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63" r:id="rId8"/>
    <p:sldId id="257" r:id="rId9"/>
    <p:sldId id="258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-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3D6-EF0B-43EB-B470-FEE5B692E891}" type="datetimeFigureOut">
              <a:rPr lang="ko-KR" altLang="en-US" smtClean="0"/>
              <a:t>2025-11-14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A03-FD42-4322-AE55-D4342DA0F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930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3D6-EF0B-43EB-B470-FEE5B692E891}" type="datetimeFigureOut">
              <a:rPr lang="ko-KR" altLang="en-US" smtClean="0"/>
              <a:t>2025-11-14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A03-FD42-4322-AE55-D4342DA0F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846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3D6-EF0B-43EB-B470-FEE5B692E891}" type="datetimeFigureOut">
              <a:rPr lang="ko-KR" altLang="en-US" smtClean="0"/>
              <a:t>2025-11-14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A03-FD42-4322-AE55-D4342DA0F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292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3D6-EF0B-43EB-B470-FEE5B692E891}" type="datetimeFigureOut">
              <a:rPr lang="ko-KR" altLang="en-US" smtClean="0"/>
              <a:t>2025-11-14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A03-FD42-4322-AE55-D4342DA0F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312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3D6-EF0B-43EB-B470-FEE5B692E891}" type="datetimeFigureOut">
              <a:rPr lang="ko-KR" altLang="en-US" smtClean="0"/>
              <a:t>2025-11-14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A03-FD42-4322-AE55-D4342DA0F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3D6-EF0B-43EB-B470-FEE5B692E891}" type="datetimeFigureOut">
              <a:rPr lang="ko-KR" altLang="en-US" smtClean="0"/>
              <a:t>2025-11-14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A03-FD42-4322-AE55-D4342DA0F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1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3D6-EF0B-43EB-B470-FEE5B692E891}" type="datetimeFigureOut">
              <a:rPr lang="ko-KR" altLang="en-US" smtClean="0"/>
              <a:t>2025-11-14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A03-FD42-4322-AE55-D4342DA0F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60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3D6-EF0B-43EB-B470-FEE5B692E891}" type="datetimeFigureOut">
              <a:rPr lang="ko-KR" altLang="en-US" smtClean="0"/>
              <a:t>2025-11-14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A03-FD42-4322-AE55-D4342DA0F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29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3D6-EF0B-43EB-B470-FEE5B692E891}" type="datetimeFigureOut">
              <a:rPr lang="ko-KR" altLang="en-US" smtClean="0"/>
              <a:t>2025-11-14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A03-FD42-4322-AE55-D4342DA0F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8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3D6-EF0B-43EB-B470-FEE5B692E891}" type="datetimeFigureOut">
              <a:rPr lang="ko-KR" altLang="en-US" smtClean="0"/>
              <a:t>2025-11-14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A03-FD42-4322-AE55-D4342DA0F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86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3D6-EF0B-43EB-B470-FEE5B692E891}" type="datetimeFigureOut">
              <a:rPr lang="ko-KR" altLang="en-US" smtClean="0"/>
              <a:t>2025-11-14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A03-FD42-4322-AE55-D4342DA0F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639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143D6-EF0B-43EB-B470-FEE5B692E891}" type="datetimeFigureOut">
              <a:rPr lang="ko-KR" altLang="en-US" smtClean="0"/>
              <a:t>2025-11-14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BA03-FD42-4322-AE55-D4342DA0F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60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0347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223678" y="891751"/>
            <a:ext cx="311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제 </a:t>
            </a:r>
            <a:r>
              <a:rPr lang="en-US" altLang="ko-KR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2 </a:t>
            </a:r>
            <a:r>
              <a:rPr lang="ko-KR" altLang="en-US" kern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생태수도원</a:t>
            </a:r>
            <a:r>
              <a:rPr lang="ko-KR" altLang="en-US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kern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자녁</a:t>
            </a:r>
            <a:r>
              <a:rPr lang="ko-KR" altLang="en-US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풍경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22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0347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738583" y="829607"/>
            <a:ext cx="311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제 </a:t>
            </a:r>
            <a:r>
              <a:rPr lang="en-US" altLang="ko-KR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2 </a:t>
            </a:r>
            <a:r>
              <a:rPr lang="ko-KR" altLang="en-US" kern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생태수도원</a:t>
            </a:r>
            <a:r>
              <a:rPr lang="ko-KR" altLang="en-US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kern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저</a:t>
            </a:r>
            <a:r>
              <a:rPr lang="ko-KR" altLang="en-US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녁 풍경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818482" y="1593412"/>
            <a:ext cx="320632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컴 울주 반구대 암각화체" panose="02000503000000000000" pitchFamily="2" charset="-127"/>
                <a:ea typeface="한컴 울주 반구대 암각화체" panose="02000503000000000000" pitchFamily="2" charset="-127"/>
              </a:rPr>
              <a:t>어린 중학생의 눈물 그렁그렁한</a:t>
            </a:r>
            <a:endParaRPr lang="en-US" altLang="ko-KR" kern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한컴 울주 반구대 암각화체" panose="02000503000000000000" pitchFamily="2" charset="-127"/>
              <a:ea typeface="한컴 울주 반구대 암각화체" panose="02000503000000000000" pitchFamily="2" charset="-127"/>
            </a:endParaRPr>
          </a:p>
          <a:p>
            <a:r>
              <a:rPr lang="ko-KR" altLang="en-US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컴 울주 반구대 암각화체" panose="02000503000000000000" pitchFamily="2" charset="-127"/>
                <a:ea typeface="한컴 울주 반구대 암각화체" panose="02000503000000000000" pitchFamily="2" charset="-127"/>
              </a:rPr>
              <a:t>새벽기도 소원을 그리 응답하심</a:t>
            </a:r>
            <a:r>
              <a:rPr lang="en-US" altLang="ko-KR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컴 울주 반구대 암각화체" panose="02000503000000000000" pitchFamily="2" charset="-127"/>
                <a:ea typeface="한컴 울주 반구대 암각화체" panose="02000503000000000000" pitchFamily="2" charset="-127"/>
              </a:rPr>
              <a:t>!</a:t>
            </a:r>
          </a:p>
          <a:p>
            <a:endParaRPr lang="en-US" altLang="ko-KR" kern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한컴 울주 반구대 암각화체" panose="02000503000000000000" pitchFamily="2" charset="-127"/>
              <a:ea typeface="한컴 울주 반구대 암각화체" panose="02000503000000000000" pitchFamily="2" charset="-127"/>
            </a:endParaRPr>
          </a:p>
          <a:p>
            <a:r>
              <a:rPr lang="ko-KR" altLang="en-US" kern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컴 울주 반구대 암각화체" panose="02000503000000000000" pitchFamily="2" charset="-127"/>
                <a:ea typeface="한컴 울주 반구대 암각화체" panose="02000503000000000000" pitchFamily="2" charset="-127"/>
              </a:rPr>
              <a:t>고요속</a:t>
            </a:r>
            <a:r>
              <a:rPr lang="ko-KR" altLang="en-US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컴 울주 반구대 암각화체" panose="02000503000000000000" pitchFamily="2" charset="-127"/>
                <a:ea typeface="한컴 울주 반구대 암각화체" panose="02000503000000000000" pitchFamily="2" charset="-127"/>
              </a:rPr>
              <a:t> 저 하늘엔 별들만 </a:t>
            </a:r>
            <a:r>
              <a:rPr lang="ko-KR" altLang="en-US" kern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컴 울주 반구대 암각화체" panose="02000503000000000000" pitchFamily="2" charset="-127"/>
                <a:ea typeface="한컴 울주 반구대 암각화체" panose="02000503000000000000" pitchFamily="2" charset="-127"/>
              </a:rPr>
              <a:t>총총총</a:t>
            </a:r>
            <a:endParaRPr lang="en-US" altLang="ko-KR" kern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한컴 울주 반구대 암각화체" panose="02000503000000000000" pitchFamily="2" charset="-127"/>
              <a:ea typeface="한컴 울주 반구대 암각화체" panose="02000503000000000000" pitchFamily="2" charset="-127"/>
            </a:endParaRPr>
          </a:p>
          <a:p>
            <a:r>
              <a:rPr lang="ko-KR" altLang="en-US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컴 울주 반구대 암각화체" panose="02000503000000000000" pitchFamily="2" charset="-127"/>
                <a:ea typeface="한컴 울주 반구대 암각화체" panose="02000503000000000000" pitchFamily="2" charset="-127"/>
              </a:rPr>
              <a:t>지나온 세월 응답의 황홀한 풍경</a:t>
            </a:r>
            <a:endParaRPr lang="en-US" altLang="ko-KR" kern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한컴 울주 반구대 암각화체" panose="02000503000000000000" pitchFamily="2" charset="-127"/>
              <a:ea typeface="한컴 울주 반구대 암각화체" panose="02000503000000000000" pitchFamily="2" charset="-127"/>
            </a:endParaRPr>
          </a:p>
          <a:p>
            <a:endParaRPr lang="en-US" altLang="ko-KR" kern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한컴 울주 반구대 암각화체" panose="02000503000000000000" pitchFamily="2" charset="-127"/>
              <a:ea typeface="한컴 울주 반구대 암각화체" panose="02000503000000000000" pitchFamily="2" charset="-127"/>
            </a:endParaRPr>
          </a:p>
          <a:p>
            <a:r>
              <a:rPr lang="ko-KR" altLang="en-US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컴 울주 반구대 암각화체" panose="02000503000000000000" pitchFamily="2" charset="-127"/>
                <a:ea typeface="한컴 울주 반구대 암각화체" panose="02000503000000000000" pitchFamily="2" charset="-127"/>
              </a:rPr>
              <a:t>남은 </a:t>
            </a:r>
            <a:r>
              <a:rPr lang="ko-KR" altLang="en-US" kern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컴 울주 반구대 암각화체" panose="02000503000000000000" pitchFamily="2" charset="-127"/>
                <a:ea typeface="한컴 울주 반구대 암각화체" panose="02000503000000000000" pitchFamily="2" charset="-127"/>
              </a:rPr>
              <a:t>순례여정</a:t>
            </a:r>
            <a:r>
              <a:rPr lang="ko-KR" altLang="en-US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컴 울주 반구대 암각화체" panose="02000503000000000000" pitchFamily="2" charset="-127"/>
                <a:ea typeface="한컴 울주 반구대 암각화체" panose="02000503000000000000" pitchFamily="2" charset="-127"/>
              </a:rPr>
              <a:t> 꿈을 </a:t>
            </a:r>
            <a:r>
              <a:rPr lang="ko-KR" altLang="en-US" kern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컴 울주 반구대 암각화체" panose="02000503000000000000" pitchFamily="2" charset="-127"/>
                <a:ea typeface="한컴 울주 반구대 암각화체" panose="02000503000000000000" pitchFamily="2" charset="-127"/>
              </a:rPr>
              <a:t>꾸듯한</a:t>
            </a:r>
            <a:r>
              <a:rPr lang="ko-KR" altLang="en-US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컴 울주 반구대 암각화체" panose="02000503000000000000" pitchFamily="2" charset="-127"/>
                <a:ea typeface="한컴 울주 반구대 암각화체" panose="02000503000000000000" pitchFamily="2" charset="-127"/>
              </a:rPr>
              <a:t> </a:t>
            </a:r>
            <a:r>
              <a:rPr lang="ko-KR" altLang="en-US" kern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컴 울주 반구대 암각화체" panose="02000503000000000000" pitchFamily="2" charset="-127"/>
                <a:ea typeface="한컴 울주 반구대 암각화체" panose="02000503000000000000" pitchFamily="2" charset="-127"/>
              </a:rPr>
              <a:t>소풍길</a:t>
            </a:r>
            <a:endParaRPr lang="en-US" altLang="ko-KR" kern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한컴 울주 반구대 암각화체" panose="02000503000000000000" pitchFamily="2" charset="-127"/>
              <a:ea typeface="한컴 울주 반구대 암각화체" panose="02000503000000000000" pitchFamily="2" charset="-127"/>
            </a:endParaRPr>
          </a:p>
          <a:p>
            <a:r>
              <a:rPr lang="ko-KR" altLang="en-US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컴 울주 반구대 암각화체" panose="02000503000000000000" pitchFamily="2" charset="-127"/>
                <a:ea typeface="한컴 울주 반구대 암각화체" panose="02000503000000000000" pitchFamily="2" charset="-127"/>
              </a:rPr>
              <a:t>앞서 손 </a:t>
            </a:r>
            <a:r>
              <a:rPr lang="ko-KR" altLang="en-US" kern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컴 울주 반구대 암각화체" panose="02000503000000000000" pitchFamily="2" charset="-127"/>
                <a:ea typeface="한컴 울주 반구대 암각화체" panose="02000503000000000000" pitchFamily="2" charset="-127"/>
              </a:rPr>
              <a:t>꼭잡고</a:t>
            </a:r>
            <a:r>
              <a:rPr lang="ko-KR" altLang="en-US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컴 울주 반구대 암각화체" panose="02000503000000000000" pitchFamily="2" charset="-127"/>
                <a:ea typeface="한컴 울주 반구대 암각화체" panose="02000503000000000000" pitchFamily="2" charset="-127"/>
              </a:rPr>
              <a:t> </a:t>
            </a:r>
            <a:r>
              <a:rPr lang="ko-KR" altLang="en-US" kern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컴 울주 반구대 암각화체" panose="02000503000000000000" pitchFamily="2" charset="-127"/>
                <a:ea typeface="한컴 울주 반구대 암각화체" panose="02000503000000000000" pitchFamily="2" charset="-127"/>
              </a:rPr>
              <a:t>이끄시는데로</a:t>
            </a:r>
            <a:r>
              <a:rPr lang="ko-KR" altLang="en-US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컴 울주 반구대 암각화체" panose="02000503000000000000" pitchFamily="2" charset="-127"/>
                <a:ea typeface="한컴 울주 반구대 암각화체" panose="02000503000000000000" pitchFamily="2" charset="-127"/>
              </a:rPr>
              <a:t> 아멘</a:t>
            </a:r>
            <a:r>
              <a:rPr lang="en-US" altLang="ko-KR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컴 울주 반구대 암각화체" panose="02000503000000000000" pitchFamily="2" charset="-127"/>
                <a:ea typeface="한컴 울주 반구대 암각화체" panose="02000503000000000000" pitchFamily="2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406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89283" cy="696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0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4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4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67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직사각형 2"/>
          <p:cNvSpPr>
            <a:spLocks noChangeArrowheads="1"/>
          </p:cNvSpPr>
          <p:nvPr/>
        </p:nvSpPr>
        <p:spPr bwMode="auto">
          <a:xfrm>
            <a:off x="6383867" y="2347384"/>
            <a:ext cx="444384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ko-KR" altLang="en-US" sz="1867">
                <a:latin typeface="-윤고딕350" panose="02030504000101010101" pitchFamily="18" charset="-127"/>
                <a:ea typeface="-윤고딕350" panose="02030504000101010101" pitchFamily="18" charset="-127"/>
              </a:rPr>
              <a:t>가청범위 </a:t>
            </a:r>
            <a:r>
              <a:rPr lang="en-US" altLang="ko-KR" sz="1867">
                <a:latin typeface="-윤고딕350" panose="02030504000101010101" pitchFamily="18" charset="-127"/>
                <a:ea typeface="-윤고딕350" panose="02030504000101010101" pitchFamily="18" charset="-127"/>
              </a:rPr>
              <a:t>; </a:t>
            </a:r>
            <a:r>
              <a:rPr lang="en-US" altLang="ko-KR" sz="1867">
                <a:solidFill>
                  <a:srgbClr val="6600CC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20Hz</a:t>
            </a:r>
            <a:r>
              <a:rPr lang="ko-KR" altLang="en-US" sz="1867">
                <a:latin typeface="-윤고딕350" panose="02030504000101010101" pitchFamily="18" charset="-127"/>
                <a:ea typeface="-윤고딕350" panose="02030504000101010101" pitchFamily="18" charset="-127"/>
              </a:rPr>
              <a:t>에서 </a:t>
            </a:r>
            <a:r>
              <a:rPr lang="en-US" altLang="ko-KR" sz="1867">
                <a:solidFill>
                  <a:srgbClr val="6600CC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20,000Hz</a:t>
            </a:r>
            <a:r>
              <a:rPr lang="en-US" altLang="ko-KR" sz="1867">
                <a:latin typeface="-윤고딕350" panose="02030504000101010101" pitchFamily="18" charset="-127"/>
                <a:ea typeface="-윤고딕350" panose="02030504000101010101" pitchFamily="18" charset="-127"/>
              </a:rPr>
              <a:t> (20kHz)</a:t>
            </a:r>
            <a:endParaRPr lang="ko-KR" altLang="en-US" sz="1867">
              <a:latin typeface="-윤고딕350" panose="02030504000101010101" pitchFamily="18" charset="-127"/>
              <a:ea typeface="-윤고딕35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71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직사각형 2"/>
          <p:cNvSpPr>
            <a:spLocks noChangeArrowheads="1"/>
          </p:cNvSpPr>
          <p:nvPr/>
        </p:nvSpPr>
        <p:spPr bwMode="auto">
          <a:xfrm>
            <a:off x="6383867" y="2347384"/>
            <a:ext cx="444384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ko-KR" altLang="en-US" sz="1867">
                <a:latin typeface="-윤고딕350" panose="02030504000101010101" pitchFamily="18" charset="-127"/>
                <a:ea typeface="-윤고딕350" panose="02030504000101010101" pitchFamily="18" charset="-127"/>
              </a:rPr>
              <a:t>가청범위 </a:t>
            </a:r>
            <a:r>
              <a:rPr lang="en-US" altLang="ko-KR" sz="1867">
                <a:latin typeface="-윤고딕350" panose="02030504000101010101" pitchFamily="18" charset="-127"/>
                <a:ea typeface="-윤고딕350" panose="02030504000101010101" pitchFamily="18" charset="-127"/>
              </a:rPr>
              <a:t>; </a:t>
            </a:r>
            <a:r>
              <a:rPr lang="en-US" altLang="ko-KR" sz="1867">
                <a:solidFill>
                  <a:srgbClr val="6600CC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20Hz</a:t>
            </a:r>
            <a:r>
              <a:rPr lang="ko-KR" altLang="en-US" sz="1867">
                <a:latin typeface="-윤고딕350" panose="02030504000101010101" pitchFamily="18" charset="-127"/>
                <a:ea typeface="-윤고딕350" panose="02030504000101010101" pitchFamily="18" charset="-127"/>
              </a:rPr>
              <a:t>에서 </a:t>
            </a:r>
            <a:r>
              <a:rPr lang="en-US" altLang="ko-KR" sz="1867">
                <a:solidFill>
                  <a:srgbClr val="6600CC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20,000Hz</a:t>
            </a:r>
            <a:r>
              <a:rPr lang="en-US" altLang="ko-KR" sz="1867">
                <a:latin typeface="-윤고딕350" panose="02030504000101010101" pitchFamily="18" charset="-127"/>
                <a:ea typeface="-윤고딕350" panose="02030504000101010101" pitchFamily="18" charset="-127"/>
              </a:rPr>
              <a:t> (20kHz)</a:t>
            </a:r>
            <a:endParaRPr lang="ko-KR" altLang="en-US" sz="1867">
              <a:latin typeface="-윤고딕350" panose="02030504000101010101" pitchFamily="18" charset="-127"/>
              <a:ea typeface="-윤고딕35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15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56</Words>
  <Application>Microsoft Office PowerPoint</Application>
  <PresentationFormat>와이드스크린</PresentationFormat>
  <Paragraphs>12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맑은 고딕</vt:lpstr>
      <vt:lpstr>-윤고딕350</vt:lpstr>
      <vt:lpstr>한컴 울주 반구대 암각화체</vt:lpstr>
      <vt:lpstr>휴먼둥근헤드라인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신현태</dc:creator>
  <cp:lastModifiedBy>신현태</cp:lastModifiedBy>
  <cp:revision>2</cp:revision>
  <dcterms:created xsi:type="dcterms:W3CDTF">2025-11-13T20:38:09Z</dcterms:created>
  <dcterms:modified xsi:type="dcterms:W3CDTF">2025-11-13T20:47:28Z</dcterms:modified>
</cp:coreProperties>
</file>