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/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436145" y="310815"/>
            <a:ext cx="11490159" cy="301150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마라나타 주예수여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어서 오시옵소서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5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370973" y="0"/>
            <a:ext cx="11450053" cy="447735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마라나타 마라나타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아멘 주 예수여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오시옵소서</a:t>
            </a:r>
            <a:r>
              <a:rPr lang="en-US" altLang="ko-KR" sz="9600" b="1">
                <a:latin typeface="한컴 윤고딕 250"/>
                <a:ea typeface="한컴 윤고딕 250"/>
              </a:rPr>
              <a:t>--</a:t>
            </a:r>
            <a:endParaRPr lang="en-US" altLang="ko-KR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50920" y="0"/>
            <a:ext cx="11490159" cy="447985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땅의 모든 끝 모든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족속  주를 찬송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하게 하소서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274637"/>
            <a:ext cx="11251533" cy="1552257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 lang="ko-KR" altLang="en-US" sz="9600" b="1">
              <a:latin typeface="한컴 윤고딕 250"/>
              <a:ea typeface="한컴 윤고딕 250"/>
            </a:endParaRPr>
          </a:p>
        </p:txBody>
      </p:sp>
      <p:sp>
        <p:nvSpPr>
          <p:cNvPr id="5" name="가로 글상자 4"/>
          <p:cNvSpPr txBox="1"/>
          <p:nvPr/>
        </p:nvSpPr>
        <p:spPr>
          <a:xfrm>
            <a:off x="609599" y="274636"/>
            <a:ext cx="11371849" cy="300958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마라나타 주예수여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어서 오시옵소서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65960" y="0"/>
            <a:ext cx="11460080" cy="44764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모든 열방이 주께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돌아와 춤추며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경배하게 하소서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481263" y="274638"/>
            <a:ext cx="11490158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우리 주님</a:t>
            </a:r>
            <a:r>
              <a:rPr lang="ko-KR" altLang="en-US" sz="9600" b="1" spc="-800">
                <a:latin typeface="한컴 윤고딕 250"/>
                <a:ea typeface="한컴 윤고딕 250"/>
              </a:rPr>
              <a:t> 다시 오실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길을 만들자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609599" y="274638"/>
            <a:ext cx="11261560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십자가를</a:t>
            </a:r>
            <a:r>
              <a:rPr lang="ko-KR" altLang="en-US" sz="9600" b="1" spc="-200">
                <a:latin typeface="한컴 윤고딕 250"/>
                <a:ea typeface="한컴 윤고딕 250"/>
              </a:rPr>
              <a:t> 들고 땅끝</a:t>
            </a:r>
            <a:endParaRPr lang="ko-KR" altLang="en-US" sz="9600" b="1" spc="-200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 spc="-200">
                <a:latin typeface="한컴 윤고딕 250"/>
                <a:ea typeface="한컴 윤고딕 250"/>
              </a:rPr>
              <a:t>  </a:t>
            </a:r>
            <a:r>
              <a:rPr lang="ko-KR" altLang="en-US" sz="9600" b="1" spc="0">
                <a:latin typeface="한컴 윤고딕 250"/>
                <a:ea typeface="한컴 윤고딕 250"/>
              </a:rPr>
              <a:t>까지 우린 가리라</a:t>
            </a:r>
            <a:endParaRPr lang="ko-KR" altLang="en-US" sz="9600" b="1" spc="0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210553" y="274637"/>
            <a:ext cx="11480132" cy="300958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우리 주님 하늘</a:t>
            </a:r>
            <a:r>
              <a:rPr lang="ko-KR" altLang="en-US" sz="9600" b="1" spc="-2200">
                <a:latin typeface="한컴 윤고딕 250"/>
                <a:ea typeface="한컴 윤고딕 250"/>
              </a:rPr>
              <a:t> </a:t>
            </a:r>
            <a:r>
              <a:rPr lang="ko-KR" altLang="en-US" sz="9600" b="1">
                <a:latin typeface="한컴 윤고딕 250"/>
                <a:ea typeface="한컴 윤고딕 250"/>
              </a:rPr>
              <a:t>영광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온 땅 덮을 때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365959" y="171767"/>
            <a:ext cx="11460081" cy="325723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</a:t>
            </a:r>
            <a:r>
              <a:rPr lang="ko-KR" altLang="en-US" sz="10400" b="1">
                <a:latin typeface="한컴 윤고딕 250"/>
                <a:ea typeface="한컴 윤고딕 250"/>
              </a:rPr>
              <a:t>우린 땅끝에서</a:t>
            </a:r>
            <a:endParaRPr lang="ko-KR" altLang="en-US" sz="104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10400" b="1">
                <a:latin typeface="한컴 윤고딕 250"/>
                <a:ea typeface="한컴 윤고딕 250"/>
              </a:rPr>
              <a:t>      주를 맞으리</a:t>
            </a:r>
            <a:endParaRPr lang="ko-KR" altLang="en-US" sz="104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가로 글상자 3"/>
          <p:cNvSpPr txBox="1"/>
          <p:nvPr/>
        </p:nvSpPr>
        <p:spPr>
          <a:xfrm>
            <a:off x="852236" y="0"/>
            <a:ext cx="11008896" cy="447735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마라나타 마라나타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아멘 주 예수여</a:t>
            </a:r>
            <a:endParaRPr lang="ko-KR" altLang="en-US" sz="96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9600" b="1">
                <a:latin typeface="한컴 윤고딕 250"/>
                <a:ea typeface="한컴 윤고딕 250"/>
              </a:rPr>
              <a:t>      오시옵소서</a:t>
            </a:r>
            <a:endParaRPr lang="ko-KR" altLang="en-US" sz="96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60</ep:Words>
  <ep:PresentationFormat>화면 슬라이드 쇼(4:3)</ep:PresentationFormat>
  <ep:Paragraphs>24</ep:Paragraphs>
  <ep:Slides>10</ep:Slides>
  <ep:Notes>10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2023-07-21T02:48:32.065</dcterms:created>
  <dc:creator>user</dc:creator>
  <cp:lastModifiedBy>user</cp:lastModifiedBy>
  <dcterms:modified xsi:type="dcterms:W3CDTF">2023-07-21T04:05:07.345</dcterms:modified>
  <cp:revision>15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