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Relationship Id="rId4" Type="http://schemas.openxmlformats.org/officeDocument/2006/relationships/image" Target="../media/image1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-1" y="1072815"/>
            <a:ext cx="12350415" cy="1306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1000">
                <a:solidFill>
                  <a:srgbClr val="1e7452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8000" b="1" spc="-1000">
                <a:solidFill>
                  <a:srgbClr val="1e7452"/>
                </a:solidFill>
                <a:latin typeface="한컴 윤고딕 250"/>
                <a:ea typeface="한컴 윤고딕 250"/>
              </a:rPr>
              <a:t>나</a:t>
            </a:r>
            <a:r>
              <a:rPr lang="ko-KR" altLang="en-US" sz="8000" b="1" spc="-600">
                <a:solidFill>
                  <a:srgbClr val="1e7452"/>
                </a:solidFill>
                <a:latin typeface="한컴 윤고딕 250"/>
                <a:ea typeface="한컴 윤고딕 250"/>
              </a:rPr>
              <a:t>주님</a:t>
            </a:r>
            <a:r>
              <a:rPr lang="ko-KR" altLang="en-US" sz="8000" b="1" spc="-1200">
                <a:solidFill>
                  <a:srgbClr val="1e7452"/>
                </a:solidFill>
                <a:latin typeface="한컴 윤고딕 250"/>
                <a:ea typeface="한컴 윤고딕 250"/>
              </a:rPr>
              <a:t>의 기</a:t>
            </a:r>
            <a:r>
              <a:rPr lang="ko-KR" altLang="en-US" sz="8000" b="1" spc="-600">
                <a:solidFill>
                  <a:srgbClr val="1e7452"/>
                </a:solidFill>
                <a:latin typeface="한컴 윤고딕 250"/>
                <a:ea typeface="한컴 윤고딕 250"/>
              </a:rPr>
              <a:t>쁨되기 원하네</a:t>
            </a:r>
            <a:endParaRPr lang="ko-KR" altLang="en-US" sz="8000" b="1" spc="-600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327858" y="3791880"/>
            <a:ext cx="10949739" cy="11791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내마음</a:t>
            </a:r>
            <a:r>
              <a:rPr lang="ko-KR" altLang="en-US" sz="8000" b="1" spc="-900">
                <a:solidFill>
                  <a:srgbClr val="1e7452"/>
                </a:solidFill>
                <a:latin typeface="한컴 윤고딕 250"/>
                <a:ea typeface="한컴 윤고딕 250"/>
              </a:rPr>
              <a:t>을 새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롭</a:t>
            </a:r>
            <a:r>
              <a:rPr lang="ko-KR" altLang="en-US" sz="8000" b="1" spc="-700">
                <a:solidFill>
                  <a:srgbClr val="1e7452"/>
                </a:solidFill>
                <a:latin typeface="한컴 윤고딕 250"/>
                <a:ea typeface="한컴 윤고딕 250"/>
              </a:rPr>
              <a:t>게 하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소서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04379" y="4009637"/>
            <a:ext cx="2087620" cy="284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406066" y="1303421"/>
            <a:ext cx="11550316" cy="118069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새부대</a:t>
            </a:r>
            <a:r>
              <a:rPr lang="ko-KR" altLang="en-US" sz="8000" b="1" spc="-700">
                <a:solidFill>
                  <a:srgbClr val="1e7452"/>
                </a:solidFill>
                <a:latin typeface="한컴 윤고딕 250"/>
                <a:ea typeface="한컴 윤고딕 250"/>
              </a:rPr>
              <a:t>가 되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게하</a:t>
            </a:r>
            <a:r>
              <a:rPr lang="ko-KR" altLang="en-US" sz="8000" b="1" spc="-600">
                <a:solidFill>
                  <a:srgbClr val="1e7452"/>
                </a:solidFill>
                <a:latin typeface="한컴 윤고딕 250"/>
                <a:ea typeface="한컴 윤고딕 250"/>
              </a:rPr>
              <a:t>여 주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사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301791" y="4050632"/>
            <a:ext cx="11890209" cy="88141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000" b="1" spc="-500">
                <a:latin typeface="한컴 윤고딕 250"/>
                <a:ea typeface="한컴 윤고딕 250"/>
              </a:rPr>
              <a:t> </a:t>
            </a:r>
            <a:r>
              <a:rPr lang="ko-KR" altLang="en-US" sz="8000" b="1" spc="-500">
                <a:solidFill>
                  <a:srgbClr val="1e7452"/>
                </a:solidFill>
                <a:latin typeface="한컴 윤고딕 250"/>
                <a:ea typeface="한컴 윤고딕 250"/>
              </a:rPr>
              <a:t>주님의 빛 비추게 하소서</a:t>
            </a:r>
            <a:endParaRPr lang="ko-KR" altLang="en-US" sz="8000" b="1" spc="-500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90522" y="3925818"/>
            <a:ext cx="2201478" cy="2932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499310" y="1303421"/>
            <a:ext cx="11692690" cy="11235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내가 원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하는  한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가지 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499309" y="3749842"/>
            <a:ext cx="11406943" cy="11250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주님의 기쁨이 되는것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63693" y="3749842"/>
            <a:ext cx="2166432" cy="3249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9599" y="1243263"/>
            <a:ext cx="11196389" cy="13075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내가 원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하는    한가지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09599" y="4070684"/>
            <a:ext cx="11336757" cy="118521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주님</a:t>
            </a:r>
            <a:r>
              <a:rPr lang="ko-KR" altLang="en-US" sz="8000" b="1" spc="-500">
                <a:solidFill>
                  <a:srgbClr val="1e7452"/>
                </a:solidFill>
                <a:latin typeface="한컴 윤고딕 250"/>
                <a:ea typeface="한컴 윤고딕 250"/>
              </a:rPr>
              <a:t>의 기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쁨</a:t>
            </a:r>
            <a:r>
              <a:rPr lang="ko-KR" altLang="en-US" sz="8000" b="1" spc="-700">
                <a:solidFill>
                  <a:srgbClr val="1e7452"/>
                </a:solidFill>
                <a:latin typeface="한컴 윤고딕 250"/>
                <a:ea typeface="한컴 윤고딕 250"/>
              </a:rPr>
              <a:t>이 되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는것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endParaRPr lang="en-US" altLang="ko-KR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92363" y="3406606"/>
            <a:ext cx="2399638" cy="3451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-1" y="1072815"/>
            <a:ext cx="12350415" cy="1306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1000">
                <a:solidFill>
                  <a:srgbClr val="1e7452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8000" b="1" spc="-600">
                <a:solidFill>
                  <a:srgbClr val="1e7452"/>
                </a:solidFill>
                <a:latin typeface="한컴 윤고딕 250"/>
                <a:ea typeface="한컴 윤고딕 250"/>
              </a:rPr>
              <a:t>겸손히</a:t>
            </a:r>
            <a:r>
              <a:rPr lang="ko-KR" altLang="en-US" sz="8000" b="1" spc="-1200">
                <a:solidFill>
                  <a:srgbClr val="1e7452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8000" b="1" spc="-1000">
                <a:solidFill>
                  <a:srgbClr val="1e7452"/>
                </a:solidFill>
                <a:latin typeface="한컴 윤고딕 250"/>
                <a:ea typeface="한컴 윤고딕 250"/>
              </a:rPr>
              <a:t>내</a:t>
            </a:r>
            <a:r>
              <a:rPr lang="ko-KR" altLang="en-US" sz="8000" b="1" spc="-400">
                <a:solidFill>
                  <a:srgbClr val="1e7452"/>
                </a:solidFill>
                <a:latin typeface="한컴 윤고딕 250"/>
                <a:ea typeface="한컴 윤고딕 250"/>
              </a:rPr>
              <a:t>마음</a:t>
            </a:r>
            <a:r>
              <a:rPr lang="ko-KR" altLang="en-US" sz="8000" b="1" spc="-600">
                <a:solidFill>
                  <a:srgbClr val="1e7452"/>
                </a:solidFill>
                <a:latin typeface="한컴 윤고딕 250"/>
                <a:ea typeface="한컴 윤고딕 250"/>
              </a:rPr>
              <a:t> 드립니다</a:t>
            </a:r>
            <a:endParaRPr lang="ko-KR" altLang="en-US" sz="8000" b="1" spc="-600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0" y="3886200"/>
            <a:ext cx="11372848" cy="11791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 나의모든</a:t>
            </a:r>
            <a:r>
              <a:rPr lang="ko-KR" altLang="en-US" sz="8000" b="1" spc="-900">
                <a:solidFill>
                  <a:srgbClr val="1e7452"/>
                </a:solidFill>
                <a:latin typeface="한컴 윤고딕 250"/>
                <a:ea typeface="한컴 윤고딕 250"/>
              </a:rPr>
              <a:t>것 받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으소서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17789" y="4213938"/>
            <a:ext cx="2174211" cy="2644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406066" y="1303421"/>
            <a:ext cx="11550316" cy="118069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나의</a:t>
            </a:r>
            <a:r>
              <a:rPr lang="ko-KR" altLang="en-US" sz="8000" b="1" spc="-700">
                <a:solidFill>
                  <a:srgbClr val="1e7452"/>
                </a:solidFill>
                <a:latin typeface="한컴 윤고딕 250"/>
                <a:ea typeface="한컴 윤고딕 250"/>
              </a:rPr>
              <a:t>맘 깨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끗</a:t>
            </a:r>
            <a:r>
              <a:rPr lang="ko-KR" altLang="en-US" sz="8000" b="1" spc="-800">
                <a:solidFill>
                  <a:srgbClr val="1e7452"/>
                </a:solidFill>
                <a:latin typeface="한컴 윤고딕 250"/>
                <a:ea typeface="한컴 윤고딕 250"/>
              </a:rPr>
              <a:t>케 씻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어주사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301791" y="4050632"/>
            <a:ext cx="11890209" cy="88141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000" b="1" spc="-500">
                <a:latin typeface="한컴 윤고딕 250"/>
                <a:ea typeface="한컴 윤고딕 250"/>
              </a:rPr>
              <a:t>  </a:t>
            </a:r>
            <a:r>
              <a:rPr lang="ko-KR" altLang="en-US" sz="8000" b="1" spc="-500">
                <a:solidFill>
                  <a:srgbClr val="1e7452"/>
                </a:solidFill>
                <a:latin typeface="한컴 윤고딕 250"/>
                <a:ea typeface="한컴 윤고딕 250"/>
              </a:rPr>
              <a:t>주의길</a:t>
            </a:r>
            <a:r>
              <a:rPr lang="ko-KR" altLang="en-US" sz="8000" b="1" spc="-1000">
                <a:solidFill>
                  <a:srgbClr val="1e7452"/>
                </a:solidFill>
                <a:latin typeface="한컴 윤고딕 250"/>
                <a:ea typeface="한컴 윤고딕 250"/>
              </a:rPr>
              <a:t>로 향</a:t>
            </a:r>
            <a:r>
              <a:rPr lang="ko-KR" altLang="en-US" sz="8000" b="1" spc="-500">
                <a:solidFill>
                  <a:srgbClr val="1e7452"/>
                </a:solidFill>
                <a:latin typeface="한컴 윤고딕 250"/>
                <a:ea typeface="한컴 윤고딕 250"/>
              </a:rPr>
              <a:t>하</a:t>
            </a:r>
            <a:r>
              <a:rPr lang="ko-KR" altLang="en-US" sz="8000" b="1" spc="-800">
                <a:solidFill>
                  <a:srgbClr val="1e7452"/>
                </a:solidFill>
                <a:latin typeface="한컴 윤고딕 250"/>
                <a:ea typeface="한컴 윤고딕 250"/>
              </a:rPr>
              <a:t>게 하</a:t>
            </a:r>
            <a:r>
              <a:rPr lang="ko-KR" altLang="en-US" sz="8000" b="1" spc="-500">
                <a:solidFill>
                  <a:srgbClr val="1e7452"/>
                </a:solidFill>
                <a:latin typeface="한컴 윤고딕 250"/>
                <a:ea typeface="한컴 윤고딕 250"/>
              </a:rPr>
              <a:t>소 서</a:t>
            </a:r>
            <a:endParaRPr lang="ko-KR" altLang="en-US" sz="8000" b="1" spc="-500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552850" y="3678584"/>
            <a:ext cx="2639149" cy="3779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499310" y="1303421"/>
            <a:ext cx="11692690" cy="11235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내가 원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하는  한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가지</a:t>
            </a:r>
            <a:r>
              <a:rPr lang="ko-KR" altLang="en-US" sz="8000" b="1">
                <a:latin typeface="한컴 윤고딕 250"/>
                <a:ea typeface="한컴 윤고딕 250"/>
              </a:rPr>
              <a:t> </a:t>
            </a:r>
            <a:endParaRPr lang="ko-KR" altLang="en-US" sz="8000" b="1">
              <a:latin typeface="한컴 윤고딕 250"/>
              <a:ea typeface="한컴 윤고딕 25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499309" y="3749842"/>
            <a:ext cx="11406943" cy="11250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주님의 기쁨이 되는것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96140" y="4006042"/>
            <a:ext cx="2195859" cy="2735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837197" y="1183105"/>
            <a:ext cx="11159291" cy="13105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내가 원하는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   한가지</a:t>
            </a:r>
            <a:endParaRPr lang="ko-KR" altLang="en-US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0" y="3930316"/>
            <a:ext cx="11996489" cy="10588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주님의 기쁨이 되는것</a:t>
            </a:r>
            <a:r>
              <a:rPr lang="en-US" altLang="ko-KR" sz="8000" b="1">
                <a:solidFill>
                  <a:srgbClr val="1e7452"/>
                </a:solidFill>
                <a:latin typeface="한컴 윤고딕 250"/>
                <a:ea typeface="한컴 윤고딕 250"/>
              </a:rPr>
              <a:t>--</a:t>
            </a:r>
            <a:endParaRPr lang="en-US" altLang="ko-KR" sz="8000" b="1">
              <a:solidFill>
                <a:srgbClr val="1e7452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92605" y="4157023"/>
            <a:ext cx="2099393" cy="2876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</ep:Words>
  <ep:PresentationFormat>화면 슬라이드 쇼(4:3)</ep:PresentationFormat>
  <ep:Paragraphs>16</ep:Paragraphs>
  <ep:Slides>8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2022-10-26T06:59:21.252</dcterms:created>
  <dc:creator>user</dc:creator>
  <cp:lastModifiedBy>user</cp:lastModifiedBy>
  <dcterms:modified xsi:type="dcterms:W3CDTF">2023-12-07T09:13:09.813</dcterms:modified>
  <cp:revision>19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