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8" r:id="rId12"/>
    <p:sldId id="270" r:id="rId13"/>
    <p:sldId id="272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15828" y="300789"/>
            <a:ext cx="11580394" cy="56694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</a:t>
            </a:r>
            <a:r>
              <a:rPr lang="ko-KR" altLang="en-US" sz="9200" b="1">
                <a:latin typeface="한컴 윤고딕 250"/>
                <a:ea typeface="한컴 윤고딕 250"/>
              </a:rPr>
              <a:t>문들아 머리 들어라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들릴지어다 영원한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            문들아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01053" y="274638"/>
            <a:ext cx="11510211" cy="43526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</a:t>
            </a:r>
            <a:r>
              <a:rPr lang="ko-KR" altLang="en-US" sz="9200" b="1">
                <a:latin typeface="한컴 윤고딕 250"/>
                <a:ea typeface="한컴 윤고딕 250"/>
              </a:rPr>
              <a:t>전쟁에 능하신 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주시라  다 찬양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위대하신  왕</a:t>
            </a:r>
            <a:endParaRPr lang="ko-KR" altLang="en-US" sz="9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380999"/>
            <a:ext cx="11151270" cy="313182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000" b="1">
                <a:latin typeface="한컴 윤고딕 250"/>
                <a:ea typeface="한컴 윤고딕 250"/>
              </a:rPr>
              <a:t>  </a:t>
            </a:r>
            <a:r>
              <a:rPr lang="ko-KR" altLang="en-US" sz="10000" b="1" spc="1400">
                <a:latin typeface="한컴 윤고딕 250"/>
                <a:ea typeface="한컴 윤고딕 250"/>
              </a:rPr>
              <a:t>왕께 만세</a:t>
            </a:r>
            <a:endParaRPr lang="ko-KR" altLang="en-US" sz="10000" b="1" spc="14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000" b="1" spc="1400">
                <a:latin typeface="한컴 윤고딕 250"/>
                <a:ea typeface="한컴 윤고딕 250"/>
              </a:rPr>
              <a:t>  왕께 만세</a:t>
            </a:r>
            <a:endParaRPr lang="ko-KR" altLang="en-US" sz="10000" b="1" spc="14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21105" y="274638"/>
            <a:ext cx="11460081" cy="13046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421105" y="274638"/>
            <a:ext cx="11460081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당신은 영광의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왕이라  다 찬양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위대하신 왕</a:t>
            </a:r>
            <a:r>
              <a:rPr lang="en-US" altLang="ko-KR" sz="9600" b="1">
                <a:latin typeface="한컴 윤고딕 250"/>
                <a:ea typeface="한컴 윤고딕 250"/>
              </a:rPr>
              <a:t>--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38625" y="421105"/>
            <a:ext cx="11472112" cy="268214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500" b="1">
                <a:latin typeface="한컴 윤고딕 250"/>
                <a:ea typeface="한컴 윤고딕 250"/>
              </a:rPr>
              <a:t> </a:t>
            </a:r>
            <a:r>
              <a:rPr lang="ko-KR" altLang="en-US" sz="8500" b="1" spc="-500">
                <a:latin typeface="한컴 윤고딕 250"/>
                <a:ea typeface="한컴 윤고딕 250"/>
              </a:rPr>
              <a:t>영광의 왕 들어가시도록</a:t>
            </a:r>
            <a:endParaRPr lang="ko-KR" altLang="en-US" sz="8500" b="1" spc="-5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500" b="1" spc="-500">
                <a:latin typeface="한컴 윤고딕 250"/>
                <a:ea typeface="한컴 윤고딕 250"/>
              </a:rPr>
              <a:t>   영광의 왕 들어가신다</a:t>
            </a:r>
            <a:endParaRPr lang="ko-KR" altLang="en-US" sz="8500" b="1" spc="-5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51184" y="274638"/>
            <a:ext cx="11500186" cy="28857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영광의 왕 뉘시뇨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강하고</a:t>
            </a:r>
            <a:r>
              <a:rPr lang="ko-KR" altLang="en-US" sz="9200" b="1" spc="-1200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능하신</a:t>
            </a:r>
            <a:r>
              <a:rPr lang="ko-KR" altLang="en-US" sz="92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주로다</a:t>
            </a:r>
            <a:endParaRPr lang="ko-KR" altLang="en-US" sz="9200" b="1" spc="-4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01053" y="274638"/>
            <a:ext cx="11510211" cy="43526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</a:t>
            </a:r>
            <a:r>
              <a:rPr lang="ko-KR" altLang="en-US" sz="9200" b="1">
                <a:latin typeface="한컴 윤고딕 250"/>
                <a:ea typeface="한컴 윤고딕 250"/>
              </a:rPr>
              <a:t>전쟁에 능하신 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주시라  다 찬양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위대하신  왕</a:t>
            </a:r>
            <a:endParaRPr lang="ko-KR" altLang="en-US" sz="92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380999"/>
            <a:ext cx="11151270" cy="313182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0000" b="1">
                <a:latin typeface="한컴 윤고딕 250"/>
                <a:ea typeface="한컴 윤고딕 250"/>
              </a:rPr>
              <a:t>  </a:t>
            </a:r>
            <a:r>
              <a:rPr lang="ko-KR" altLang="en-US" sz="10000" b="1" spc="1400">
                <a:latin typeface="한컴 윤고딕 250"/>
                <a:ea typeface="한컴 윤고딕 250"/>
              </a:rPr>
              <a:t>왕께 만세</a:t>
            </a:r>
            <a:endParaRPr lang="ko-KR" altLang="en-US" sz="10000" b="1" spc="14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000" b="1" spc="1400">
                <a:latin typeface="한컴 윤고딕 250"/>
                <a:ea typeface="한컴 윤고딕 250"/>
              </a:rPr>
              <a:t>  왕께 만세</a:t>
            </a:r>
            <a:endParaRPr lang="ko-KR" altLang="en-US" sz="10000" b="1" spc="14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21105" y="274638"/>
            <a:ext cx="11460081" cy="13046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421105" y="274638"/>
            <a:ext cx="11460081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당신은 영광의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왕이라  다 찬양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위대하신 왕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315828" y="300789"/>
            <a:ext cx="11580394" cy="56694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</a:t>
            </a:r>
            <a:r>
              <a:rPr lang="ko-KR" altLang="en-US" sz="9200" b="1">
                <a:latin typeface="한컴 윤고딕 250"/>
                <a:ea typeface="한컴 윤고딕 250"/>
              </a:rPr>
              <a:t>문들아 머리 들어라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들릴지어다 영원한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            문들아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38625" y="421105"/>
            <a:ext cx="11472112" cy="268214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500" b="1">
                <a:latin typeface="한컴 윤고딕 250"/>
                <a:ea typeface="한컴 윤고딕 250"/>
              </a:rPr>
              <a:t> </a:t>
            </a:r>
            <a:r>
              <a:rPr lang="ko-KR" altLang="en-US" sz="8500" b="1" spc="-500">
                <a:latin typeface="한컴 윤고딕 250"/>
                <a:ea typeface="한컴 윤고딕 250"/>
              </a:rPr>
              <a:t>영광의 왕 들어가시도록</a:t>
            </a:r>
            <a:endParaRPr lang="ko-KR" altLang="en-US" sz="8500" b="1" spc="-5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500" b="1" spc="-500">
                <a:latin typeface="한컴 윤고딕 250"/>
                <a:ea typeface="한컴 윤고딕 250"/>
              </a:rPr>
              <a:t>   영광의 왕 들어가신다</a:t>
            </a:r>
            <a:endParaRPr lang="ko-KR" altLang="en-US" sz="8500" b="1" spc="-5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51184" y="274638"/>
            <a:ext cx="11500186" cy="28857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영광의 왕 뉘시뇨</a:t>
            </a:r>
            <a:endParaRPr lang="ko-KR" altLang="en-US" sz="92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강하고</a:t>
            </a:r>
            <a:r>
              <a:rPr lang="ko-KR" altLang="en-US" sz="9200" b="1" spc="-1200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능하신</a:t>
            </a:r>
            <a:r>
              <a:rPr lang="ko-KR" altLang="en-US" sz="92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주로다</a:t>
            </a:r>
            <a:endParaRPr lang="ko-KR" altLang="en-US" sz="9200" b="1" spc="-4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78</ep:Words>
  <ep:PresentationFormat>화면 슬라이드 쇼(4:3)</ep:PresentationFormat>
  <ep:Paragraphs>32</ep:Paragraphs>
  <ep:Slides>12</ep:Slides>
  <ep:Notes>12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2023-01-25T16:11:00.305</dcterms:created>
  <dc:creator>user</dc:creator>
  <cp:lastModifiedBy>user</cp:lastModifiedBy>
  <dcterms:modified xsi:type="dcterms:W3CDTF">2023-01-25T16:28:00.411</dcterms:modified>
  <cp:revision>5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