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339173"/>
            <a:ext cx="11760869" cy="420413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마음속에 근심있는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사람   주예수 앞에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 다 아뢰어라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79541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내일 일을 염려하지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말고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49462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주예수 앞에 다 아뢰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어라    주 우리의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친구니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359225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무엇이나  근심하지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말고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--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359225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슬픈 마음 있을때에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라도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29409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주예수 앞에 다 아뢰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어라    주 우리의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친구니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39435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무엇이나  근심하지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말고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000" b="1">
                <a:latin typeface="한컴 윤고딕 250"/>
                <a:ea typeface="한컴 윤고딕 250"/>
              </a:rPr>
              <a:t>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558365"/>
            <a:ext cx="11760869" cy="420413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눈물나며 깊은 한숨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쉴때   주예수 앞에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 다 아뢰어라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39435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은밀한 죄 네게 있더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라도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519646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주예수 앞에 다 아뢰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어라    주 우리의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친구니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349199"/>
            <a:ext cx="11760869" cy="557043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무엇이나  근심하지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말고    주예수께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아뢰라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000" b="1">
                <a:latin typeface="한컴 윤고딕 250"/>
                <a:ea typeface="한컴 윤고딕 250"/>
              </a:rPr>
              <a:t> </a:t>
            </a:r>
            <a:endParaRPr lang="ko-KR" altLang="en-US" sz="9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    </a:t>
            </a:r>
            <a:endParaRPr lang="ko-KR" altLang="en-US" sz="90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1628" y="3790324"/>
            <a:ext cx="2290372" cy="3067675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215565" y="419383"/>
            <a:ext cx="11760869" cy="420413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000" b="1">
                <a:latin typeface="한컴 윤고딕 250"/>
                <a:ea typeface="한컴 윤고딕 250"/>
              </a:rPr>
              <a:t> </a:t>
            </a:r>
            <a:r>
              <a:rPr lang="en-US" altLang="ko-KR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괴로움과 두렴있을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때에   주예수 앞에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000" b="1">
                <a:solidFill>
                  <a:srgbClr val="7b0c87"/>
                </a:solidFill>
                <a:latin typeface="한컴 윤고딕 250"/>
                <a:ea typeface="한컴 윤고딕 250"/>
              </a:rPr>
              <a:t>     다 아뢰어라 </a:t>
            </a:r>
            <a:endParaRPr lang="ko-KR" altLang="en-US" sz="9000" b="1">
              <a:solidFill>
                <a:srgbClr val="7b0c87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125</ep:Words>
  <ep:PresentationFormat>화면 슬라이드 쇼(4:3)</ep:PresentationFormat>
  <ep:Paragraphs>45</ep:Paragraphs>
  <ep:Slides>12</ep:Slides>
  <ep:Notes>12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2022-10-19T11:35:30.473</dcterms:created>
  <dc:creator>user</dc:creator>
  <cp:lastModifiedBy>user</cp:lastModifiedBy>
  <dcterms:modified xsi:type="dcterms:W3CDTF">2022-10-19T12:21:03.596</dcterms:modified>
  <cp:revision>8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