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92" r:id="rId5"/>
    <p:sldId id="259" r:id="rId6"/>
    <p:sldId id="293" r:id="rId7"/>
    <p:sldId id="262" r:id="rId8"/>
    <p:sldId id="264" r:id="rId9"/>
    <p:sldId id="265" r:id="rId10"/>
    <p:sldId id="280" r:id="rId11"/>
    <p:sldId id="267" r:id="rId12"/>
    <p:sldId id="269" r:id="rId13"/>
    <p:sldId id="298" r:id="rId14"/>
    <p:sldId id="294" r:id="rId15"/>
    <p:sldId id="275" r:id="rId16"/>
    <p:sldId id="277" r:id="rId17"/>
    <p:sldId id="282" r:id="rId18"/>
    <p:sldId id="284" r:id="rId19"/>
    <p:sldId id="286" r:id="rId20"/>
    <p:sldId id="302" r:id="rId21"/>
    <p:sldId id="297" r:id="rId22"/>
    <p:sldId id="291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4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presProps" Target="presProps.xml"  /><Relationship Id="rId25" Type="http://schemas.openxmlformats.org/officeDocument/2006/relationships/viewProps" Target="viewProps.xml"  /><Relationship Id="rId26" Type="http://schemas.openxmlformats.org/officeDocument/2006/relationships/theme" Target="theme/theme1.xml"  /><Relationship Id="rId27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2022-11-15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slide" Target="../slides/slide2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1148012" y="942473"/>
            <a:ext cx="11239500" cy="101777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7200" b="1">
                <a:latin typeface="한컴 윤고딕 250"/>
                <a:ea typeface="한컴 윤고딕 250"/>
              </a:rPr>
              <a:t>    </a:t>
            </a:r>
            <a:r>
              <a:rPr lang="ko-KR" altLang="en-US" sz="7000" b="1">
                <a:solidFill>
                  <a:srgbClr val="075d07"/>
                </a:solidFill>
                <a:latin typeface="한컴 윤고딕 250"/>
                <a:ea typeface="한컴 윤고딕 250"/>
              </a:rPr>
              <a:t>송축해</a:t>
            </a:r>
            <a:r>
              <a:rPr lang="ko-KR" altLang="en-US" sz="7000" b="1" spc="-23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000" b="1">
                <a:solidFill>
                  <a:srgbClr val="075d07"/>
                </a:solidFill>
                <a:latin typeface="한컴 윤고딕 250"/>
                <a:ea typeface="한컴 윤고딕 250"/>
              </a:rPr>
              <a:t>내영혼</a:t>
            </a:r>
            <a:r>
              <a:rPr lang="ko-KR" altLang="en-US" sz="7000" b="1" spc="-8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내</a:t>
            </a:r>
            <a:r>
              <a:rPr lang="en-US" altLang="ko-KR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영혼아</a:t>
            </a: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endParaRPr lang="ko-KR" altLang="en-US" sz="72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1148012" y="2865437"/>
            <a:ext cx="9705476" cy="9426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거룩하</a:t>
            </a:r>
            <a:r>
              <a:rPr lang="ko-KR" altLang="en-US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신</a:t>
            </a:r>
            <a:r>
              <a:rPr lang="en-US" altLang="ko-KR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이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름</a:t>
            </a:r>
            <a:endParaRPr lang="ko-KR" altLang="en-US" sz="75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446421" y="846138"/>
            <a:ext cx="8392027" cy="11236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  </a:t>
            </a:r>
            <a:r>
              <a:rPr lang="ko-KR" altLang="en-US" sz="8000" b="1">
                <a:solidFill>
                  <a:srgbClr val="075d07"/>
                </a:solidFill>
                <a:latin typeface="한컴 윤고딕 250"/>
                <a:ea typeface="한컴 윤고딕 250"/>
              </a:rPr>
              <a:t>만가지</a:t>
            </a:r>
            <a:r>
              <a:rPr lang="ko-KR" altLang="en-US" sz="8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75d07"/>
                </a:solidFill>
                <a:latin typeface="한컴 윤고딕 250"/>
                <a:ea typeface="한컴 윤고딕 250"/>
              </a:rPr>
              <a:t>이유로</a:t>
            </a:r>
            <a:endParaRPr lang="ko-KR" altLang="en-US" sz="80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200776" y="2774482"/>
            <a:ext cx="8883316" cy="119553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500" b="1">
                <a:solidFill>
                  <a:srgbClr val="075d07"/>
                </a:solidFill>
                <a:latin typeface="한컴 윤고딕 250"/>
                <a:ea typeface="한컴 윤고딕 250"/>
              </a:rPr>
              <a:t>나  </a:t>
            </a:r>
            <a:r>
              <a:rPr lang="ko-KR" altLang="en-US" sz="8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   </a:t>
            </a:r>
            <a:r>
              <a:rPr lang="ko-KR" altLang="en-US" sz="8500" b="1">
                <a:solidFill>
                  <a:srgbClr val="075d07"/>
                </a:solidFill>
                <a:latin typeface="한컴 윤고딕 250"/>
                <a:ea typeface="한컴 윤고딕 250"/>
              </a:rPr>
              <a:t>노래  </a:t>
            </a:r>
            <a:r>
              <a:rPr lang="ko-KR" altLang="en-US" sz="8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8500" b="1">
                <a:solidFill>
                  <a:srgbClr val="075d07"/>
                </a:solidFill>
                <a:latin typeface="한컴 윤고딕 250"/>
                <a:ea typeface="한컴 윤고딕 250"/>
              </a:rPr>
              <a:t>해 </a:t>
            </a:r>
            <a:endParaRPr lang="ko-KR" altLang="en-US" sz="85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1148012" y="942473"/>
            <a:ext cx="11239500" cy="101777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7200" b="1">
                <a:latin typeface="한컴 윤고딕 250"/>
                <a:ea typeface="한컴 윤고딕 250"/>
              </a:rPr>
              <a:t>    </a:t>
            </a:r>
            <a:r>
              <a:rPr lang="ko-KR" altLang="en-US" sz="7000" b="1">
                <a:solidFill>
                  <a:srgbClr val="075d07"/>
                </a:solidFill>
                <a:latin typeface="한컴 윤고딕 250"/>
                <a:ea typeface="한컴 윤고딕 250"/>
              </a:rPr>
              <a:t>송축해</a:t>
            </a:r>
            <a:r>
              <a:rPr lang="ko-KR" altLang="en-US" sz="7000" b="1" spc="-23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000" b="1">
                <a:solidFill>
                  <a:srgbClr val="075d07"/>
                </a:solidFill>
                <a:latin typeface="한컴 윤고딕 250"/>
                <a:ea typeface="한컴 윤고딕 250"/>
              </a:rPr>
              <a:t>내영혼</a:t>
            </a:r>
            <a:r>
              <a:rPr lang="ko-KR" altLang="en-US" sz="7000" b="1" spc="-8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내</a:t>
            </a:r>
            <a:r>
              <a:rPr lang="en-US" altLang="ko-KR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영혼아</a:t>
            </a: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endParaRPr lang="ko-KR" altLang="en-US" sz="72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1148012" y="2865437"/>
            <a:ext cx="9705476" cy="9426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거룩하</a:t>
            </a:r>
            <a:r>
              <a:rPr lang="ko-KR" altLang="en-US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신</a:t>
            </a:r>
            <a:r>
              <a:rPr lang="en-US" altLang="ko-KR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이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름</a:t>
            </a:r>
            <a:endParaRPr lang="ko-KR" altLang="en-US" sz="75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874921" y="1042737"/>
            <a:ext cx="10086475" cy="77463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60000"/>
              </a:lnSpc>
              <a:defRPr/>
            </a:pP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이전 에</a:t>
            </a:r>
            <a:r>
              <a:rPr lang="ko-KR" altLang="en-US" sz="7500" b="1" spc="-13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없었던  노래로</a:t>
            </a:r>
            <a:endParaRPr lang="ko-KR" altLang="en-US" sz="75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724526" y="2887579"/>
            <a:ext cx="10236870" cy="99671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나</a:t>
            </a:r>
            <a:r>
              <a:rPr lang="ko-KR" altLang="en-US" sz="7500" b="1" spc="-5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주님을</a:t>
            </a:r>
            <a:r>
              <a:rPr lang="ko-KR" altLang="en-US" sz="7500" b="1" spc="-16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경</a:t>
            </a:r>
            <a:r>
              <a:rPr lang="ko-KR" altLang="en-US" sz="7500" b="1" spc="-11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배해</a:t>
            </a:r>
            <a:endParaRPr lang="ko-KR" altLang="en-US" sz="7500" b="1" spc="200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747795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453816" y="846138"/>
            <a:ext cx="10128581" cy="99028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7000" b="1">
                <a:solidFill>
                  <a:srgbClr val="075d07"/>
                </a:solidFill>
                <a:latin typeface="한컴 윤고딕 250"/>
                <a:ea typeface="한컴 윤고딕 250"/>
              </a:rPr>
              <a:t> 송축 해</a:t>
            </a:r>
            <a:r>
              <a:rPr lang="ko-KR" altLang="en-US" sz="7000" b="1" spc="-23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000" b="1">
                <a:solidFill>
                  <a:srgbClr val="075d07"/>
                </a:solidFill>
                <a:latin typeface="한컴 윤고딕 250"/>
                <a:ea typeface="한컴 윤고딕 250"/>
              </a:rPr>
              <a:t>내영혼</a:t>
            </a:r>
            <a:r>
              <a:rPr lang="ko-KR" altLang="en-US" sz="7000" b="1" spc="-800">
                <a:solidFill>
                  <a:srgbClr val="075d07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내</a:t>
            </a:r>
            <a:r>
              <a:rPr lang="en-US" altLang="ko-KR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영혼아</a:t>
            </a:r>
            <a:r>
              <a:rPr lang="ko-KR" altLang="en-US" sz="7000" b="1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endParaRPr lang="ko-KR" altLang="en-US" sz="70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436395" y="2947737"/>
            <a:ext cx="8582526" cy="88893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0000"/>
              </a:lnSpc>
              <a:defRPr/>
            </a:pP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거룩하</a:t>
            </a:r>
            <a:r>
              <a:rPr lang="ko-KR" altLang="en-US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신</a:t>
            </a:r>
            <a:r>
              <a:rPr lang="en-US" altLang="ko-KR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이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름</a:t>
            </a:r>
            <a:endParaRPr lang="ko-KR" altLang="en-US" sz="75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423737" y="846138"/>
            <a:ext cx="10768263" cy="8855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0000"/>
              </a:lnSpc>
              <a:defRPr/>
            </a:pP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이전 에</a:t>
            </a:r>
            <a:r>
              <a:rPr lang="ko-KR" altLang="en-US" sz="7500" b="1" spc="-13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없었던  노래로</a:t>
            </a:r>
            <a:endParaRPr lang="ko-KR" altLang="en-US" sz="75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423737" y="2626895"/>
            <a:ext cx="10417343" cy="100022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나</a:t>
            </a:r>
            <a:r>
              <a:rPr lang="ko-KR" altLang="en-US" sz="7500" b="1" spc="-5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주님을</a:t>
            </a:r>
            <a:r>
              <a:rPr lang="ko-KR" altLang="en-US" sz="7500" b="1" spc="-16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경</a:t>
            </a:r>
            <a:r>
              <a:rPr lang="en-US" altLang="ko-KR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배해</a:t>
            </a:r>
            <a:endParaRPr lang="ko-KR" altLang="en-US" sz="7500" b="1" spc="200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503947" y="1012658"/>
            <a:ext cx="10307055" cy="890437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곧 </a:t>
            </a:r>
            <a:r>
              <a:rPr lang="ko-KR" altLang="en-US" sz="7500" b="1" spc="-5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그날에</a:t>
            </a:r>
            <a:r>
              <a:rPr lang="ko-KR" altLang="en-US" sz="7500" b="1" spc="-21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나의</a:t>
            </a:r>
            <a:r>
              <a:rPr lang="ko-KR" altLang="en-US" sz="7500" b="1" spc="-17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800">
                <a:solidFill>
                  <a:srgbClr val="075d07"/>
                </a:solidFill>
                <a:latin typeface="한컴 윤고딕 250"/>
                <a:ea typeface="한컴 윤고딕 250"/>
              </a:rPr>
              <a:t>힘다하고</a:t>
            </a:r>
            <a:endParaRPr lang="ko-KR" altLang="en-US" sz="7500" b="1" spc="-800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654342" y="3228474"/>
            <a:ext cx="10036344" cy="74154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60000"/>
              </a:lnSpc>
              <a:defRPr/>
            </a:pP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나  의</a:t>
            </a:r>
            <a:r>
              <a:rPr lang="ko-KR" altLang="en-US" sz="7200" b="1" spc="-22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삶의</a:t>
            </a:r>
            <a:r>
              <a:rPr lang="ko-KR" altLang="en-US" sz="7200" b="1" spc="-15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여정 마칠 때</a:t>
            </a:r>
            <a:endParaRPr lang="ko-KR" altLang="en-US" sz="72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794710" y="1042737"/>
            <a:ext cx="9787686" cy="94608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7500" b="1" spc="200">
                <a:latin typeface="한컴 윤고딕 250"/>
                <a:ea typeface="한컴 윤고딕 250"/>
              </a:rPr>
              <a:t>  </a:t>
            </a: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끝 </a:t>
            </a:r>
            <a:r>
              <a:rPr lang="ko-KR" altLang="en-US" sz="7500" b="1" spc="-2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9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없</a:t>
            </a:r>
            <a:r>
              <a:rPr lang="ko-KR" altLang="en-US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는찬양</a:t>
            </a:r>
            <a:r>
              <a:rPr lang="en-US" altLang="ko-KR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나</a:t>
            </a:r>
            <a:endParaRPr lang="ko-KR" altLang="en-US" sz="7500" b="1" spc="200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526631" y="3068053"/>
            <a:ext cx="8853237" cy="112104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75d07"/>
                </a:solidFill>
                <a:latin typeface="한컴 윤고딕 250"/>
                <a:ea typeface="한컴 윤고딕 250"/>
              </a:rPr>
              <a:t>드리    리라</a:t>
            </a:r>
            <a:r>
              <a:rPr lang="en-US" altLang="ko-KR" sz="8000" b="1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endParaRPr lang="en-US" altLang="ko-KR" sz="80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717132" y="846138"/>
            <a:ext cx="8121316" cy="11236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 spc="100">
                <a:latin typeface="한컴 윤고딕 250"/>
                <a:ea typeface="한컴 윤고딕 250"/>
              </a:rPr>
              <a:t>   </a:t>
            </a:r>
            <a:r>
              <a:rPr lang="ko-KR" altLang="en-US" sz="8000" b="1" spc="100">
                <a:solidFill>
                  <a:srgbClr val="075d07"/>
                </a:solidFill>
                <a:latin typeface="한컴 윤고딕 250"/>
                <a:ea typeface="한컴 윤고딕 250"/>
              </a:rPr>
              <a:t>수많은</a:t>
            </a:r>
            <a:r>
              <a:rPr lang="ko-KR" altLang="en-US" sz="8000" b="1" spc="-12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 spc="100">
                <a:solidFill>
                  <a:srgbClr val="075d07"/>
                </a:solidFill>
                <a:latin typeface="한컴 윤고딕 250"/>
                <a:ea typeface="한컴 윤고딕 250"/>
              </a:rPr>
              <a:t>세월지</a:t>
            </a:r>
            <a:endParaRPr lang="ko-KR" altLang="en-US" sz="8000" b="1" spc="100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200776" y="2774482"/>
            <a:ext cx="8883316" cy="119553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500" b="1">
                <a:solidFill>
                  <a:srgbClr val="075d07"/>
                </a:solidFill>
                <a:latin typeface="한컴 윤고딕 250"/>
                <a:ea typeface="한컴 윤고딕 250"/>
              </a:rPr>
              <a:t>나  </a:t>
            </a:r>
            <a:r>
              <a:rPr lang="ko-KR" altLang="en-US" sz="8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   </a:t>
            </a:r>
            <a:r>
              <a:rPr lang="ko-KR" altLang="en-US" sz="8500" b="1">
                <a:solidFill>
                  <a:srgbClr val="075d07"/>
                </a:solidFill>
                <a:latin typeface="한컴 윤고딕 250"/>
                <a:ea typeface="한컴 윤고딕 250"/>
              </a:rPr>
              <a:t>영원  </a:t>
            </a:r>
            <a:r>
              <a:rPr lang="ko-KR" altLang="en-US" sz="8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8500" b="1">
                <a:solidFill>
                  <a:srgbClr val="075d07"/>
                </a:solidFill>
                <a:latin typeface="한컴 윤고딕 250"/>
                <a:ea typeface="한컴 윤고딕 250"/>
              </a:rPr>
              <a:t>히 </a:t>
            </a:r>
            <a:endParaRPr lang="ko-KR" altLang="en-US" sz="85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1148012" y="942473"/>
            <a:ext cx="11239500" cy="101777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7200" b="1">
                <a:latin typeface="한컴 윤고딕 250"/>
                <a:ea typeface="한컴 윤고딕 250"/>
              </a:rPr>
              <a:t>    </a:t>
            </a:r>
            <a:r>
              <a:rPr lang="ko-KR" altLang="en-US" sz="7000" b="1">
                <a:solidFill>
                  <a:srgbClr val="075d07"/>
                </a:solidFill>
                <a:latin typeface="한컴 윤고딕 250"/>
                <a:ea typeface="한컴 윤고딕 250"/>
              </a:rPr>
              <a:t>송축해</a:t>
            </a:r>
            <a:r>
              <a:rPr lang="ko-KR" altLang="en-US" sz="7000" b="1" spc="-23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000" b="1">
                <a:solidFill>
                  <a:srgbClr val="075d07"/>
                </a:solidFill>
                <a:latin typeface="한컴 윤고딕 250"/>
                <a:ea typeface="한컴 윤고딕 250"/>
              </a:rPr>
              <a:t>내영혼</a:t>
            </a:r>
            <a:r>
              <a:rPr lang="ko-KR" altLang="en-US" sz="7000" b="1" spc="-8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내</a:t>
            </a:r>
            <a:r>
              <a:rPr lang="en-US" altLang="ko-KR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영혼아</a:t>
            </a:r>
            <a:r>
              <a:rPr lang="ko-KR" altLang="en-US" sz="7200" b="1">
                <a:latin typeface="한컴 윤고딕 250"/>
                <a:ea typeface="한컴 윤고딕 250"/>
              </a:rPr>
              <a:t> </a:t>
            </a:r>
            <a:endParaRPr lang="ko-KR" altLang="en-US" sz="7200" b="1"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1148012" y="2865437"/>
            <a:ext cx="9705476" cy="9426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거룩하</a:t>
            </a:r>
            <a:r>
              <a:rPr lang="ko-KR" altLang="en-US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신</a:t>
            </a:r>
            <a:r>
              <a:rPr lang="en-US" altLang="ko-KR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이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름</a:t>
            </a:r>
            <a:endParaRPr lang="ko-KR" altLang="en-US" sz="75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874921" y="1042737"/>
            <a:ext cx="10086475" cy="77463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60000"/>
              </a:lnSpc>
              <a:defRPr/>
            </a:pP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이전 에</a:t>
            </a:r>
            <a:r>
              <a:rPr lang="ko-KR" altLang="en-US" sz="7500" b="1" spc="-13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없었던  노래로</a:t>
            </a:r>
            <a:endParaRPr lang="ko-KR" altLang="en-US" sz="75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724526" y="2887579"/>
            <a:ext cx="10236870" cy="99671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나</a:t>
            </a:r>
            <a:r>
              <a:rPr lang="ko-KR" altLang="en-US" sz="7500" b="1" spc="-5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주님을</a:t>
            </a:r>
            <a:r>
              <a:rPr lang="ko-KR" altLang="en-US" sz="7500" b="1" spc="-16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경</a:t>
            </a:r>
            <a:r>
              <a:rPr lang="ko-KR" altLang="en-US" sz="7500" b="1" spc="-11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배해</a:t>
            </a:r>
            <a:endParaRPr lang="ko-KR" altLang="en-US" sz="7500" b="1" spc="200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423737" y="846138"/>
            <a:ext cx="10768263" cy="8855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0000"/>
              </a:lnSpc>
              <a:defRPr/>
            </a:pP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이전 에</a:t>
            </a:r>
            <a:r>
              <a:rPr lang="ko-KR" altLang="en-US" sz="7500" b="1" spc="-13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없었던  노래로</a:t>
            </a:r>
            <a:endParaRPr lang="ko-KR" altLang="en-US" sz="75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423737" y="2626895"/>
            <a:ext cx="10417343" cy="100022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나</a:t>
            </a:r>
            <a:r>
              <a:rPr lang="ko-KR" altLang="en-US" sz="7500" b="1" spc="-5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주님을</a:t>
            </a:r>
            <a:r>
              <a:rPr lang="ko-KR" altLang="en-US" sz="7500" b="1" spc="-16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경</a:t>
            </a:r>
            <a:r>
              <a:rPr lang="en-US" altLang="ko-KR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배해</a:t>
            </a:r>
            <a:endParaRPr lang="ko-KR" altLang="en-US" sz="7500" b="1" spc="200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747795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453816" y="846138"/>
            <a:ext cx="10128581" cy="99028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7000" b="1">
                <a:solidFill>
                  <a:srgbClr val="075d07"/>
                </a:solidFill>
                <a:latin typeface="한컴 윤고딕 250"/>
                <a:ea typeface="한컴 윤고딕 250"/>
              </a:rPr>
              <a:t> 송축 해</a:t>
            </a:r>
            <a:r>
              <a:rPr lang="ko-KR" altLang="en-US" sz="7000" b="1" spc="-23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000" b="1">
                <a:solidFill>
                  <a:srgbClr val="075d07"/>
                </a:solidFill>
                <a:latin typeface="한컴 윤고딕 250"/>
                <a:ea typeface="한컴 윤고딕 250"/>
              </a:rPr>
              <a:t>내영혼</a:t>
            </a:r>
            <a:r>
              <a:rPr lang="ko-KR" altLang="en-US" sz="7000" b="1" spc="-800">
                <a:solidFill>
                  <a:srgbClr val="075d07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내</a:t>
            </a:r>
            <a:r>
              <a:rPr lang="en-US" altLang="ko-KR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영혼아</a:t>
            </a:r>
            <a:r>
              <a:rPr lang="ko-KR" altLang="en-US" sz="7000" b="1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endParaRPr lang="ko-KR" altLang="en-US" sz="70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436395" y="2947737"/>
            <a:ext cx="8582526" cy="88893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0000"/>
              </a:lnSpc>
              <a:defRPr/>
            </a:pP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거룩하</a:t>
            </a:r>
            <a:r>
              <a:rPr lang="ko-KR" altLang="en-US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신</a:t>
            </a:r>
            <a:r>
              <a:rPr lang="en-US" altLang="ko-KR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이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름</a:t>
            </a:r>
            <a:endParaRPr lang="ko-KR" altLang="en-US" sz="75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764632" y="1263315"/>
            <a:ext cx="9635289" cy="6588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50000"/>
              </a:lnSpc>
              <a:defRPr/>
            </a:pP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이전 에</a:t>
            </a:r>
            <a:r>
              <a:rPr lang="ko-KR" altLang="en-US" sz="7500" b="1" spc="-13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없었던  노래로</a:t>
            </a:r>
            <a:endParaRPr lang="ko-KR" altLang="en-US" sz="75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025315" y="2887579"/>
            <a:ext cx="9685421" cy="99671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나</a:t>
            </a:r>
            <a:r>
              <a:rPr lang="ko-KR" altLang="en-US" sz="7500" b="1" spc="-500">
                <a:solidFill>
                  <a:srgbClr val="075d07"/>
                </a:solidFill>
                <a:latin typeface="한컴 윤고딕 250"/>
                <a:ea typeface="한컴 윤고딕 250"/>
              </a:rPr>
              <a:t>  </a:t>
            </a:r>
            <a:r>
              <a:rPr lang="ko-KR" altLang="en-US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주님을</a:t>
            </a:r>
            <a:r>
              <a:rPr lang="ko-KR" altLang="en-US" sz="7500" b="1" spc="-16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경</a:t>
            </a:r>
            <a:r>
              <a:rPr lang="en-US" altLang="ko-KR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배해</a:t>
            </a:r>
            <a:r>
              <a:rPr lang="en-US" altLang="ko-KR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--</a:t>
            </a:r>
            <a:endParaRPr lang="en-US" altLang="ko-KR" sz="7500" b="1" spc="200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714500" y="1022684"/>
            <a:ext cx="9867898" cy="90898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해  가뜨는</a:t>
            </a:r>
            <a:r>
              <a:rPr lang="ko-KR" altLang="en-US" sz="7200" b="1" spc="-13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새아침</a:t>
            </a:r>
            <a:r>
              <a:rPr lang="ko-KR" altLang="en-US" sz="7200" b="1" spc="-16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밝았네</a:t>
            </a:r>
            <a:endParaRPr lang="ko-KR" altLang="en-US" sz="72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255921" y="3037974"/>
            <a:ext cx="9545052" cy="90347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7200" b="1"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이제</a:t>
            </a:r>
            <a:r>
              <a:rPr lang="ko-KR" altLang="en-US" sz="7200" b="1" spc="-22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다시</a:t>
            </a:r>
            <a:r>
              <a:rPr lang="ko-KR" altLang="en-US" sz="7200" b="1" spc="-25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주님</a:t>
            </a:r>
            <a:r>
              <a:rPr lang="en-US" altLang="ko-KR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 찬양</a:t>
            </a:r>
            <a:endParaRPr lang="ko-KR" altLang="en-US" sz="72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584158" y="846138"/>
            <a:ext cx="10166685" cy="10760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7200" b="1">
                <a:latin typeface="한컴 윤고딕 250"/>
                <a:ea typeface="한컴 윤고딕 250"/>
              </a:rPr>
              <a:t>    </a:t>
            </a: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무   슨일이</a:t>
            </a:r>
            <a:r>
              <a:rPr lang="en-US" altLang="ko-KR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나 어떤</a:t>
            </a:r>
            <a:endParaRPr lang="ko-KR" altLang="en-US" sz="72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734552" y="2787316"/>
            <a:ext cx="10196764" cy="105887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 </a:t>
            </a:r>
            <a:r>
              <a:rPr lang="ko-KR" altLang="en-US" sz="8000" b="1">
                <a:solidFill>
                  <a:srgbClr val="075d07"/>
                </a:solidFill>
                <a:latin typeface="한컴 윤고딕 250"/>
                <a:ea typeface="한컴 윤고딕 250"/>
              </a:rPr>
              <a:t>일이</a:t>
            </a:r>
            <a:r>
              <a:rPr lang="ko-KR" altLang="en-US" sz="8000" b="1" spc="-23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>
                <a:solidFill>
                  <a:srgbClr val="075d07"/>
                </a:solidFill>
                <a:latin typeface="한컴 윤고딕 250"/>
                <a:ea typeface="한컴 윤고딕 250"/>
              </a:rPr>
              <a:t>내게   놓여도</a:t>
            </a:r>
            <a:endParaRPr lang="ko-KR" altLang="en-US" sz="80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175711" y="846138"/>
            <a:ext cx="9406686" cy="10379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7500" b="1">
                <a:latin typeface="한컴 윤고딕 250"/>
                <a:ea typeface="한컴 윤고딕 250"/>
              </a:rPr>
              <a:t>     </a:t>
            </a:r>
            <a:r>
              <a:rPr lang="ko-KR" altLang="en-US" sz="7800" b="1">
                <a:solidFill>
                  <a:srgbClr val="075d07"/>
                </a:solidFill>
                <a:latin typeface="한컴 윤고딕 250"/>
                <a:ea typeface="한컴 윤고딕 250"/>
              </a:rPr>
              <a:t>저녁이</a:t>
            </a:r>
            <a:r>
              <a:rPr lang="ko-KR" altLang="en-US" sz="7800" b="1" spc="-5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800" b="1">
                <a:solidFill>
                  <a:srgbClr val="075d07"/>
                </a:solidFill>
                <a:latin typeface="한컴 윤고딕 250"/>
                <a:ea typeface="한컴 윤고딕 250"/>
              </a:rPr>
              <a:t>올땐 나는</a:t>
            </a:r>
            <a:endParaRPr lang="ko-KR" altLang="en-US" sz="78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7549814" y="2857500"/>
            <a:ext cx="4331370" cy="9791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7800" b="1">
                <a:latin typeface="한컴 윤고딕 250"/>
                <a:ea typeface="한컴 윤고딕 250"/>
              </a:rPr>
              <a:t> </a:t>
            </a:r>
            <a:r>
              <a:rPr lang="ko-KR" altLang="en-US" sz="7800" b="1">
                <a:solidFill>
                  <a:srgbClr val="075d07"/>
                </a:solidFill>
                <a:latin typeface="한컴 윤고딕 250"/>
                <a:ea typeface="한컴 윤고딕 250"/>
              </a:rPr>
              <a:t>노래 해</a:t>
            </a:r>
            <a:endParaRPr lang="ko-KR" altLang="en-US" sz="78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1148012" y="942473"/>
            <a:ext cx="11239500" cy="101777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7200" b="1">
                <a:latin typeface="한컴 윤고딕 250"/>
                <a:ea typeface="한컴 윤고딕 250"/>
              </a:rPr>
              <a:t>    </a:t>
            </a:r>
            <a:r>
              <a:rPr lang="ko-KR" altLang="en-US" sz="7000" b="1">
                <a:solidFill>
                  <a:srgbClr val="075d07"/>
                </a:solidFill>
                <a:latin typeface="한컴 윤고딕 250"/>
                <a:ea typeface="한컴 윤고딕 250"/>
              </a:rPr>
              <a:t>송축해</a:t>
            </a:r>
            <a:r>
              <a:rPr lang="ko-KR" altLang="en-US" sz="7000" b="1" spc="-23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000" b="1">
                <a:solidFill>
                  <a:srgbClr val="075d07"/>
                </a:solidFill>
                <a:latin typeface="한컴 윤고딕 250"/>
                <a:ea typeface="한컴 윤고딕 250"/>
              </a:rPr>
              <a:t>내영혼</a:t>
            </a:r>
            <a:r>
              <a:rPr lang="ko-KR" altLang="en-US" sz="7000" b="1" spc="-8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내</a:t>
            </a:r>
            <a:r>
              <a:rPr lang="en-US" altLang="ko-KR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0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영혼아</a:t>
            </a: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endParaRPr lang="ko-KR" altLang="en-US" sz="72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1148012" y="2865437"/>
            <a:ext cx="9705476" cy="9426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거룩하</a:t>
            </a:r>
            <a:r>
              <a:rPr lang="ko-KR" altLang="en-US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신</a:t>
            </a:r>
            <a:r>
              <a:rPr lang="en-US" altLang="ko-KR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500" b="1" spc="-600">
                <a:solidFill>
                  <a:srgbClr val="075d07"/>
                </a:solidFill>
                <a:latin typeface="한컴 윤고딕 250"/>
                <a:ea typeface="한컴 윤고딕 250"/>
              </a:rPr>
              <a:t>이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름</a:t>
            </a:r>
            <a:endParaRPr lang="ko-KR" altLang="en-US" sz="75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423737" y="846138"/>
            <a:ext cx="10768263" cy="8855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0000"/>
              </a:lnSpc>
              <a:defRPr/>
            </a:pP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이전 에</a:t>
            </a:r>
            <a:r>
              <a:rPr lang="ko-KR" altLang="en-US" sz="7500" b="1" spc="-13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없었던  노래로</a:t>
            </a:r>
            <a:endParaRPr lang="ko-KR" altLang="en-US" sz="75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423737" y="2626895"/>
            <a:ext cx="10417343" cy="100022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나</a:t>
            </a:r>
            <a:r>
              <a:rPr lang="ko-KR" altLang="en-US" sz="7500" b="1" spc="-5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주님을</a:t>
            </a:r>
            <a:r>
              <a:rPr lang="ko-KR" altLang="en-US" sz="7500" b="1" spc="-16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경</a:t>
            </a:r>
            <a:r>
              <a:rPr lang="en-US" altLang="ko-KR" sz="7500" b="1" spc="-400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7500" b="1" spc="200">
                <a:solidFill>
                  <a:srgbClr val="075d07"/>
                </a:solidFill>
                <a:latin typeface="한컴 윤고딕 250"/>
                <a:ea typeface="한컴 윤고딕 250"/>
              </a:rPr>
              <a:t>배해</a:t>
            </a:r>
            <a:endParaRPr lang="ko-KR" altLang="en-US" sz="7500" b="1" spc="200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393658" y="1012658"/>
            <a:ext cx="10417343" cy="890437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노  하기를</a:t>
            </a:r>
            <a:r>
              <a:rPr lang="ko-KR" altLang="en-US" sz="7500" b="1" spc="-21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더디</a:t>
            </a:r>
            <a:r>
              <a:rPr lang="ko-KR" altLang="en-US" sz="7500" b="1" spc="-800">
                <a:solidFill>
                  <a:srgbClr val="075d07"/>
                </a:solidFill>
                <a:latin typeface="한컴 윤고딕 250"/>
                <a:ea typeface="한컴 윤고딕 250"/>
              </a:rPr>
              <a:t> 하시는</a:t>
            </a:r>
            <a:r>
              <a:rPr xmlns:mc="http://schemas.openxmlformats.org/markup-compatibility/2006" xmlns:hp="http://schemas.haansoft.com/office/presentation/8.0" kumimoji="0" lang="ko-KR" altLang="en-US" sz="7500" b="1" i="0" u="none" strike="noStrike" kern="1200" cap="none" spc="-2400" normalizeH="0" baseline="0" mc:Ignorable="hp" hp:hslEmbossed="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32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 spc="-800">
                <a:solidFill>
                  <a:srgbClr val="075d07"/>
                </a:solidFill>
                <a:latin typeface="한컴 윤고딕 250"/>
                <a:ea typeface="한컴 윤고딕 250"/>
              </a:rPr>
              <a:t>주</a:t>
            </a:r>
            <a:endParaRPr lang="ko-KR" altLang="en-US" sz="7500" b="1" spc="-800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654342" y="3228474"/>
            <a:ext cx="10036344" cy="74154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60000"/>
              </a:lnSpc>
              <a:defRPr/>
            </a:pP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그  의</a:t>
            </a:r>
            <a:r>
              <a:rPr lang="ko-KR" altLang="en-US" sz="7200" b="1" spc="-22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 spc="-700">
                <a:solidFill>
                  <a:srgbClr val="075d07"/>
                </a:solidFill>
                <a:latin typeface="한컴 윤고딕 250"/>
                <a:ea typeface="한컴 윤고딕 250"/>
              </a:rPr>
              <a:t>크신</a:t>
            </a:r>
            <a:r>
              <a:rPr lang="ko-KR" altLang="en-US" sz="7200" b="1" spc="-15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200" b="1">
                <a:solidFill>
                  <a:srgbClr val="075d07"/>
                </a:solidFill>
                <a:latin typeface="한컴 윤고딕 250"/>
                <a:ea typeface="한컴 윤고딕 250"/>
              </a:rPr>
              <a:t>사랑 넘치 네</a:t>
            </a:r>
            <a:endParaRPr lang="ko-KR" altLang="en-US" sz="72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794710" y="1042737"/>
            <a:ext cx="9787686" cy="94608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7500" b="1">
                <a:latin typeface="한컴 윤고딕 250"/>
                <a:ea typeface="한컴 윤고딕 250"/>
              </a:rPr>
              <a:t> 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주   의</a:t>
            </a:r>
            <a:r>
              <a:rPr lang="ko-KR" altLang="en-US" sz="7500" b="1" spc="-8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선하심</a:t>
            </a:r>
            <a:r>
              <a:rPr lang="ko-KR" altLang="en-US" sz="7500" b="1" spc="-1100">
                <a:solidFill>
                  <a:srgbClr val="075d07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7500" b="1">
                <a:solidFill>
                  <a:srgbClr val="075d07"/>
                </a:solidFill>
                <a:latin typeface="한컴 윤고딕 250"/>
                <a:ea typeface="한컴 윤고딕 250"/>
              </a:rPr>
              <a:t>내가</a:t>
            </a:r>
            <a:endParaRPr lang="ko-KR" altLang="en-US" sz="75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526631" y="3068053"/>
            <a:ext cx="8853237" cy="112104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>
                <a:solidFill>
                  <a:srgbClr val="075d07"/>
                </a:solidFill>
                <a:latin typeface="한컴 윤고딕 250"/>
                <a:ea typeface="한컴 윤고딕 250"/>
              </a:rPr>
              <a:t> 노래    하리</a:t>
            </a:r>
            <a:r>
              <a:rPr lang="en-US" altLang="ko-KR" sz="8000" b="1">
                <a:solidFill>
                  <a:srgbClr val="075d07"/>
                </a:solidFill>
                <a:latin typeface="한컴 윤고딕 250"/>
                <a:ea typeface="한컴 윤고딕 250"/>
              </a:rPr>
              <a:t>-</a:t>
            </a:r>
            <a:endParaRPr lang="en-US" altLang="ko-KR" sz="8000" b="1">
              <a:solidFill>
                <a:srgbClr val="075d0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139</ep:Words>
  <ep:PresentationFormat>화면 슬라이드 쇼(4:3)</ep:PresentationFormat>
  <ep:Paragraphs>42</ep:Paragraphs>
  <ep:Slides>21</ep:Slides>
  <ep:Notes>19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ep:HeadingPairs>
  <ep:TitlesOfParts>
    <vt:vector size="22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2022-11-14T08:42:16.000</dcterms:created>
  <dc:creator>최병대</dc:creator>
  <cp:lastModifiedBy>user</cp:lastModifiedBy>
  <dcterms:modified xsi:type="dcterms:W3CDTF">2022-11-15T01:30:26.666</dcterms:modified>
  <cp:revision>49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