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3" r:id="rId8"/>
    <p:sldId id="262" r:id="rId9"/>
    <p:sldId id="264" r:id="rId1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>
    <p:restoredLeft sz="12579"/>
    <p:restoredTop sz="90000"/>
  </p:normalViewPr>
  <p:slideViewPr>
    <p:cSldViewPr snapToGrid="0" snapToObjects="1">
      <p:cViewPr varScale="1">
        <p:scale>
          <a:sx n="100" d="100"/>
          <a:sy n="100" d="100"/>
        </p:scale>
        <p:origin x="0" y="0"/>
      </p:cViewPr>
      <p:guideLst>
        <p:guide orient="horz" pos="2159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presProps" Target="presProps.xml"  /><Relationship Id="rId12" Type="http://schemas.openxmlformats.org/officeDocument/2006/relationships/viewProps" Target="viewProps.xml"  /><Relationship Id="rId13" Type="http://schemas.openxmlformats.org/officeDocument/2006/relationships/theme" Target="theme/theme1.xml"  /><Relationship Id="rId14" Type="http://schemas.openxmlformats.org/officeDocument/2006/relationships/tableStyles" Target="tableStyles.xml"  /><Relationship Id="rId2" Type="http://schemas.openxmlformats.org/officeDocument/2006/relationships/notesMaster" Target="notesMasters/notesMaster1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2B2BC9D-A816-4D0A-858B-1D023B3A8ACA}" type="datetime1">
              <a:rPr lang="ko-KR" altLang="en-US"/>
              <a:pPr lvl="0">
                <a:defRPr/>
              </a:pPr>
              <a:t>2023-10-26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2.xml"  /><Relationship Id="rId2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slide" Target="../slides/slide3.xml"  /><Relationship Id="rId2" Type="http://schemas.openxmlformats.org/officeDocument/2006/relationships/notesMaster" Target="../notesMasters/notesMaster1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slide" Target="../slides/slide4.xml"  /><Relationship Id="rId2" Type="http://schemas.openxmlformats.org/officeDocument/2006/relationships/notesMaster" Target="../notesMasters/notesMaster1.xml"  /></Relationships>
</file>

<file path=ppt/notesSlides/_rels/notesSlide5.xml.rels><?xml version="1.0" encoding="UTF-8" standalone="yes" ?><Relationships xmlns="http://schemas.openxmlformats.org/package/2006/relationships"><Relationship Id="rId1" Type="http://schemas.openxmlformats.org/officeDocument/2006/relationships/slide" Target="../slides/slide5.xml"  /><Relationship Id="rId2" Type="http://schemas.openxmlformats.org/officeDocument/2006/relationships/notesMaster" Target="../notesMasters/notesMaster1.xml"  /></Relationships>
</file>

<file path=ppt/notesSlides/_rels/notesSlide6.xml.rels><?xml version="1.0" encoding="UTF-8" standalone="yes" ?><Relationships xmlns="http://schemas.openxmlformats.org/package/2006/relationships"><Relationship Id="rId1" Type="http://schemas.openxmlformats.org/officeDocument/2006/relationships/slide" Target="../slides/slide7.xml"  /><Relationship Id="rId2" Type="http://schemas.openxmlformats.org/officeDocument/2006/relationships/notesMaster" Target="../notesMasters/notesMaster1.xml"  /></Relationships>
</file>

<file path=ppt/notesSlides/_rels/notesSlide7.xml.rels><?xml version="1.0" encoding="UTF-8" standalone="yes" ?><Relationships xmlns="http://schemas.openxmlformats.org/package/2006/relationships"><Relationship Id="rId1" Type="http://schemas.openxmlformats.org/officeDocument/2006/relationships/slide" Target="../slides/slide8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914399" y="2130425"/>
            <a:ext cx="10363198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2130425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/>
          </p:nvPr>
        </p:nvSpPr>
        <p:spPr>
          <a:xfrm>
            <a:off x="2857477" y="2214563"/>
            <a:ext cx="6477021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963083" y="4406900"/>
            <a:ext cx="103631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7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6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2389716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1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6" y="5367338"/>
            <a:ext cx="73151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D86A-5F52-4165-8473-F1B83627758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2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3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4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4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5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5.jpeg"  /><Relationship Id="rId4" Type="http://schemas.openxmlformats.org/officeDocument/2006/relationships/image" Target="../media/image6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6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8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7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9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가로 글상자 5"/>
          <p:cNvSpPr txBox="1"/>
          <p:nvPr/>
        </p:nvSpPr>
        <p:spPr>
          <a:xfrm>
            <a:off x="355934" y="421104"/>
            <a:ext cx="11660605" cy="3015515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en-US" altLang="ko-KR" sz="9600" b="1">
                <a:solidFill>
                  <a:srgbClr val="8613b2"/>
                </a:solidFill>
                <a:latin typeface="한컴 윤고딕 250"/>
                <a:ea typeface="한컴 윤고딕 250"/>
              </a:rPr>
              <a:t>1.</a:t>
            </a:r>
            <a:r>
              <a:rPr lang="ko-KR" altLang="en-US" sz="9600" b="1">
                <a:solidFill>
                  <a:srgbClr val="8613b2"/>
                </a:solidFill>
                <a:latin typeface="한컴 윤고딕 250"/>
                <a:ea typeface="한컴 윤고딕 250"/>
              </a:rPr>
              <a:t>목마른 사슴 시냇물</a:t>
            </a:r>
            <a:endParaRPr lang="ko-KR" altLang="en-US" sz="9600" b="1">
              <a:solidFill>
                <a:srgbClr val="8613b2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solidFill>
                  <a:srgbClr val="8613b2"/>
                </a:solidFill>
                <a:latin typeface="한컴 윤고딕 250"/>
                <a:ea typeface="한컴 윤고딕 250"/>
              </a:rPr>
              <a:t> 을 찾아 헤매이듯이</a:t>
            </a:r>
            <a:endParaRPr lang="ko-KR" altLang="en-US" sz="9600" b="1">
              <a:solidFill>
                <a:srgbClr val="8613b2"/>
              </a:solidFill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5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가로 글상자 5"/>
          <p:cNvSpPr txBox="1"/>
          <p:nvPr/>
        </p:nvSpPr>
        <p:spPr>
          <a:xfrm>
            <a:off x="391026" y="274638"/>
            <a:ext cx="11450054" cy="3009582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</a:t>
            </a:r>
            <a:r>
              <a:rPr lang="ko-KR" altLang="en-US" sz="9600" b="1">
                <a:solidFill>
                  <a:srgbClr val="8613b2"/>
                </a:solidFill>
                <a:latin typeface="한컴 윤고딕 250"/>
                <a:ea typeface="한컴 윤고딕 250"/>
              </a:rPr>
              <a:t>내 영혼 주를 찾기에</a:t>
            </a:r>
            <a:endParaRPr lang="ko-KR" altLang="en-US" sz="9600" b="1">
              <a:solidFill>
                <a:srgbClr val="8613b2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solidFill>
                  <a:srgbClr val="8613b2"/>
                </a:solidFill>
                <a:latin typeface="한컴 윤고딕 250"/>
                <a:ea typeface="한컴 윤고딕 250"/>
              </a:rPr>
              <a:t>   갈급하나이다</a:t>
            </a:r>
            <a:endParaRPr lang="ko-KR" altLang="en-US" sz="9600" b="1">
              <a:solidFill>
                <a:srgbClr val="8613b2"/>
              </a:solidFill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535405" y="0"/>
            <a:ext cx="11121190" cy="417957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95000"/>
              </a:lnSpc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</a:t>
            </a:r>
            <a:r>
              <a:rPr lang="ko-KR" altLang="en-US" sz="9600" b="1">
                <a:solidFill>
                  <a:srgbClr val="8613b2"/>
                </a:solidFill>
                <a:latin typeface="한컴 윤고딕 250"/>
                <a:ea typeface="한컴 윤고딕 250"/>
              </a:rPr>
              <a:t>주님만이 나의 힘</a:t>
            </a:r>
            <a:endParaRPr lang="ko-KR" altLang="en-US" sz="9600" b="1">
              <a:solidFill>
                <a:srgbClr val="8613b2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95000"/>
              </a:lnSpc>
              <a:defRPr/>
            </a:pPr>
            <a:r>
              <a:rPr lang="ko-KR" altLang="en-US" sz="9600" b="1">
                <a:solidFill>
                  <a:srgbClr val="8613b2"/>
                </a:solidFill>
                <a:latin typeface="한컴 윤고딕 250"/>
                <a:ea typeface="한컴 윤고딕 250"/>
              </a:rPr>
              <a:t>  나의 방패 나의</a:t>
            </a:r>
            <a:endParaRPr lang="ko-KR" altLang="en-US" sz="9600" b="1">
              <a:solidFill>
                <a:srgbClr val="8613b2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90000"/>
              </a:lnSpc>
              <a:defRPr/>
            </a:pPr>
            <a:r>
              <a:rPr lang="ko-KR" altLang="en-US" sz="9600" b="1">
                <a:solidFill>
                  <a:srgbClr val="8613b2"/>
                </a:solidFill>
                <a:latin typeface="한컴 윤고딕 250"/>
                <a:ea typeface="한컴 윤고딕 250"/>
              </a:rPr>
              <a:t>  참소망      </a:t>
            </a:r>
            <a:r>
              <a:rPr lang="ko-KR" altLang="en-US" sz="9600" b="1">
                <a:latin typeface="한컴 윤고딕 250"/>
                <a:ea typeface="한컴 윤고딕 250"/>
              </a:rPr>
              <a:t>       </a:t>
            </a:r>
            <a:endParaRPr lang="ko-KR" altLang="en-US" sz="96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812130" y="0"/>
            <a:ext cx="10567737" cy="425577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600" b="1">
                <a:solidFill>
                  <a:srgbClr val="8613b2"/>
                </a:solidFill>
                <a:latin typeface="한컴 윤고딕 250"/>
                <a:ea typeface="한컴 윤고딕 250"/>
              </a:rPr>
              <a:t>나의 몸 정성 다 </a:t>
            </a:r>
            <a:endParaRPr lang="ko-KR" altLang="en-US" sz="9600" b="1">
              <a:solidFill>
                <a:srgbClr val="8613b2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95000"/>
              </a:lnSpc>
              <a:defRPr/>
            </a:pPr>
            <a:r>
              <a:rPr lang="ko-KR" altLang="en-US" sz="9600" b="1">
                <a:solidFill>
                  <a:srgbClr val="8613b2"/>
                </a:solidFill>
                <a:latin typeface="한컴 윤고딕 250"/>
                <a:ea typeface="한컴 윤고딕 250"/>
              </a:rPr>
              <a:t> 바쳐서 주님 경배</a:t>
            </a:r>
            <a:endParaRPr lang="ko-KR" altLang="en-US" sz="9600" b="1">
              <a:solidFill>
                <a:srgbClr val="8613b2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90000"/>
              </a:lnSpc>
              <a:defRPr/>
            </a:pPr>
            <a:r>
              <a:rPr lang="ko-KR" altLang="en-US" sz="9600" b="1">
                <a:solidFill>
                  <a:srgbClr val="8613b2"/>
                </a:solidFill>
                <a:latin typeface="한컴 윤고딕 250"/>
                <a:ea typeface="한컴 윤고딕 250"/>
              </a:rPr>
              <a:t>  합니다 </a:t>
            </a:r>
            <a:r>
              <a:rPr lang="en-US" altLang="ko-KR" sz="9600" b="1">
                <a:solidFill>
                  <a:srgbClr val="8613b2"/>
                </a:solidFill>
                <a:latin typeface="한컴 윤고딕 250"/>
                <a:ea typeface="한컴 윤고딕 250"/>
              </a:rPr>
              <a:t>-</a:t>
            </a:r>
            <a:endParaRPr lang="en-US" altLang="ko-KR" sz="9600" b="1">
              <a:solidFill>
                <a:srgbClr val="8613b2"/>
              </a:solidFill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4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가로 글상자 4"/>
          <p:cNvSpPr txBox="1"/>
          <p:nvPr/>
        </p:nvSpPr>
        <p:spPr>
          <a:xfrm>
            <a:off x="609599" y="0"/>
            <a:ext cx="11191374" cy="410337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95000"/>
              </a:lnSpc>
              <a:defRPr/>
            </a:pPr>
            <a:r>
              <a:rPr lang="en-US" altLang="ko-KR" sz="9600" b="1">
                <a:solidFill>
                  <a:srgbClr val="8613b2"/>
                </a:solidFill>
                <a:latin typeface="한컴 윤고딕 250"/>
                <a:ea typeface="한컴 윤고딕 250"/>
              </a:rPr>
              <a:t>2.</a:t>
            </a:r>
            <a:r>
              <a:rPr lang="ko-KR" altLang="en-US" sz="9600" b="1">
                <a:solidFill>
                  <a:srgbClr val="8613b2"/>
                </a:solidFill>
                <a:latin typeface="한컴 윤고딕 250"/>
                <a:ea typeface="한컴 윤고딕 250"/>
              </a:rPr>
              <a:t>금보다 귀한 나의</a:t>
            </a:r>
            <a:endParaRPr lang="ko-KR" altLang="en-US" sz="9600" b="1">
              <a:solidFill>
                <a:srgbClr val="8613b2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90000"/>
              </a:lnSpc>
              <a:defRPr/>
            </a:pPr>
            <a:r>
              <a:rPr lang="ko-KR" altLang="en-US" sz="9600" b="1">
                <a:solidFill>
                  <a:srgbClr val="8613b2"/>
                </a:solidFill>
                <a:latin typeface="한컴 윤고딕 250"/>
                <a:ea typeface="한컴 윤고딕 250"/>
              </a:rPr>
              <a:t>   주님 내게 만족</a:t>
            </a:r>
            <a:endParaRPr lang="ko-KR" altLang="en-US" sz="9600" b="1">
              <a:solidFill>
                <a:srgbClr val="8613b2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90000"/>
              </a:lnSpc>
              <a:defRPr/>
            </a:pPr>
            <a:r>
              <a:rPr lang="ko-KR" altLang="en-US" sz="9600" b="1">
                <a:solidFill>
                  <a:srgbClr val="8613b2"/>
                </a:solidFill>
                <a:latin typeface="한컴 윤고딕 250"/>
                <a:ea typeface="한컴 윤고딕 250"/>
              </a:rPr>
              <a:t>        주신 주 </a:t>
            </a:r>
            <a:endParaRPr lang="ko-KR" altLang="en-US" sz="9600" b="1">
              <a:solidFill>
                <a:srgbClr val="8613b2"/>
              </a:solidFill>
              <a:latin typeface="한컴 윤고딕 250"/>
              <a:ea typeface="한컴 윤고딕 25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-26085506" y="-552306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4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가로 글상자 4"/>
          <p:cNvSpPr txBox="1"/>
          <p:nvPr/>
        </p:nvSpPr>
        <p:spPr>
          <a:xfrm>
            <a:off x="210553" y="411078"/>
            <a:ext cx="11690684" cy="3006492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</a:t>
            </a:r>
            <a:r>
              <a:rPr lang="ko-KR" altLang="en-US" sz="9600" b="1">
                <a:solidFill>
                  <a:srgbClr val="8613b2"/>
                </a:solidFill>
                <a:latin typeface="한컴 윤고딕 250"/>
                <a:ea typeface="한컴 윤고딕 250"/>
              </a:rPr>
              <a:t>당신만이 나의 기쁨</a:t>
            </a:r>
            <a:endParaRPr lang="ko-KR" altLang="en-US" sz="9600" b="1">
              <a:solidFill>
                <a:srgbClr val="8613b2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solidFill>
                  <a:srgbClr val="8613b2"/>
                </a:solidFill>
                <a:latin typeface="한컴 윤고딕 250"/>
                <a:ea typeface="한컴 윤고딕 250"/>
              </a:rPr>
              <a:t>  또한 나의 참보배</a:t>
            </a:r>
            <a:endParaRPr lang="ko-KR" altLang="en-US" sz="9600" b="1">
              <a:solidFill>
                <a:srgbClr val="8613b2"/>
              </a:solidFill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741948" y="0"/>
            <a:ext cx="10427368" cy="3838257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95000"/>
              </a:lnSpc>
              <a:defRPr/>
            </a:pPr>
            <a:r>
              <a:rPr lang="ko-KR" altLang="en-US" sz="8800" b="1">
                <a:solidFill>
                  <a:srgbClr val="8613b2"/>
                </a:solidFill>
                <a:latin typeface="한컴 윤고딕 250"/>
                <a:ea typeface="한컴 윤고딕 250"/>
              </a:rPr>
              <a:t>주님만이 나의 힘</a:t>
            </a:r>
            <a:endParaRPr lang="ko-KR" altLang="en-US" sz="8800" b="1">
              <a:solidFill>
                <a:srgbClr val="8613b2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95000"/>
              </a:lnSpc>
              <a:defRPr/>
            </a:pPr>
            <a:r>
              <a:rPr lang="ko-KR" altLang="en-US" sz="8800" b="1">
                <a:solidFill>
                  <a:srgbClr val="8613b2"/>
                </a:solidFill>
                <a:latin typeface="한컴 윤고딕 250"/>
                <a:ea typeface="한컴 윤고딕 250"/>
              </a:rPr>
              <a:t>  나의 방패 나의</a:t>
            </a:r>
            <a:endParaRPr lang="ko-KR" altLang="en-US" sz="8800" b="1">
              <a:solidFill>
                <a:srgbClr val="8613b2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90000"/>
              </a:lnSpc>
              <a:defRPr/>
            </a:pPr>
            <a:r>
              <a:rPr lang="ko-KR" altLang="en-US" sz="8800" b="1">
                <a:solidFill>
                  <a:srgbClr val="8613b2"/>
                </a:solidFill>
                <a:latin typeface="한컴 윤고딕 250"/>
                <a:ea typeface="한컴 윤고딕 250"/>
              </a:rPr>
              <a:t>  참소망  </a:t>
            </a:r>
            <a:endParaRPr lang="ko-KR" altLang="en-US" sz="8800" b="1">
              <a:solidFill>
                <a:srgbClr val="8613b2"/>
              </a:solidFill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609599" y="0"/>
            <a:ext cx="11371849" cy="425577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600" b="1">
                <a:solidFill>
                  <a:srgbClr val="8613b2"/>
                </a:solidFill>
                <a:latin typeface="한컴 윤고딕 250"/>
                <a:ea typeface="한컴 윤고딕 250"/>
              </a:rPr>
              <a:t>나의 몸 정성 다 </a:t>
            </a:r>
            <a:endParaRPr lang="ko-KR" altLang="en-US" sz="9600" b="1">
              <a:solidFill>
                <a:srgbClr val="8613b2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95000"/>
              </a:lnSpc>
              <a:defRPr/>
            </a:pPr>
            <a:r>
              <a:rPr lang="ko-KR" altLang="en-US" sz="9600" b="1">
                <a:solidFill>
                  <a:srgbClr val="8613b2"/>
                </a:solidFill>
                <a:latin typeface="한컴 윤고딕 250"/>
                <a:ea typeface="한컴 윤고딕 250"/>
              </a:rPr>
              <a:t> 바쳐서 주님 경배</a:t>
            </a:r>
            <a:endParaRPr lang="ko-KR" altLang="en-US" sz="9600" b="1">
              <a:solidFill>
                <a:srgbClr val="8613b2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90000"/>
              </a:lnSpc>
              <a:defRPr/>
            </a:pPr>
            <a:r>
              <a:rPr lang="ko-KR" altLang="en-US" sz="9600" b="1">
                <a:solidFill>
                  <a:srgbClr val="8613b2"/>
                </a:solidFill>
                <a:latin typeface="한컴 윤고딕 250"/>
                <a:ea typeface="한컴 윤고딕 250"/>
              </a:rPr>
              <a:t>  합니다 </a:t>
            </a:r>
            <a:r>
              <a:rPr lang="en-US" altLang="ko-KR" sz="9600" b="1">
                <a:solidFill>
                  <a:srgbClr val="8613b2"/>
                </a:solidFill>
                <a:latin typeface="한컴 윤고딕 250"/>
                <a:ea typeface="한컴 윤고딕 250"/>
              </a:rPr>
              <a:t>--</a:t>
            </a:r>
            <a:endParaRPr lang="en-US" altLang="ko-KR" sz="9600" b="1">
              <a:solidFill>
                <a:srgbClr val="8613b2"/>
              </a:solidFill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62</ep:Words>
  <ep:PresentationFormat>화면 슬라이드 쇼(4:3)</ep:PresentationFormat>
  <ep:Paragraphs>21</ep:Paragraphs>
  <ep:Slides>8</ep:Slides>
  <ep:Notes>7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ep:HeadingPairs>
  <ep:TitlesOfParts>
    <vt:vector size="9" baseType="lpstr">
      <vt:lpstr>한컴오피스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2023-10-26T11:24:52.058</dcterms:created>
  <dc:creator>user</dc:creator>
  <cp:lastModifiedBy>user</cp:lastModifiedBy>
  <dcterms:modified xsi:type="dcterms:W3CDTF">2023-10-26T11:48:14.058</dcterms:modified>
  <cp:revision>7</cp:revision>
  <cp:version>1100.0100.01</cp:version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