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5214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presProps" Target="presProps.xml"  /><Relationship Id="rId16" Type="http://schemas.openxmlformats.org/officeDocument/2006/relationships/viewProps" Target="viewProps.xml"  /><Relationship Id="rId17" Type="http://schemas.openxmlformats.org/officeDocument/2006/relationships/theme" Target="theme/theme1.xml"  /><Relationship Id="rId18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1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2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466223" y="0"/>
            <a:ext cx="11259553" cy="410988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>
                <a:latin typeface="한컴 윤고딕 250"/>
                <a:ea typeface="한컴 윤고딕 250"/>
              </a:rPr>
              <a:t>1.</a:t>
            </a:r>
            <a:r>
              <a:rPr lang="ko-KR" altLang="en-US" sz="8800" b="1">
                <a:latin typeface="한컴 윤고딕 250"/>
                <a:ea typeface="한컴 윤고딕 250"/>
              </a:rPr>
              <a:t>내 평생에 가는 길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순탄하여 늘 잔잔한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     강 같든지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609599" y="274638"/>
            <a:ext cx="11321717" cy="41049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>
                <a:latin typeface="한컴 윤고딕 250"/>
                <a:ea typeface="한컴 윤고딕 250"/>
              </a:rPr>
              <a:t>4.</a:t>
            </a:r>
            <a:r>
              <a:rPr lang="ko-KR" altLang="en-US" sz="8800" b="1">
                <a:latin typeface="한컴 윤고딕 250"/>
                <a:ea typeface="한컴 윤고딕 250"/>
              </a:rPr>
              <a:t>저 공중에 구름이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일어나며 큰 나팔이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 울려날때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5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가로 글상자 5"/>
          <p:cNvSpPr txBox="1"/>
          <p:nvPr/>
        </p:nvSpPr>
        <p:spPr>
          <a:xfrm>
            <a:off x="315828" y="0"/>
            <a:ext cx="11560343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주 오셔서 세상을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심판해도  나의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영혼은 겁 없겠네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8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가로 글상자 8"/>
          <p:cNvSpPr txBox="1"/>
          <p:nvPr/>
        </p:nvSpPr>
        <p:spPr>
          <a:xfrm>
            <a:off x="340895" y="160421"/>
            <a:ext cx="11680658" cy="447634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 영혼 평안해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내 영혼 내 영혼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     평안해</a:t>
            </a:r>
            <a:r>
              <a:rPr lang="en-US" altLang="ko-KR" sz="9600" b="1">
                <a:latin typeface="한컴 윤고딕 250"/>
                <a:ea typeface="한컴 윤고딕 250"/>
              </a:rPr>
              <a:t>--</a:t>
            </a:r>
            <a:endParaRPr lang="en-US" altLang="ko-KR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70710" y="0"/>
            <a:ext cx="11650580" cy="424624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9100" b="1" spc="400">
                <a:latin typeface="한컴 윤고딕 250"/>
                <a:ea typeface="한컴 윤고딕 250"/>
              </a:rPr>
              <a:t>큰 풍파로 무섭고 </a:t>
            </a:r>
            <a:endParaRPr lang="ko-KR" altLang="en-US" sz="9100" b="1" spc="4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100" b="1" spc="400">
                <a:latin typeface="한컴 윤고딕 250"/>
                <a:ea typeface="한컴 윤고딕 250"/>
              </a:rPr>
              <a:t>   </a:t>
            </a:r>
            <a:r>
              <a:rPr lang="ko-KR" altLang="en-US" sz="9000" b="1" spc="400">
                <a:latin typeface="한컴 윤고딕 250"/>
                <a:ea typeface="한컴 윤고딕 250"/>
              </a:rPr>
              <a:t>어렵든지</a:t>
            </a:r>
            <a:r>
              <a:rPr lang="ko-KR" altLang="en-US" sz="9100" b="1" spc="400">
                <a:latin typeface="한컴 윤고딕 250"/>
                <a:ea typeface="한컴 윤고딕 250"/>
              </a:rPr>
              <a:t>  나의 </a:t>
            </a:r>
            <a:endParaRPr lang="ko-KR" altLang="en-US" sz="9100" b="1" spc="4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100" b="1" spc="400">
                <a:latin typeface="한컴 윤고딕 250"/>
                <a:ea typeface="한컴 윤고딕 250"/>
              </a:rPr>
              <a:t>   영혼은 늘 편하다</a:t>
            </a:r>
            <a:endParaRPr lang="ko-KR" altLang="en-US" sz="9100" b="1" spc="4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6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가로 글상자 6"/>
          <p:cNvSpPr txBox="1"/>
          <p:nvPr/>
        </p:nvSpPr>
        <p:spPr>
          <a:xfrm>
            <a:off x="315829" y="0"/>
            <a:ext cx="11560342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latin typeface="한컴 윤고딕 250"/>
                <a:ea typeface="한컴 윤고딕 250"/>
              </a:rPr>
              <a:t> 내 영혼 평안해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 영혼 내 영혼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       평안해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en-US" altLang="ko-KR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240631" y="150393"/>
            <a:ext cx="11770895" cy="410537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en-US" altLang="ko-KR" sz="8800" b="1">
                <a:latin typeface="한컴 윤고딕 250"/>
                <a:ea typeface="한컴 윤고딕 250"/>
              </a:rPr>
              <a:t>2.</a:t>
            </a:r>
            <a:r>
              <a:rPr lang="ko-KR" altLang="en-US" sz="8800" b="1">
                <a:latin typeface="한컴 윤고딕 250"/>
                <a:ea typeface="한컴 윤고딕 250"/>
              </a:rPr>
              <a:t>저 마귀는 우리를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삼키려고 입벌리고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 달려와도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70974" y="274638"/>
            <a:ext cx="11570369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주 예수는 우리의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대장되사  끝내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싸워서 이기겠네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31132" y="274637"/>
            <a:ext cx="11760868" cy="4476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내 영혼 평안해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내 영혼 내 영혼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      평안해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274638"/>
            <a:ext cx="11540290" cy="41049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en-US" altLang="ko-KR" sz="8800" b="1">
                <a:latin typeface="한컴 윤고딕 250"/>
                <a:ea typeface="한컴 윤고딕 250"/>
              </a:rPr>
              <a:t>3.</a:t>
            </a:r>
            <a:r>
              <a:rPr lang="ko-KR" altLang="en-US" sz="8800" b="1">
                <a:latin typeface="한컴 윤고딕 250"/>
                <a:ea typeface="한컴 윤고딕 250"/>
              </a:rPr>
              <a:t>내 지은 죄 주홍빛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같더라도 주 예수께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 다 아뢰면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170447"/>
            <a:ext cx="11411954" cy="447584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그 십자가 피로써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다 씻으사  흰눈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보다도 정하겠네 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274636"/>
            <a:ext cx="11231481" cy="447643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내 영혼 평안해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내 영혼 내 영혼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평안해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106</ep:Words>
  <ep:PresentationFormat>화면 슬라이드 쇼(4:3)</ep:PresentationFormat>
  <ep:Paragraphs>36</ep:Paragraphs>
  <ep:Slides>12</ep:Slides>
  <ep:Notes>12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ep:HeadingPairs>
  <ep:TitlesOfParts>
    <vt:vector size="13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2023-01-20T07:28:43.393</dcterms:created>
  <dc:creator>user</dc:creator>
  <cp:lastModifiedBy>user</cp:lastModifiedBy>
  <dcterms:modified xsi:type="dcterms:W3CDTF">2023-01-20T07:58:57.331</dcterms:modified>
  <cp:revision>11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