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presProps" Target="presProps.xml"  /><Relationship Id="rId12" Type="http://schemas.openxmlformats.org/officeDocument/2006/relationships/viewProps" Target="viewProps.xml"  /><Relationship Id="rId13" Type="http://schemas.openxmlformats.org/officeDocument/2006/relationships/theme" Target="theme/theme1.xml"  /><Relationship Id="rId14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2023-08-27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7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Relationship Id="rId4" Type="http://schemas.openxmlformats.org/officeDocument/2006/relationships/image" Target="../media/image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Relationship Id="rId4" Type="http://schemas.openxmlformats.org/officeDocument/2006/relationships/image" Target="../media/image11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Relationship Id="rId4" Type="http://schemas.openxmlformats.org/officeDocument/2006/relationships/image" Target="../media/image1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Relationship Id="rId4" Type="http://schemas.openxmlformats.org/officeDocument/2006/relationships/image" Target="../media/image14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1358565" y="872289"/>
            <a:ext cx="10708105" cy="143236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    </a:t>
            </a:r>
            <a:r>
              <a:rPr lang="ko-KR" altLang="en-US" sz="8800" b="1" spc="400">
                <a:latin typeface="한컴 윤고딕 250"/>
                <a:ea typeface="한컴 윤고딕 250"/>
              </a:rPr>
              <a:t>거룩하신 하나님</a:t>
            </a:r>
            <a:endParaRPr lang="ko-KR" altLang="en-US" sz="8800" b="1" spc="400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1828799" y="3429000"/>
            <a:ext cx="9947108" cy="134112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9200" b="1">
                <a:latin typeface="한컴 윤고딕 250"/>
                <a:ea typeface="한컴 윤고딕 250"/>
              </a:rPr>
              <a:t>주께 감사 드리세</a:t>
            </a:r>
            <a:endParaRPr lang="ko-KR" altLang="en-US" sz="9200" b="1"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600450"/>
            <a:ext cx="2103088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323474" y="846138"/>
            <a:ext cx="9795711" cy="142834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날 위해 이땅에 오신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524000" y="3238500"/>
            <a:ext cx="9595186" cy="13982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latin typeface="한컴 윤고딕 250"/>
                <a:ea typeface="한컴 윤고딕 250"/>
              </a:rPr>
              <a:t> 독생자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r>
              <a:rPr lang="ko-KR" altLang="en-US" sz="9600" b="1">
                <a:latin typeface="한컴 윤고딕 250"/>
                <a:ea typeface="한컴 윤고딕 250"/>
              </a:rPr>
              <a:t>  예 수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168589" y="3688772"/>
            <a:ext cx="2984127" cy="3504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604211" y="992605"/>
            <a:ext cx="10086474" cy="130101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 나의 말과 뜻다해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125579" y="3429000"/>
            <a:ext cx="9565106" cy="15125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400" b="1" spc="400">
                <a:latin typeface="한컴 윤고딕 250"/>
                <a:ea typeface="한컴 윤고딕 250"/>
              </a:rPr>
              <a:t>주를 사랑합니다</a:t>
            </a:r>
            <a:endParaRPr lang="ko-KR" altLang="en-US" sz="9400" b="1" spc="400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429000"/>
            <a:ext cx="2522078" cy="3566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323474" y="846138"/>
            <a:ext cx="9795711" cy="142834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날 위해 이땅에 오신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524000" y="3238500"/>
            <a:ext cx="9595186" cy="13982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latin typeface="한컴 윤고딕 250"/>
                <a:ea typeface="한컴 윤고딕 250"/>
              </a:rPr>
              <a:t> 독생자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r>
              <a:rPr lang="ko-KR" altLang="en-US" sz="9600" b="1">
                <a:latin typeface="한컴 윤고딕 250"/>
                <a:ea typeface="한컴 윤고딕 250"/>
              </a:rPr>
              <a:t>  예 수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8124" y="3937635"/>
            <a:ext cx="1689230" cy="2920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035342" y="1072816"/>
            <a:ext cx="9324474" cy="125890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9600" b="1" spc="500">
                <a:latin typeface="한컴 윤고딕 250"/>
                <a:ea typeface="한컴 윤고딕 250"/>
              </a:rPr>
              <a:t>내가  약할 때</a:t>
            </a:r>
            <a:endParaRPr lang="ko-KR" altLang="en-US" sz="9600" b="1" spc="500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296025" y="3429000"/>
            <a:ext cx="8151395" cy="14077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10200" b="1" spc="300">
                <a:latin typeface="한컴 윤고딕 250"/>
                <a:ea typeface="한컴 윤고딕 250"/>
              </a:rPr>
              <a:t>강함 주고</a:t>
            </a:r>
            <a:endParaRPr lang="ko-KR" altLang="en-US" sz="10200" b="1" spc="300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195175" y="3861175"/>
            <a:ext cx="2996825" cy="299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453815" y="846138"/>
            <a:ext cx="10266947" cy="1485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</a:t>
            </a:r>
            <a:r>
              <a:rPr lang="ko-KR" altLang="en-US" sz="9200" b="1">
                <a:latin typeface="한컴 윤고딕 250"/>
                <a:ea typeface="한컴 윤고딕 250"/>
              </a:rPr>
              <a:t> 가난할때 우리를</a:t>
            </a:r>
            <a:endParaRPr lang="ko-KR" altLang="en-US" sz="92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203157" y="3429000"/>
            <a:ext cx="10379240" cy="12934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부요케 하신 나의</a:t>
            </a:r>
            <a:r>
              <a:rPr lang="ko-KR" altLang="en-US" sz="8800" b="1" spc="-1400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latin typeface="한컴 윤고딕 250"/>
                <a:ea typeface="한컴 윤고딕 250"/>
              </a:rPr>
              <a:t>주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2877553" y="5364079"/>
            <a:ext cx="5303921" cy="133009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bb0cbd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solidFill>
                  <a:srgbClr val="000000"/>
                </a:solidFill>
                <a:latin typeface="한컴 윤고딕 250"/>
                <a:ea typeface="한컴 윤고딕 250"/>
              </a:rPr>
              <a:t>감</a:t>
            </a:r>
            <a:r>
              <a:rPr lang="en-US" altLang="ko-KR" sz="9600" b="1">
                <a:solidFill>
                  <a:srgbClr val="000000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9600" b="1">
                <a:solidFill>
                  <a:srgbClr val="000000"/>
                </a:solidFill>
                <a:latin typeface="한컴 윤고딕 250"/>
                <a:ea typeface="한컴 윤고딕 250"/>
              </a:rPr>
              <a:t>사</a:t>
            </a:r>
            <a:endParaRPr lang="ko-KR" altLang="en-US" sz="9600" b="1">
              <a:solidFill>
                <a:srgbClr val="000000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619178" y="4328972"/>
            <a:ext cx="2572821" cy="2529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035342" y="1072816"/>
            <a:ext cx="9324474" cy="125890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9600" b="1" spc="500">
                <a:latin typeface="한컴 윤고딕 250"/>
                <a:ea typeface="한컴 윤고딕 250"/>
              </a:rPr>
              <a:t>내가  약할 때</a:t>
            </a:r>
            <a:endParaRPr lang="ko-KR" altLang="en-US" sz="9600" b="1" spc="500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2296025" y="3429000"/>
            <a:ext cx="8151395" cy="14077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</a:t>
            </a:r>
            <a:r>
              <a:rPr lang="ko-KR" altLang="en-US" sz="10200" b="1" spc="300">
                <a:latin typeface="한컴 윤고딕 250"/>
                <a:ea typeface="한컴 윤고딕 250"/>
              </a:rPr>
              <a:t>강함 주고</a:t>
            </a:r>
            <a:endParaRPr lang="ko-KR" altLang="en-US" sz="10200" b="1" spc="300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138302" y="3710604"/>
            <a:ext cx="2618237" cy="3409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544053" y="846137"/>
            <a:ext cx="10276974" cy="102838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</a:t>
            </a:r>
            <a:r>
              <a:rPr lang="ko-KR" altLang="en-US" sz="8200" b="1" spc="600">
                <a:latin typeface="한컴 윤고딕 250"/>
                <a:ea typeface="한컴 윤고딕 250"/>
              </a:rPr>
              <a:t>가난할 때 우리를</a:t>
            </a:r>
            <a:endParaRPr lang="ko-KR" altLang="en-US" sz="8200" b="1" spc="600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734552" y="2225842"/>
            <a:ext cx="9464842" cy="143286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부요케 하신</a:t>
            </a:r>
            <a:r>
              <a:rPr lang="ko-KR" altLang="en-US" sz="8800" b="1" spc="-1800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latin typeface="한컴 윤고딕 250"/>
                <a:ea typeface="한컴 윤고딕 250"/>
              </a:rPr>
              <a:t>나의</a:t>
            </a:r>
            <a:r>
              <a:rPr lang="ko-KR" altLang="en-US" sz="8800" b="1" spc="-1400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latin typeface="한컴 윤고딕 250"/>
                <a:ea typeface="한컴 윤고딕 250"/>
              </a:rPr>
              <a:t>주 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1935079" y="4180974"/>
            <a:ext cx="9996237" cy="125589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감</a:t>
            </a:r>
            <a:r>
              <a:rPr lang="en-US" altLang="ko-KR" sz="9600" b="1">
                <a:latin typeface="한컴 윤고딕 250"/>
                <a:ea typeface="한컴 윤고딕 250"/>
              </a:rPr>
              <a:t>-</a:t>
            </a:r>
            <a:r>
              <a:rPr lang="ko-KR" altLang="en-US" sz="9600" b="1">
                <a:latin typeface="한컴 윤고딕 250"/>
                <a:ea typeface="한컴 윤고딕 250"/>
              </a:rPr>
              <a:t>사 감사</a:t>
            </a:r>
            <a:r>
              <a:rPr lang="en-US" altLang="ko-KR" sz="9600" b="1">
                <a:latin typeface="한컴 윤고딕 250"/>
                <a:ea typeface="한컴 윤고딕 250"/>
              </a:rPr>
              <a:t>--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658703"/>
            <a:ext cx="2132865" cy="3199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51</ep:Words>
  <ep:PresentationFormat>화면 슬라이드 쇼(4:3)</ep:PresentationFormat>
  <ep:Paragraphs>18</ep:Paragraphs>
  <ep:Slides>8</ep:Slides>
  <ep:Notes>8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2023-06-10T03:12:05.829</dcterms:created>
  <dc:creator>user</dc:creator>
  <cp:lastModifiedBy>user</cp:lastModifiedBy>
  <dcterms:modified xsi:type="dcterms:W3CDTF">2023-08-27T09:03:29.387</dcterms:modified>
  <cp:revision>15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