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presProps" Target="presProps.xml"  /><Relationship Id="rId16" Type="http://schemas.openxmlformats.org/officeDocument/2006/relationships/viewProps" Target="viewProps.xml"  /><Relationship Id="rId17" Type="http://schemas.openxmlformats.org/officeDocument/2006/relationships/theme" Target="theme/theme1.xml"  /><Relationship Id="rId18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2023-09-23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Relationship Id="rId4" Type="http://schemas.openxmlformats.org/officeDocument/2006/relationships/image" Target="../media/image18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9.jpeg"  /><Relationship Id="rId4" Type="http://schemas.openxmlformats.org/officeDocument/2006/relationships/image" Target="../media/image19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0.jpeg"  /><Relationship Id="rId4" Type="http://schemas.openxmlformats.org/officeDocument/2006/relationships/image" Target="../media/image2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Relationship Id="rId4" Type="http://schemas.openxmlformats.org/officeDocument/2006/relationships/image" Target="../media/image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Relationship Id="rId4" Type="http://schemas.openxmlformats.org/officeDocument/2006/relationships/image" Target="../media/image6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Relationship Id="rId4" Type="http://schemas.openxmlformats.org/officeDocument/2006/relationships/image" Target="../media/image8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9.jpeg"  /><Relationship Id="rId4" Type="http://schemas.openxmlformats.org/officeDocument/2006/relationships/image" Target="../media/image10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1.jpeg"  /><Relationship Id="rId4" Type="http://schemas.openxmlformats.org/officeDocument/2006/relationships/image" Target="../media/image12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3.jpeg"  /><Relationship Id="rId4" Type="http://schemas.openxmlformats.org/officeDocument/2006/relationships/image" Target="../media/image14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5.jpeg"  /><Relationship Id="rId4" Type="http://schemas.openxmlformats.org/officeDocument/2006/relationships/image" Target="../media/image16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Relationship Id="rId4" Type="http://schemas.openxmlformats.org/officeDocument/2006/relationships/image" Target="../media/image17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914399" y="1463842"/>
            <a:ext cx="10931692" cy="94407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5000"/>
              </a:lnSpc>
              <a:defRPr/>
            </a:pPr>
            <a:r>
              <a:rPr lang="ko-KR" altLang="en-US" sz="7500" b="1">
                <a:latin typeface="한컴 윤고딕 250"/>
                <a:ea typeface="한컴 윤고딕 250"/>
              </a:rPr>
              <a:t>  </a:t>
            </a:r>
            <a:r>
              <a:rPr lang="ko-KR" altLang="en-US" sz="7500" b="1">
                <a:solidFill>
                  <a:srgbClr val="024004"/>
                </a:solidFill>
                <a:latin typeface="한컴 윤고딕 250"/>
                <a:ea typeface="한컴 윤고딕 250"/>
              </a:rPr>
              <a:t>나의</a:t>
            </a:r>
            <a:r>
              <a:rPr lang="ko-KR" altLang="en-US" sz="7500" b="1" spc="-6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>
                <a:solidFill>
                  <a:srgbClr val="024004"/>
                </a:solidFill>
                <a:latin typeface="한컴 윤고딕 250"/>
                <a:ea typeface="한컴 윤고딕 250"/>
              </a:rPr>
              <a:t>하</a:t>
            </a:r>
            <a:r>
              <a:rPr lang="ko-KR" altLang="en-US" sz="7500" b="1" spc="-7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>
                <a:solidFill>
                  <a:srgbClr val="024004"/>
                </a:solidFill>
                <a:latin typeface="한컴 윤고딕 250"/>
                <a:ea typeface="한컴 윤고딕 250"/>
              </a:rPr>
              <a:t>나님</a:t>
            </a:r>
            <a:r>
              <a:rPr lang="ko-KR" altLang="en-US" sz="7500" b="1" spc="-16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 spc="-400">
                <a:solidFill>
                  <a:srgbClr val="024004"/>
                </a:solidFill>
                <a:latin typeface="한컴 윤고딕 250"/>
                <a:ea typeface="한컴 윤고딕 250"/>
              </a:rPr>
              <a:t>나의</a:t>
            </a:r>
            <a:r>
              <a:rPr lang="ko-KR" altLang="en-US" sz="7500" b="1" spc="-12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 spc="-400">
                <a:solidFill>
                  <a:srgbClr val="024004"/>
                </a:solidFill>
                <a:latin typeface="한컴 윤고딕 250"/>
                <a:ea typeface="한컴 윤고딕 250"/>
              </a:rPr>
              <a:t>하나님</a:t>
            </a:r>
            <a:endParaRPr lang="ko-KR" altLang="en-US" sz="7500" b="1" spc="-400">
              <a:solidFill>
                <a:srgbClr val="024004"/>
              </a:solidFill>
              <a:latin typeface="한컴 윤고딕 250"/>
              <a:ea typeface="한컴 윤고딕 250"/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1378617" y="3739815"/>
            <a:ext cx="10266947" cy="100173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7500" b="1">
                <a:latin typeface="한컴 윤고딕 250"/>
                <a:ea typeface="한컴 윤고딕 250"/>
              </a:rPr>
              <a:t> </a:t>
            </a:r>
            <a:r>
              <a:rPr lang="ko-KR" altLang="en-US" sz="7500" b="1">
                <a:solidFill>
                  <a:srgbClr val="024004"/>
                </a:solidFill>
                <a:latin typeface="한컴 윤고딕 250"/>
                <a:ea typeface="한컴 윤고딕 250"/>
              </a:rPr>
              <a:t>나와  함께 하신</a:t>
            </a:r>
            <a:r>
              <a:rPr lang="ko-KR" altLang="en-US" sz="7500" b="1" spc="-9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>
                <a:solidFill>
                  <a:srgbClr val="024004"/>
                </a:solidFill>
                <a:latin typeface="한컴 윤고딕 250"/>
                <a:ea typeface="한컴 윤고딕 250"/>
              </a:rPr>
              <a:t>하나님</a:t>
            </a:r>
            <a:endParaRPr lang="ko-KR" altLang="en-US" sz="7500" b="1">
              <a:solidFill>
                <a:srgbClr val="024004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4196929"/>
            <a:ext cx="1518692" cy="26610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213184" y="1417638"/>
            <a:ext cx="10978816" cy="105695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감사 합니다</a:t>
            </a:r>
            <a:r>
              <a:rPr lang="ko-KR" altLang="en-US" sz="8000" b="1" spc="-13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감사합니다</a:t>
            </a:r>
            <a:endParaRPr lang="ko-KR" altLang="en-US" sz="8000" b="1">
              <a:solidFill>
                <a:srgbClr val="024004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824790" y="3719763"/>
            <a:ext cx="10106526" cy="12503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이몸  바쳐</a:t>
            </a:r>
            <a:r>
              <a:rPr lang="ko-KR" altLang="en-US" sz="8000" b="1" spc="6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000" b="1" spc="-1200">
                <a:solidFill>
                  <a:srgbClr val="024004"/>
                </a:solidFill>
                <a:latin typeface="한컴 윤고딕 250"/>
                <a:ea typeface="한컴 윤고딕 250"/>
              </a:rPr>
              <a:t>살 </a:t>
            </a:r>
            <a:r>
              <a:rPr lang="ko-KR" altLang="en-US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렵니 다 </a:t>
            </a:r>
            <a:endParaRPr lang="ko-KR" altLang="en-US" sz="8000" b="1">
              <a:solidFill>
                <a:srgbClr val="024004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080001" y="3690000"/>
            <a:ext cx="2111999" cy="316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774658" y="1203158"/>
            <a:ext cx="9625263" cy="109998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5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solidFill>
                  <a:srgbClr val="024004"/>
                </a:solidFill>
                <a:latin typeface="한컴 윤고딕 250"/>
                <a:ea typeface="한컴 윤고딕 250"/>
              </a:rPr>
              <a:t>아버  지 아버  지 </a:t>
            </a:r>
            <a:endParaRPr lang="ko-KR" altLang="en-US" sz="8800" b="1">
              <a:solidFill>
                <a:srgbClr val="024004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774658" y="3659605"/>
            <a:ext cx="9625263" cy="125339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8500" b="1">
                <a:solidFill>
                  <a:srgbClr val="024004"/>
                </a:solidFill>
                <a:latin typeface="한컴 윤고딕 250"/>
                <a:ea typeface="한컴 윤고딕 250"/>
              </a:rPr>
              <a:t>축복 </a:t>
            </a:r>
            <a:r>
              <a:rPr lang="ko-KR" altLang="en-US" sz="8500" b="1" spc="-6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500" b="1">
                <a:solidFill>
                  <a:srgbClr val="024004"/>
                </a:solidFill>
                <a:latin typeface="한컴 윤고딕 250"/>
                <a:ea typeface="한컴 윤고딕 250"/>
              </a:rPr>
              <a:t>해주신</a:t>
            </a:r>
            <a:r>
              <a:rPr lang="ko-KR" altLang="en-US" sz="8500" b="1" spc="-17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500" b="1">
                <a:solidFill>
                  <a:srgbClr val="024004"/>
                </a:solidFill>
                <a:latin typeface="한컴 윤고딕 250"/>
                <a:ea typeface="한컴 윤고딕 250"/>
              </a:rPr>
              <a:t>아버지 </a:t>
            </a:r>
            <a:endParaRPr lang="ko-KR" altLang="en-US" sz="8500" b="1">
              <a:solidFill>
                <a:srgbClr val="024004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4265506"/>
            <a:ext cx="2248104" cy="2592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614237" y="1417638"/>
            <a:ext cx="10126579" cy="75215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55000"/>
              </a:lnSpc>
              <a:defRPr/>
            </a:pPr>
            <a:r>
              <a:rPr lang="ko-KR" altLang="en-US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감사</a:t>
            </a:r>
            <a:r>
              <a:rPr lang="ko-KR" altLang="en-US" sz="8000" b="1" spc="9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합니다</a:t>
            </a:r>
            <a:r>
              <a:rPr lang="ko-KR" altLang="en-US" sz="8000" b="1" spc="-10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감사합니다</a:t>
            </a:r>
            <a:endParaRPr lang="ko-KR" altLang="en-US" sz="8000" b="1">
              <a:solidFill>
                <a:srgbClr val="024004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614237" y="3759869"/>
            <a:ext cx="10828421" cy="112455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사명  감</a:t>
            </a:r>
            <a:r>
              <a:rPr lang="ko-KR" altLang="en-US" sz="8000" b="1" spc="-10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당케합소서</a:t>
            </a:r>
            <a:r>
              <a:rPr lang="en-US" altLang="ko-KR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--</a:t>
            </a:r>
            <a:endParaRPr lang="en-US" altLang="ko-KR" sz="8000" b="1">
              <a:solidFill>
                <a:srgbClr val="024004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759868"/>
            <a:ext cx="2267670" cy="3315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042737" y="1417638"/>
            <a:ext cx="10788316" cy="99980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7500" b="1">
                <a:latin typeface="한컴 윤고딕 250"/>
                <a:ea typeface="한컴 윤고딕 250"/>
              </a:rPr>
              <a:t> </a:t>
            </a:r>
            <a:r>
              <a:rPr lang="ko-KR" altLang="en-US" sz="7500" b="1">
                <a:solidFill>
                  <a:srgbClr val="024004"/>
                </a:solidFill>
                <a:effectLst/>
                <a:latin typeface="한컴 윤고딕 250"/>
                <a:ea typeface="한컴 윤고딕 250"/>
              </a:rPr>
              <a:t>주님</a:t>
            </a:r>
            <a:r>
              <a:rPr lang="ko-KR" altLang="en-US" sz="7500" b="1" spc="700">
                <a:solidFill>
                  <a:srgbClr val="024004"/>
                </a:solidFill>
                <a:effectLst/>
                <a:latin typeface="한컴 윤고딕 250"/>
                <a:ea typeface="한컴 윤고딕 250"/>
              </a:rPr>
              <a:t> </a:t>
            </a:r>
            <a:r>
              <a:rPr lang="ko-KR" altLang="en-US" sz="7500" b="1">
                <a:solidFill>
                  <a:srgbClr val="024004"/>
                </a:solidFill>
                <a:effectLst/>
                <a:latin typeface="한컴 윤고딕 250"/>
                <a:ea typeface="한컴 윤고딕 250"/>
              </a:rPr>
              <a:t>뜻대로</a:t>
            </a:r>
            <a:r>
              <a:rPr lang="ko-KR" altLang="en-US" sz="7500" b="1" spc="-1600">
                <a:solidFill>
                  <a:srgbClr val="024004"/>
                </a:solidFill>
                <a:effectLst/>
                <a:latin typeface="한컴 윤고딕 250"/>
                <a:ea typeface="한컴 윤고딕 250"/>
              </a:rPr>
              <a:t> </a:t>
            </a:r>
            <a:r>
              <a:rPr lang="ko-KR" altLang="en-US" sz="7500" b="1">
                <a:solidFill>
                  <a:srgbClr val="024004"/>
                </a:solidFill>
                <a:effectLst/>
                <a:latin typeface="한컴 윤고딕 250"/>
                <a:ea typeface="한컴 윤고딕 250"/>
              </a:rPr>
              <a:t>살기 원하여</a:t>
            </a:r>
            <a:endParaRPr lang="ko-KR" altLang="en-US" sz="7500" b="1">
              <a:solidFill>
                <a:srgbClr val="024004"/>
              </a:solidFill>
              <a:effectLst/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814763" y="3729789"/>
            <a:ext cx="9767634" cy="100223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7500" b="1">
                <a:solidFill>
                  <a:srgbClr val="024004"/>
                </a:solidFill>
                <a:latin typeface="한컴 윤고딕 250"/>
                <a:ea typeface="한컴 윤고딕 250"/>
              </a:rPr>
              <a:t>이처  럼</a:t>
            </a:r>
            <a:r>
              <a:rPr lang="ko-KR" altLang="en-US" sz="7500" b="1" spc="-1300">
                <a:solidFill>
                  <a:srgbClr val="024004"/>
                </a:solidFill>
                <a:latin typeface="한컴 윤고딕 250"/>
                <a:ea typeface="한컴 윤고딕 250"/>
              </a:rPr>
              <a:t>  </a:t>
            </a:r>
            <a:r>
              <a:rPr lang="ko-KR" altLang="en-US" sz="7500" b="1">
                <a:solidFill>
                  <a:srgbClr val="024004"/>
                </a:solidFill>
                <a:latin typeface="한컴 윤고딕 250"/>
                <a:ea typeface="한컴 윤고딕 250"/>
              </a:rPr>
              <a:t>간 구합</a:t>
            </a:r>
            <a:r>
              <a:rPr lang="ko-KR" altLang="en-US" sz="7500" b="1" spc="-10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>
                <a:solidFill>
                  <a:srgbClr val="024004"/>
                </a:solidFill>
                <a:latin typeface="한컴 윤고딕 250"/>
                <a:ea typeface="한컴 윤고딕 250"/>
              </a:rPr>
              <a:t>니 다 </a:t>
            </a:r>
            <a:endParaRPr lang="ko-KR" altLang="en-US" sz="7500" b="1">
              <a:solidFill>
                <a:srgbClr val="024004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714750"/>
            <a:ext cx="2247900" cy="3143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714500" y="1243263"/>
            <a:ext cx="8612606" cy="10598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5000"/>
              </a:lnSpc>
              <a:defRPr/>
            </a:pPr>
            <a:r>
              <a:rPr lang="ko-KR" altLang="en-US" sz="8500" b="1">
                <a:solidFill>
                  <a:srgbClr val="024004"/>
                </a:solidFill>
                <a:latin typeface="한컴 윤고딕 250"/>
                <a:ea typeface="한컴 윤고딕 250"/>
              </a:rPr>
              <a:t>아버</a:t>
            </a:r>
            <a:r>
              <a:rPr lang="ko-KR" altLang="en-US" sz="8500" b="1" spc="-400">
                <a:solidFill>
                  <a:srgbClr val="024004"/>
                </a:solidFill>
                <a:latin typeface="한컴 윤고딕 250"/>
                <a:ea typeface="한컴 윤고딕 250"/>
              </a:rPr>
              <a:t>  </a:t>
            </a:r>
            <a:r>
              <a:rPr lang="ko-KR" altLang="en-US" sz="8500" b="1">
                <a:solidFill>
                  <a:srgbClr val="024004"/>
                </a:solidFill>
                <a:latin typeface="한컴 윤고딕 250"/>
                <a:ea typeface="한컴 윤고딕 250"/>
              </a:rPr>
              <a:t>지</a:t>
            </a:r>
            <a:r>
              <a:rPr lang="ko-KR" altLang="en-US" sz="8500" b="1" spc="-14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500" b="1">
                <a:solidFill>
                  <a:srgbClr val="024004"/>
                </a:solidFill>
                <a:latin typeface="한컴 윤고딕 250"/>
                <a:ea typeface="한컴 윤고딕 250"/>
              </a:rPr>
              <a:t>아버 지</a:t>
            </a:r>
            <a:endParaRPr lang="ko-KR" altLang="en-US" sz="8500" b="1">
              <a:solidFill>
                <a:srgbClr val="024004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714499" y="3639553"/>
            <a:ext cx="9867899" cy="118771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500" b="1">
                <a:solidFill>
                  <a:srgbClr val="024004"/>
                </a:solidFill>
                <a:latin typeface="한컴 윤고딕 250"/>
                <a:ea typeface="한컴 윤고딕 250"/>
              </a:rPr>
              <a:t>죄인  부르신</a:t>
            </a:r>
            <a:r>
              <a:rPr lang="ko-KR" altLang="en-US" sz="8500" b="1" spc="-22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500" b="1">
                <a:solidFill>
                  <a:srgbClr val="024004"/>
                </a:solidFill>
                <a:latin typeface="한컴 윤고딕 250"/>
                <a:ea typeface="한컴 윤고딕 250"/>
              </a:rPr>
              <a:t>아버 지</a:t>
            </a:r>
            <a:endParaRPr lang="ko-KR" altLang="en-US" sz="8500" b="1">
              <a:solidFill>
                <a:srgbClr val="024004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4568621"/>
            <a:ext cx="2152563" cy="2289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213184" y="1417638"/>
            <a:ext cx="10978816" cy="105695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감사 합니다</a:t>
            </a:r>
            <a:r>
              <a:rPr lang="ko-KR" altLang="en-US" sz="8000" b="1" spc="-13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감사합니다</a:t>
            </a:r>
            <a:endParaRPr lang="ko-KR" altLang="en-US" sz="8000" b="1">
              <a:solidFill>
                <a:srgbClr val="024004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824790" y="3719763"/>
            <a:ext cx="10106526" cy="12503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늘찬  송하 게</a:t>
            </a:r>
            <a:r>
              <a:rPr lang="ko-KR" altLang="en-US" sz="8000" b="1" spc="-12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하소 서 </a:t>
            </a:r>
            <a:endParaRPr lang="ko-KR" altLang="en-US" sz="8000" b="1">
              <a:solidFill>
                <a:srgbClr val="024004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4344954"/>
            <a:ext cx="2513045" cy="2513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774658" y="1203158"/>
            <a:ext cx="9625263" cy="109998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5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solidFill>
                  <a:srgbClr val="024004"/>
                </a:solidFill>
                <a:latin typeface="한컴 윤고딕 250"/>
                <a:ea typeface="한컴 윤고딕 250"/>
              </a:rPr>
              <a:t>아버  지 아버  지</a:t>
            </a:r>
            <a:r>
              <a:rPr lang="ko-KR" altLang="en-US" sz="8800" b="1">
                <a:latin typeface="한컴 윤고딕 250"/>
                <a:ea typeface="한컴 윤고딕 250"/>
              </a:rPr>
              <a:t> 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774658" y="3659605"/>
            <a:ext cx="9625263" cy="125339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8500" b="1">
                <a:solidFill>
                  <a:srgbClr val="024004"/>
                </a:solidFill>
                <a:latin typeface="한컴 윤고딕 250"/>
                <a:ea typeface="한컴 윤고딕 250"/>
              </a:rPr>
              <a:t>은혜 </a:t>
            </a:r>
            <a:r>
              <a:rPr lang="ko-KR" altLang="en-US" sz="8500" b="1" spc="-6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500" b="1">
                <a:solidFill>
                  <a:srgbClr val="024004"/>
                </a:solidFill>
                <a:latin typeface="한컴 윤고딕 250"/>
                <a:ea typeface="한컴 윤고딕 250"/>
              </a:rPr>
              <a:t>베푸신</a:t>
            </a:r>
            <a:r>
              <a:rPr lang="ko-KR" altLang="en-US" sz="8500" b="1" spc="-17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500" b="1">
                <a:solidFill>
                  <a:srgbClr val="024004"/>
                </a:solidFill>
                <a:latin typeface="한컴 윤고딕 250"/>
                <a:ea typeface="한컴 윤고딕 250"/>
              </a:rPr>
              <a:t>아버지 </a:t>
            </a:r>
            <a:endParaRPr lang="ko-KR" altLang="en-US" sz="8500" b="1">
              <a:solidFill>
                <a:srgbClr val="024004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4049264"/>
            <a:ext cx="2310362" cy="3077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072816" y="1574131"/>
            <a:ext cx="10768264" cy="88141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65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감사</a:t>
            </a:r>
            <a:r>
              <a:rPr lang="ko-KR" altLang="en-US" sz="8000" b="1" spc="9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합니다</a:t>
            </a:r>
            <a:r>
              <a:rPr lang="ko-KR" altLang="en-US" sz="8000" b="1" spc="-10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감사합니다</a:t>
            </a:r>
            <a:endParaRPr lang="ko-KR" altLang="en-US" sz="8000" b="1">
              <a:solidFill>
                <a:srgbClr val="024004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774657" y="3679658"/>
            <a:ext cx="10066423" cy="118571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8000" b="1" spc="200">
                <a:solidFill>
                  <a:srgbClr val="024004"/>
                </a:solidFill>
                <a:latin typeface="한컴 윤고딕 250"/>
                <a:ea typeface="한컴 윤고딕 250"/>
              </a:rPr>
              <a:t>영광 </a:t>
            </a:r>
            <a:r>
              <a:rPr lang="ko-KR" altLang="en-US" sz="8000" b="1" spc="14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000" b="1" spc="200">
                <a:solidFill>
                  <a:srgbClr val="024004"/>
                </a:solidFill>
                <a:latin typeface="한컴 윤고딕 250"/>
                <a:ea typeface="한컴 윤고딕 250"/>
              </a:rPr>
              <a:t>받아 주옵</a:t>
            </a:r>
            <a:r>
              <a:rPr lang="ko-KR" altLang="en-US" sz="8000" b="1" spc="-13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000" b="1" spc="200">
                <a:solidFill>
                  <a:srgbClr val="024004"/>
                </a:solidFill>
                <a:latin typeface="한컴 윤고딕 250"/>
                <a:ea typeface="한컴 윤고딕 250"/>
              </a:rPr>
              <a:t>소서 </a:t>
            </a:r>
            <a:endParaRPr lang="ko-KR" altLang="en-US" sz="8000" b="1" spc="200">
              <a:solidFill>
                <a:srgbClr val="024004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429000"/>
            <a:ext cx="2247900" cy="3362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223211" y="1293394"/>
            <a:ext cx="10968789" cy="100022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5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나의 하나님</a:t>
            </a:r>
            <a:r>
              <a:rPr lang="ko-KR" altLang="en-US" sz="8000" b="1" spc="-600">
                <a:solidFill>
                  <a:srgbClr val="024004"/>
                </a:solidFill>
                <a:latin typeface="한컴 윤고딕 250"/>
                <a:ea typeface="한컴 윤고딕 250"/>
              </a:rPr>
              <a:t> 나의 하나님</a:t>
            </a:r>
            <a:endParaRPr lang="ko-KR" altLang="en-US" sz="8000" b="1" spc="-600">
              <a:solidFill>
                <a:srgbClr val="024004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604211" y="3930316"/>
            <a:ext cx="10297026" cy="82075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60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나의 </a:t>
            </a:r>
            <a:r>
              <a:rPr lang="ko-KR" altLang="en-US" sz="8000" b="1" spc="-400">
                <a:solidFill>
                  <a:srgbClr val="024004"/>
                </a:solidFill>
                <a:latin typeface="한컴 윤고딕 250"/>
                <a:ea typeface="한컴 윤고딕 250"/>
              </a:rPr>
              <a:t>  </a:t>
            </a:r>
            <a:r>
              <a:rPr lang="ko-KR" altLang="en-US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하나님</a:t>
            </a:r>
            <a:r>
              <a:rPr lang="ko-KR" altLang="en-US" sz="8000" b="1" spc="-8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아버 지 </a:t>
            </a:r>
            <a:endParaRPr lang="ko-KR" altLang="en-US" sz="8000" b="1">
              <a:solidFill>
                <a:srgbClr val="024004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123234" y="4662349"/>
            <a:ext cx="2068766" cy="219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353552" y="1263315"/>
            <a:ext cx="11281610" cy="100173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5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감사 합니다</a:t>
            </a:r>
            <a:r>
              <a:rPr lang="ko-KR" altLang="en-US" sz="8000" b="1" spc="-15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감사합니다</a:t>
            </a:r>
            <a:endParaRPr lang="ko-KR" altLang="en-US" sz="8000" b="1">
              <a:solidFill>
                <a:srgbClr val="024004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764632" y="3689684"/>
            <a:ext cx="10146632" cy="112806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진정  감 사 합니</a:t>
            </a:r>
            <a:r>
              <a:rPr lang="en-US" altLang="ko-KR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8000" b="1">
                <a:solidFill>
                  <a:srgbClr val="024004"/>
                </a:solidFill>
                <a:latin typeface="한컴 윤고딕 250"/>
                <a:ea typeface="한컴 윤고딕 250"/>
              </a:rPr>
              <a:t> 다</a:t>
            </a:r>
            <a:endParaRPr lang="ko-KR" altLang="en-US" sz="8000" b="1">
              <a:solidFill>
                <a:srgbClr val="024004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32419" y="4253714"/>
            <a:ext cx="2259580" cy="2527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714500" y="1243263"/>
            <a:ext cx="8612606" cy="10598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5000"/>
              </a:lnSpc>
              <a:defRPr/>
            </a:pPr>
            <a:r>
              <a:rPr lang="ko-KR" altLang="en-US" sz="8500" b="1">
                <a:latin typeface="한컴 윤고딕 250"/>
                <a:ea typeface="한컴 윤고딕 250"/>
              </a:rPr>
              <a:t>아</a:t>
            </a:r>
            <a:r>
              <a:rPr lang="ko-KR" altLang="en-US" sz="8500" b="1">
                <a:solidFill>
                  <a:srgbClr val="024004"/>
                </a:solidFill>
                <a:latin typeface="한컴 윤고딕 250"/>
                <a:ea typeface="한컴 윤고딕 250"/>
              </a:rPr>
              <a:t>버</a:t>
            </a:r>
            <a:r>
              <a:rPr lang="ko-KR" altLang="en-US" sz="8500" b="1" spc="-400">
                <a:solidFill>
                  <a:srgbClr val="024004"/>
                </a:solidFill>
                <a:latin typeface="한컴 윤고딕 250"/>
                <a:ea typeface="한컴 윤고딕 250"/>
              </a:rPr>
              <a:t>  </a:t>
            </a:r>
            <a:r>
              <a:rPr lang="ko-KR" altLang="en-US" sz="8500" b="1">
                <a:solidFill>
                  <a:srgbClr val="024004"/>
                </a:solidFill>
                <a:latin typeface="한컴 윤고딕 250"/>
                <a:ea typeface="한컴 윤고딕 250"/>
              </a:rPr>
              <a:t>지</a:t>
            </a:r>
            <a:r>
              <a:rPr lang="ko-KR" altLang="en-US" sz="8500" b="1" spc="-14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500" b="1">
                <a:solidFill>
                  <a:srgbClr val="024004"/>
                </a:solidFill>
                <a:latin typeface="한컴 윤고딕 250"/>
                <a:ea typeface="한컴 윤고딕 250"/>
              </a:rPr>
              <a:t>아버 지</a:t>
            </a:r>
            <a:endParaRPr lang="ko-KR" altLang="en-US" sz="8500" b="1">
              <a:solidFill>
                <a:srgbClr val="024004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714499" y="3639553"/>
            <a:ext cx="9867899" cy="118771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500" b="1">
                <a:solidFill>
                  <a:srgbClr val="024004"/>
                </a:solidFill>
                <a:latin typeface="한컴 윤고딕 250"/>
                <a:ea typeface="한컴 윤고딕 250"/>
              </a:rPr>
              <a:t>나를  구하신</a:t>
            </a:r>
            <a:r>
              <a:rPr lang="ko-KR" altLang="en-US" sz="8500" b="1" spc="-2200">
                <a:solidFill>
                  <a:srgbClr val="024004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500" b="1">
                <a:solidFill>
                  <a:srgbClr val="024004"/>
                </a:solidFill>
                <a:latin typeface="한컴 윤고딕 250"/>
                <a:ea typeface="한컴 윤고딕 250"/>
              </a:rPr>
              <a:t>아버 지</a:t>
            </a:r>
            <a:endParaRPr lang="ko-KR" altLang="en-US" sz="8500" b="1">
              <a:solidFill>
                <a:srgbClr val="024004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429000"/>
            <a:ext cx="2610464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103</ep:Words>
  <ep:PresentationFormat>화면 슬라이드 쇼(4:3)</ep:PresentationFormat>
  <ep:Paragraphs>24</ep:Paragraphs>
  <ep:Slides>12</ep:Slides>
  <ep:Notes>12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ep:HeadingPairs>
  <ep:TitlesOfParts>
    <vt:vector size="13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2022-11-11T02:14:23.905</dcterms:created>
  <dc:creator>user</dc:creator>
  <cp:lastModifiedBy>user</cp:lastModifiedBy>
  <dcterms:modified xsi:type="dcterms:W3CDTF">2023-09-23T03:42:26.534</dcterms:modified>
  <cp:revision>25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