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0" r:id="rId17"/>
    <p:sldId id="27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2023-07-07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55934" y="0"/>
            <a:ext cx="11480132" cy="44803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en-US" altLang="ko-KR" sz="9600" b="1">
                <a:latin typeface="한컴 윤고딕 250"/>
                <a:ea typeface="한컴 윤고딕 250"/>
              </a:rPr>
              <a:t>1.</a:t>
            </a:r>
            <a:r>
              <a:rPr lang="ko-KR" altLang="en-US" sz="9600" b="1">
                <a:latin typeface="한컴 윤고딕 250"/>
                <a:ea typeface="한컴 윤고딕 250"/>
              </a:rPr>
              <a:t>선한 목자되신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 우리 주  항상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인도하시고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51185" y="0"/>
            <a:ext cx="11570369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 spc="300">
                <a:latin typeface="한컴 윤고딕 250"/>
                <a:ea typeface="한컴 윤고딕 250"/>
              </a:rPr>
              <a:t>주의 넓고 크신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은혜로 자유 얻게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하셨네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8"/>
            <a:ext cx="11211428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선한 목자 구세주여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지금 나아갑니다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01316" y="391025"/>
            <a:ext cx="11470105" cy="300749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선한 목자 구세주여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지금 나아갑니다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21104" y="0"/>
            <a:ext cx="11349791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>
                <a:latin typeface="한컴 윤고딕 250"/>
                <a:ea typeface="한컴 윤고딕 250"/>
              </a:rPr>
              <a:t>4.</a:t>
            </a:r>
            <a:r>
              <a:rPr lang="ko-KR" altLang="en-US" sz="9600" b="1">
                <a:latin typeface="한컴 윤고딕 250"/>
                <a:ea typeface="한컴 윤고딕 250"/>
              </a:rPr>
              <a:t>일찍 주의 뜻을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따라서 살아가게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하시고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71237" y="0"/>
            <a:ext cx="11720763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주의 크신 사랑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베푸사  주를 좇게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합소서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8"/>
            <a:ext cx="11181349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선한 목자 구세주여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항상 인도합소서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91025" y="124243"/>
            <a:ext cx="11409949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선한 목자 구세주여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항상 인도합소서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             아 멘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8"/>
            <a:ext cx="11301665" cy="42002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10000" b="1" spc="600">
                <a:latin typeface="한컴 윤고딕 250"/>
                <a:ea typeface="한컴 윤고딕 250"/>
              </a:rPr>
              <a:t>방초 동산 좋은 </a:t>
            </a:r>
            <a:endParaRPr lang="ko-KR" altLang="en-US" sz="10000" b="1" spc="600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10000" b="1" spc="600">
                <a:latin typeface="한컴 윤고딕 250"/>
                <a:ea typeface="한컴 윤고딕 250"/>
              </a:rPr>
              <a:t>  곳에서  우리 </a:t>
            </a:r>
            <a:endParaRPr lang="ko-KR" altLang="en-US" sz="10000" b="1" spc="600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10000" b="1" spc="600">
                <a:latin typeface="한컴 윤고딕 250"/>
                <a:ea typeface="한컴 윤고딕 250"/>
              </a:rPr>
              <a:t>    먹여 줍소서</a:t>
            </a:r>
            <a:endParaRPr lang="ko-KR" altLang="en-US" sz="10000" b="1" spc="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60947" y="274638"/>
            <a:ext cx="11630525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선한 목자 구세주여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항상 인도합소서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01316" y="274638"/>
            <a:ext cx="11520237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선한 목자 구세주여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항상 인도합소서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86012" y="0"/>
            <a:ext cx="11419974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>
                <a:latin typeface="한컴 윤고딕 250"/>
                <a:ea typeface="한컴 윤고딕 250"/>
              </a:rPr>
              <a:t>2.</a:t>
            </a:r>
            <a:r>
              <a:rPr lang="ko-KR" altLang="en-US" sz="9600" b="1">
                <a:latin typeface="한컴 윤고딕 250"/>
                <a:ea typeface="한컴 윤고딕 250"/>
              </a:rPr>
              <a:t>양의 문이 되신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  예수여  우리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영접하시고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61211" y="274638"/>
            <a:ext cx="11349790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 spc="-200">
                <a:latin typeface="한컴 윤고딕 250"/>
                <a:ea typeface="한컴 윤고딕 250"/>
              </a:rPr>
              <a:t>길을</a:t>
            </a:r>
            <a:r>
              <a:rPr lang="ko-KR" altLang="en-US" sz="9600" b="1" spc="-1700">
                <a:latin typeface="한컴 윤고딕 250"/>
                <a:ea typeface="한컴 윤고딕 250"/>
              </a:rPr>
              <a:t> </a:t>
            </a:r>
            <a:r>
              <a:rPr lang="ko-KR" altLang="en-US" sz="9600" b="1" spc="-200">
                <a:latin typeface="한컴 윤고딕 250"/>
                <a:ea typeface="한컴 윤고딕 250"/>
              </a:rPr>
              <a:t>잃은</a:t>
            </a:r>
            <a:r>
              <a:rPr lang="ko-KR" altLang="en-US" sz="9600" b="1" spc="-2100">
                <a:latin typeface="한컴 윤고딕 250"/>
                <a:ea typeface="한컴 윤고딕 250"/>
              </a:rPr>
              <a:t> </a:t>
            </a:r>
            <a:r>
              <a:rPr lang="ko-KR" altLang="en-US" sz="9600" b="1" spc="-200">
                <a:latin typeface="한컴 윤고딕 250"/>
                <a:ea typeface="한컴 윤고딕 250"/>
              </a:rPr>
              <a:t>양의</a:t>
            </a:r>
            <a:r>
              <a:rPr lang="ko-KR" altLang="en-US" sz="9600" b="1" spc="-2300">
                <a:latin typeface="한컴 윤고딕 250"/>
                <a:ea typeface="한컴 윤고딕 250"/>
              </a:rPr>
              <a:t> </a:t>
            </a:r>
            <a:r>
              <a:rPr lang="ko-KR" altLang="en-US" sz="9600" b="1" spc="-200">
                <a:latin typeface="한컴 윤고딕 250"/>
                <a:ea typeface="한컴 윤고딕 250"/>
              </a:rPr>
              <a:t>무리를</a:t>
            </a:r>
            <a:endParaRPr lang="ko-KR" altLang="en-US" sz="9600" b="1" spc="-2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200">
                <a:latin typeface="한컴 윤고딕 250"/>
                <a:ea typeface="한컴 윤고딕 250"/>
              </a:rPr>
              <a:t>  항상 인도합소서</a:t>
            </a:r>
            <a:endParaRPr lang="ko-KR" altLang="en-US" sz="9600" b="1" spc="-2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711869" y="471236"/>
            <a:ext cx="11329736" cy="301300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선한 목자 구세주여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기도 들어줍소서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661737"/>
            <a:ext cx="10972798" cy="301300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선한 목자 구세주여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기도 들어줍소서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91025" y="0"/>
            <a:ext cx="11630525" cy="4476432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9600" b="1" spc="-800">
                <a:latin typeface="한컴 윤고딕 250"/>
                <a:ea typeface="한컴 윤고딕 250"/>
              </a:rPr>
              <a:t> </a:t>
            </a:r>
            <a:r>
              <a:rPr lang="en-US" altLang="ko-KR" sz="9600" b="1" spc="-100">
                <a:latin typeface="한컴 윤고딕 250"/>
                <a:ea typeface="한컴 윤고딕 250"/>
              </a:rPr>
              <a:t>3.</a:t>
            </a:r>
            <a:r>
              <a:rPr lang="ko-KR" altLang="en-US" sz="9600" b="1" spc="-100">
                <a:latin typeface="한컴 윤고딕 250"/>
                <a:ea typeface="한컴 윤고딕 250"/>
              </a:rPr>
              <a:t>흠이 많고 약한</a:t>
            </a:r>
            <a:endParaRPr lang="ko-KR" altLang="en-US" sz="9600" b="1" spc="-100">
              <a:latin typeface="한컴 윤고딕 250"/>
              <a:ea typeface="한컴 윤고딕 250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9600" b="1" spc="-100">
                <a:latin typeface="한컴 윤고딕 250"/>
                <a:ea typeface="한컴 윤고딕 250"/>
              </a:rPr>
              <a:t>   우리도  용납하여</a:t>
            </a:r>
            <a:endParaRPr lang="ko-KR" altLang="en-US" sz="9600" b="1" spc="-100">
              <a:latin typeface="한컴 윤고딕 250"/>
              <a:ea typeface="한컴 윤고딕 250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9600" b="1" spc="-100">
                <a:latin typeface="한컴 윤고딕 250"/>
                <a:ea typeface="한컴 윤고딕 250"/>
              </a:rPr>
              <a:t>     주시고</a:t>
            </a:r>
            <a:endParaRPr lang="ko-KR" altLang="en-US" sz="9600" b="1" spc="-1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100</ep:Words>
  <ep:PresentationFormat>화면 슬라이드 쇼(4:3)</ep:PresentationFormat>
  <ep:Paragraphs>40</ep:Paragraphs>
  <ep:Slides>16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2023-07-07T04:25:40.292</dcterms:created>
  <dc:creator>user</dc:creator>
  <cp:lastModifiedBy>user</cp:lastModifiedBy>
  <dcterms:modified xsi:type="dcterms:W3CDTF">2023-07-07T05:30:43.175</dcterms:modified>
  <cp:revision>13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