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7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presProps" Target="presProps.xml"  /><Relationship Id="rId14" Type="http://schemas.openxmlformats.org/officeDocument/2006/relationships/viewProps" Target="viewProps.xml"  /><Relationship Id="rId15" Type="http://schemas.openxmlformats.org/officeDocument/2006/relationships/theme" Target="theme/theme1.xml"  /><Relationship Id="rId16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2023-02-18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0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4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6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8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9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406065" y="0"/>
            <a:ext cx="11660606" cy="418107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</a:t>
            </a:r>
            <a:r>
              <a:rPr lang="ko-KR" altLang="en-US" sz="8500" b="1" spc="-700">
                <a:solidFill>
                  <a:srgbClr val="056b10"/>
                </a:solidFill>
                <a:latin typeface="한컴 윤고딕 250"/>
                <a:ea typeface="한컴 윤고딕 250"/>
              </a:rPr>
              <a:t>내 눈 주의 영광을 보네</a:t>
            </a:r>
            <a:endParaRPr lang="ko-KR" altLang="en-US" sz="8500" b="1" spc="-700">
              <a:solidFill>
                <a:srgbClr val="056b10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500" b="1">
                <a:solidFill>
                  <a:srgbClr val="056b10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500" b="1" spc="-500">
                <a:solidFill>
                  <a:srgbClr val="056b10"/>
                </a:solidFill>
                <a:latin typeface="한컴 윤고딕 250"/>
                <a:ea typeface="한컴 윤고딕 250"/>
              </a:rPr>
              <a:t>우리 가운데 계신 주님</a:t>
            </a:r>
            <a:r>
              <a:rPr lang="ko-KR" altLang="en-US" sz="8500" b="1">
                <a:solidFill>
                  <a:srgbClr val="056b10"/>
                </a:solidFill>
                <a:latin typeface="한컴 윤고딕 250"/>
                <a:ea typeface="한컴 윤고딕 250"/>
              </a:rPr>
              <a:t>  </a:t>
            </a:r>
            <a:r>
              <a:rPr lang="ko-KR" altLang="en-US" sz="8500" b="1">
                <a:latin typeface="한컴 윤고딕 250"/>
                <a:ea typeface="한컴 윤고딕 250"/>
              </a:rPr>
              <a:t>          </a:t>
            </a:r>
            <a:endParaRPr lang="ko-KR" altLang="en-US" sz="85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09599" y="0"/>
            <a:ext cx="11381874" cy="448186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</a:t>
            </a:r>
            <a:r>
              <a:rPr lang="ko-KR" altLang="en-US" sz="9600" b="1">
                <a:solidFill>
                  <a:srgbClr val="056b10"/>
                </a:solidFill>
                <a:latin typeface="한컴 윤고딕 250"/>
                <a:ea typeface="한컴 윤고딕 250"/>
              </a:rPr>
              <a:t>찬양하며 우리는</a:t>
            </a:r>
            <a:endParaRPr lang="ko-KR" altLang="en-US" sz="9600" b="1">
              <a:solidFill>
                <a:srgbClr val="056b10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solidFill>
                  <a:srgbClr val="056b10"/>
                </a:solidFill>
                <a:latin typeface="한컴 윤고딕 250"/>
                <a:ea typeface="한컴 윤고딕 250"/>
              </a:rPr>
              <a:t>   전진하리  모든</a:t>
            </a:r>
            <a:endParaRPr lang="ko-KR" altLang="en-US" sz="9600" b="1">
              <a:solidFill>
                <a:srgbClr val="056b10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solidFill>
                  <a:srgbClr val="056b10"/>
                </a:solidFill>
                <a:latin typeface="한컴 윤고딕 250"/>
                <a:ea typeface="한컴 윤고딕 250"/>
              </a:rPr>
              <a:t> 열방 주 볼때까지</a:t>
            </a:r>
            <a:r>
              <a:rPr lang="en-US" altLang="ko-KR" sz="9600" b="1">
                <a:solidFill>
                  <a:srgbClr val="056b10"/>
                </a:solidFill>
                <a:latin typeface="한컴 윤고딕 250"/>
                <a:ea typeface="한컴 윤고딕 250"/>
              </a:rPr>
              <a:t>­­</a:t>
            </a:r>
            <a:r>
              <a:rPr lang="ko-KR" altLang="en-US" sz="9600" b="1">
                <a:solidFill>
                  <a:srgbClr val="056b10"/>
                </a:solidFill>
                <a:latin typeface="한컴 윤고딕 250"/>
                <a:ea typeface="한컴 윤고딕 250"/>
              </a:rPr>
              <a:t> </a:t>
            </a:r>
            <a:endParaRPr lang="ko-KR" altLang="en-US" sz="9600" b="1">
              <a:solidFill>
                <a:srgbClr val="056b10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501316" y="0"/>
            <a:ext cx="11500185" cy="415258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500" b="1">
                <a:latin typeface="한컴 윤고딕 250"/>
                <a:ea typeface="한컴 윤고딕 250"/>
              </a:rPr>
              <a:t> </a:t>
            </a:r>
            <a:r>
              <a:rPr lang="ko-KR" altLang="en-US" sz="8900" b="1">
                <a:solidFill>
                  <a:srgbClr val="056b10"/>
                </a:solidFill>
                <a:latin typeface="한컴 윤고딕 250"/>
                <a:ea typeface="한컴 윤고딕 250"/>
              </a:rPr>
              <a:t>그 빛난 영광 온하늘</a:t>
            </a:r>
            <a:endParaRPr lang="ko-KR" altLang="en-US" sz="8900" b="1">
              <a:solidFill>
                <a:srgbClr val="056b10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900" b="1">
                <a:solidFill>
                  <a:srgbClr val="056b10"/>
                </a:solidFill>
                <a:latin typeface="한컴 윤고딕 250"/>
                <a:ea typeface="한컴 윤고딕 250"/>
              </a:rPr>
              <a:t> 덮고  그 찬송 온땅</a:t>
            </a:r>
            <a:endParaRPr lang="ko-KR" altLang="en-US" sz="8900" b="1">
              <a:solidFill>
                <a:srgbClr val="056b10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900" b="1">
                <a:solidFill>
                  <a:srgbClr val="056b10"/>
                </a:solidFill>
                <a:latin typeface="한컴 윤고딕 250"/>
                <a:ea typeface="한컴 윤고딕 250"/>
              </a:rPr>
              <a:t>              가득해</a:t>
            </a:r>
            <a:endParaRPr lang="ko-KR" altLang="en-US" sz="8900" b="1">
              <a:solidFill>
                <a:srgbClr val="056b10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370973" y="170063"/>
            <a:ext cx="11821027" cy="261885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300" b="1">
                <a:latin typeface="한컴 윤고딕 250"/>
                <a:ea typeface="한컴 윤고딕 250"/>
              </a:rPr>
              <a:t>  </a:t>
            </a:r>
            <a:r>
              <a:rPr lang="ko-KR" altLang="en-US" sz="8300" b="1" spc="-400">
                <a:solidFill>
                  <a:srgbClr val="056b10"/>
                </a:solidFill>
                <a:latin typeface="한컴 윤고딕 250"/>
                <a:ea typeface="한컴 윤고딕 250"/>
              </a:rPr>
              <a:t>내 눈 주의 영광을 보네</a:t>
            </a:r>
            <a:endParaRPr lang="ko-KR" altLang="en-US" sz="8300" b="1" spc="-400">
              <a:solidFill>
                <a:srgbClr val="056b10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300" b="1" spc="-400">
                <a:solidFill>
                  <a:srgbClr val="056b10"/>
                </a:solidFill>
                <a:latin typeface="한컴 윤고딕 250"/>
                <a:ea typeface="한컴 윤고딕 250"/>
              </a:rPr>
              <a:t>  </a:t>
            </a:r>
            <a:r>
              <a:rPr lang="ko-KR" altLang="en-US" sz="8300" b="1" spc="-100">
                <a:solidFill>
                  <a:srgbClr val="056b10"/>
                </a:solidFill>
                <a:latin typeface="한컴 윤고딕 250"/>
                <a:ea typeface="한컴 윤고딕 250"/>
              </a:rPr>
              <a:t>찬송 가운데 서신 주님</a:t>
            </a:r>
            <a:endParaRPr lang="ko-KR" altLang="en-US" sz="8300" b="1" spc="-100">
              <a:solidFill>
                <a:srgbClr val="056b10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116305"/>
            <a:ext cx="12192000" cy="6741694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235617" y="116305"/>
            <a:ext cx="11720764" cy="565394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0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r>
              <a:rPr lang="ko-KR" altLang="en-US" sz="9600" b="1">
                <a:solidFill>
                  <a:srgbClr val="056b10"/>
                </a:solidFill>
                <a:latin typeface="한컴 윤고딕 250"/>
                <a:ea typeface="한컴 윤고딕 250"/>
              </a:rPr>
              <a:t>주님의 얼굴은 온</a:t>
            </a:r>
            <a:endParaRPr lang="ko-KR" altLang="en-US" sz="9600" b="1">
              <a:solidFill>
                <a:srgbClr val="056b10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0000"/>
              </a:lnSpc>
              <a:defRPr/>
            </a:pPr>
            <a:r>
              <a:rPr lang="ko-KR" altLang="en-US" sz="9600" b="1">
                <a:solidFill>
                  <a:srgbClr val="056b10"/>
                </a:solidFill>
                <a:latin typeface="한컴 윤고딕 250"/>
                <a:ea typeface="한컴 윤고딕 250"/>
              </a:rPr>
              <a:t> 세상 향하네 권능의</a:t>
            </a:r>
            <a:endParaRPr lang="ko-KR" altLang="en-US" sz="9600" b="1">
              <a:solidFill>
                <a:srgbClr val="056b10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solidFill>
                  <a:srgbClr val="056b10"/>
                </a:solidFill>
                <a:latin typeface="한컴 윤고딕 250"/>
                <a:ea typeface="한컴 윤고딕 250"/>
              </a:rPr>
              <a:t>     팔을  드셨네</a:t>
            </a:r>
            <a:endParaRPr lang="ko-KR" altLang="en-US" sz="9600" b="1">
              <a:solidFill>
                <a:srgbClr val="056b10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solidFill>
                  <a:srgbClr val="056b10"/>
                </a:solidFill>
                <a:latin typeface="한컴 윤고딕 250"/>
                <a:ea typeface="한컴 윤고딕 250"/>
              </a:rPr>
              <a:t>  </a:t>
            </a:r>
            <a:endParaRPr lang="ko-KR" altLang="en-US" sz="9600" b="1">
              <a:solidFill>
                <a:srgbClr val="056b10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210552" y="274638"/>
            <a:ext cx="399047" cy="3616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endParaRPr lang="ko-KR" altLang="en-US"/>
          </a:p>
        </p:txBody>
      </p:sp>
      <p:sp>
        <p:nvSpPr>
          <p:cNvPr id="5" name="가로 글상자 4"/>
          <p:cNvSpPr txBox="1"/>
          <p:nvPr/>
        </p:nvSpPr>
        <p:spPr>
          <a:xfrm>
            <a:off x="390523" y="274638"/>
            <a:ext cx="11410953" cy="44764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 </a:t>
            </a:r>
            <a:r>
              <a:rPr lang="ko-KR" altLang="en-US" sz="9600" b="1">
                <a:solidFill>
                  <a:srgbClr val="056b10"/>
                </a:solidFill>
                <a:latin typeface="한컴 윤고딕 250"/>
                <a:ea typeface="한컴 윤고딕 250"/>
              </a:rPr>
              <a:t>주의 영광 이곳에</a:t>
            </a:r>
            <a:endParaRPr lang="ko-KR" altLang="en-US" sz="9600" b="1">
              <a:solidFill>
                <a:srgbClr val="056b10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800" b="1">
                <a:solidFill>
                  <a:srgbClr val="056b10"/>
                </a:solidFill>
                <a:latin typeface="한컴 윤고딕 250"/>
                <a:ea typeface="한컴 윤고딕 250"/>
              </a:rPr>
              <a:t>  </a:t>
            </a:r>
            <a:r>
              <a:rPr lang="ko-KR" altLang="en-US" sz="9600" b="1">
                <a:solidFill>
                  <a:srgbClr val="056b10"/>
                </a:solidFill>
                <a:latin typeface="한컴 윤고딕 250"/>
                <a:ea typeface="한컴 윤고딕 250"/>
              </a:rPr>
              <a:t>가득해 우린 서네 </a:t>
            </a:r>
            <a:endParaRPr lang="ko-KR" altLang="en-US" sz="9600" b="1">
              <a:solidFill>
                <a:srgbClr val="056b10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solidFill>
                  <a:srgbClr val="056b10"/>
                </a:solidFill>
                <a:latin typeface="한컴 윤고딕 250"/>
                <a:ea typeface="한컴 윤고딕 250"/>
              </a:rPr>
              <a:t>    주님과 함께</a:t>
            </a:r>
            <a:endParaRPr lang="ko-KR" altLang="en-US" sz="9600" b="1">
              <a:solidFill>
                <a:srgbClr val="056b10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365960" y="0"/>
            <a:ext cx="11460080" cy="44764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</a:t>
            </a: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r>
              <a:rPr lang="ko-KR" altLang="en-US" sz="9600" b="1">
                <a:solidFill>
                  <a:srgbClr val="056b10"/>
                </a:solidFill>
                <a:latin typeface="한컴 윤고딕 250"/>
                <a:ea typeface="한컴 윤고딕 250"/>
              </a:rPr>
              <a:t>찬양하며 우리는</a:t>
            </a:r>
            <a:endParaRPr lang="ko-KR" altLang="en-US" sz="9600" b="1">
              <a:solidFill>
                <a:srgbClr val="056b10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solidFill>
                  <a:srgbClr val="056b10"/>
                </a:solidFill>
                <a:latin typeface="한컴 윤고딕 250"/>
                <a:ea typeface="한컴 윤고딕 250"/>
              </a:rPr>
              <a:t>   전진하리  모든</a:t>
            </a:r>
            <a:endParaRPr lang="ko-KR" altLang="en-US" sz="9600" b="1">
              <a:solidFill>
                <a:srgbClr val="056b10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solidFill>
                  <a:srgbClr val="056b10"/>
                </a:solidFill>
                <a:latin typeface="한컴 윤고딕 250"/>
                <a:ea typeface="한컴 윤고딕 250"/>
              </a:rPr>
              <a:t>  열방 주 볼때까지 </a:t>
            </a:r>
            <a:endParaRPr lang="ko-KR" altLang="en-US" sz="9600" b="1">
              <a:solidFill>
                <a:srgbClr val="056b10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75460" y="0"/>
            <a:ext cx="11841080" cy="410688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</a:t>
            </a:r>
            <a:r>
              <a:rPr lang="ko-KR" altLang="en-US" sz="8800" b="1" spc="-1000">
                <a:solidFill>
                  <a:srgbClr val="056b10"/>
                </a:solidFill>
                <a:latin typeface="한컴 윤고딕 250"/>
                <a:ea typeface="한컴 윤고딕 250"/>
              </a:rPr>
              <a:t>하늘 아버지 우릴 새롭게</a:t>
            </a:r>
            <a:r>
              <a:rPr lang="ko-KR" altLang="en-US" sz="8800" b="1" spc="-600">
                <a:solidFill>
                  <a:srgbClr val="056b10"/>
                </a:solidFill>
                <a:latin typeface="한컴 윤고딕 250"/>
                <a:ea typeface="한컴 윤고딕 250"/>
              </a:rPr>
              <a:t>       </a:t>
            </a:r>
            <a:endParaRPr lang="ko-KR" altLang="en-US" sz="8800" b="1" spc="-600">
              <a:solidFill>
                <a:srgbClr val="056b10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800" b="1">
                <a:solidFill>
                  <a:srgbClr val="056b10"/>
                </a:solidFill>
                <a:latin typeface="한컴 윤고딕 250"/>
                <a:ea typeface="한컴 윤고딕 250"/>
              </a:rPr>
              <a:t>   하사 열방 중에서 </a:t>
            </a:r>
            <a:endParaRPr lang="ko-KR" altLang="en-US" sz="8800" b="1">
              <a:solidFill>
                <a:srgbClr val="056b10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800" b="1">
                <a:solidFill>
                  <a:srgbClr val="056b10"/>
                </a:solidFill>
                <a:latin typeface="한컴 윤고딕 250"/>
                <a:ea typeface="한컴 윤고딕 250"/>
              </a:rPr>
              <a:t>   주를 섬기게 하소서  </a:t>
            </a:r>
            <a:r>
              <a:rPr lang="ko-KR" altLang="en-US" sz="8800" b="1">
                <a:latin typeface="한컴 윤고딕 250"/>
                <a:ea typeface="한컴 윤고딕 250"/>
              </a:rPr>
              <a:t>                        </a:t>
            </a:r>
            <a:endParaRPr lang="ko-KR" altLang="en-US" sz="88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345907" y="0"/>
            <a:ext cx="11500186" cy="42478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</a:t>
            </a:r>
            <a:r>
              <a:rPr lang="ko-KR" altLang="en-US" sz="9100" b="1">
                <a:solidFill>
                  <a:srgbClr val="056b10"/>
                </a:solidFill>
                <a:latin typeface="한컴 윤고딕 250"/>
                <a:ea typeface="한컴 윤고딕 250"/>
              </a:rPr>
              <a:t> 모든 나라 일어나</a:t>
            </a:r>
            <a:endParaRPr lang="ko-KR" altLang="en-US" sz="9100" b="1">
              <a:solidFill>
                <a:srgbClr val="056b10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100" b="1">
                <a:solidFill>
                  <a:srgbClr val="056b10"/>
                </a:solidFill>
                <a:latin typeface="한컴 윤고딕 250"/>
                <a:ea typeface="한컴 윤고딕 250"/>
              </a:rPr>
              <a:t>  찬송 부르며 영광의</a:t>
            </a:r>
            <a:endParaRPr lang="ko-KR" altLang="en-US" sz="9100" b="1">
              <a:solidFill>
                <a:srgbClr val="056b10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100" b="1">
                <a:solidFill>
                  <a:srgbClr val="056b10"/>
                </a:solidFill>
                <a:latin typeface="한컴 윤고딕 250"/>
                <a:ea typeface="한컴 윤고딕 250"/>
              </a:rPr>
              <a:t>  주님을 보게 하소서</a:t>
            </a:r>
            <a:endParaRPr lang="ko-KR" altLang="en-US" sz="9100" b="1">
              <a:solidFill>
                <a:srgbClr val="056b10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09599" y="0"/>
            <a:ext cx="11389895" cy="437959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 </a:t>
            </a:r>
            <a:r>
              <a:rPr lang="ko-KR" altLang="en-US" sz="9400" b="1">
                <a:solidFill>
                  <a:srgbClr val="056b10"/>
                </a:solidFill>
                <a:latin typeface="한컴 윤고딕 250"/>
                <a:ea typeface="한컴 윤고딕 250"/>
              </a:rPr>
              <a:t>주의 영광 이곳에</a:t>
            </a:r>
            <a:endParaRPr lang="ko-KR" altLang="en-US" sz="9400" b="1">
              <a:solidFill>
                <a:srgbClr val="056b10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400" b="1">
                <a:solidFill>
                  <a:srgbClr val="056b10"/>
                </a:solidFill>
                <a:latin typeface="한컴 윤고딕 250"/>
                <a:ea typeface="한컴 윤고딕 250"/>
              </a:rPr>
              <a:t>  가득해 우린 서네 </a:t>
            </a:r>
            <a:endParaRPr lang="ko-KR" altLang="en-US" sz="9400" b="1">
              <a:solidFill>
                <a:srgbClr val="056b10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400" b="1">
                <a:solidFill>
                  <a:srgbClr val="056b10"/>
                </a:solidFill>
                <a:latin typeface="한컴 윤고딕 250"/>
                <a:ea typeface="한컴 윤고딕 250"/>
              </a:rPr>
              <a:t>    주님과 함께</a:t>
            </a:r>
            <a:endParaRPr lang="ko-KR" altLang="en-US" sz="9400" b="1">
              <a:solidFill>
                <a:srgbClr val="056b10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94</ep:Words>
  <ep:PresentationFormat>화면 슬라이드 쇼(4:3)</ep:PresentationFormat>
  <ep:Paragraphs>30</ep:Paragraphs>
  <ep:Slides>10</ep:Slides>
  <ep:Notes>10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ep:HeadingPairs>
  <ep:TitlesOfParts>
    <vt:vector size="11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2023-02-17T02:18:03.323</dcterms:created>
  <dc:creator>user</dc:creator>
  <cp:lastModifiedBy>user</cp:lastModifiedBy>
  <dcterms:modified xsi:type="dcterms:W3CDTF">2023-02-18T01:39:59.860</dcterms:modified>
  <cp:revision>16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