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presProps" Target="presProps.xml"  /><Relationship Id="rId12" Type="http://schemas.openxmlformats.org/officeDocument/2006/relationships/viewProps" Target="viewProps.xml"  /><Relationship Id="rId13" Type="http://schemas.openxmlformats.org/officeDocument/2006/relationships/theme" Target="theme/theme1.xml"  /><Relationship Id="rId14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2025-03-17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Relationship Id="rId4" Type="http://schemas.openxmlformats.org/officeDocument/2006/relationships/image" Target="../media/image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Relationship Id="rId4" Type="http://schemas.openxmlformats.org/officeDocument/2006/relationships/image" Target="../media/image6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Relationship Id="rId4" Type="http://schemas.openxmlformats.org/officeDocument/2006/relationships/image" Target="../media/image8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9.jpeg"  /><Relationship Id="rId4" Type="http://schemas.openxmlformats.org/officeDocument/2006/relationships/image" Target="../media/image10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1.jpeg"  /><Relationship Id="rId4" Type="http://schemas.openxmlformats.org/officeDocument/2006/relationships/image" Target="../media/image12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3.jpeg"  /><Relationship Id="rId4" Type="http://schemas.openxmlformats.org/officeDocument/2006/relationships/image" Target="../media/image1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5.jpeg"  /><Relationship Id="rId4" Type="http://schemas.openxmlformats.org/officeDocument/2006/relationships/image" Target="../media/image16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1054767" y="1072816"/>
            <a:ext cx="10764253" cy="105887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아침에</a:t>
            </a:r>
            <a:r>
              <a:rPr lang="ko-KR" altLang="en-US" sz="8000" b="1" spc="-2200">
                <a:latin typeface="한컴 윤고딕 250"/>
                <a:ea typeface="한컴 윤고딕 250"/>
              </a:rPr>
              <a:t> </a:t>
            </a:r>
            <a:r>
              <a:rPr lang="ko-KR" altLang="en-US" sz="8000" b="1" spc="-400">
                <a:latin typeface="한컴 윤고딕 250"/>
                <a:ea typeface="한컴 윤고딕 250"/>
              </a:rPr>
              <a:t>주의</a:t>
            </a:r>
            <a:r>
              <a:rPr lang="ko-KR" altLang="en-US" sz="8000" b="1" spc="-2600">
                <a:latin typeface="한컴 윤고딕 250"/>
                <a:ea typeface="한컴 윤고딕 250"/>
              </a:rPr>
              <a:t> </a:t>
            </a:r>
            <a:r>
              <a:rPr lang="ko-KR" altLang="en-US" sz="8000" b="1" spc="-300">
                <a:latin typeface="한컴 윤고딕 250"/>
                <a:ea typeface="한컴 윤고딕 250"/>
              </a:rPr>
              <a:t>인자하심을</a:t>
            </a:r>
            <a:endParaRPr lang="ko-KR" altLang="en-US" sz="8000" b="1" spc="-300">
              <a:latin typeface="한컴 윤고딕 250"/>
              <a:ea typeface="한컴 윤고딕 25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1458828" y="3108158"/>
            <a:ext cx="9818768" cy="130001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나</a:t>
            </a:r>
            <a:r>
              <a:rPr lang="en-US" altLang="ko-KR" sz="8800" b="1">
                <a:latin typeface="한컴 윤고딕 250"/>
                <a:ea typeface="한컴 윤고딕 250"/>
              </a:rPr>
              <a:t>-</a:t>
            </a:r>
            <a:r>
              <a:rPr lang="ko-KR" altLang="en-US" sz="8800" b="1">
                <a:latin typeface="한컴 윤고딕 250"/>
                <a:ea typeface="한컴 윤고딕 250"/>
              </a:rPr>
              <a:t>타</a:t>
            </a:r>
            <a:r>
              <a:rPr lang="en-US" altLang="ko-KR" sz="8800" b="1">
                <a:latin typeface="한컴 윤고딕 250"/>
                <a:ea typeface="한컴 윤고딕 250"/>
              </a:rPr>
              <a:t>-</a:t>
            </a:r>
            <a:r>
              <a:rPr lang="ko-KR" altLang="en-US" sz="8800" b="1">
                <a:latin typeface="한컴 윤고딕 250"/>
                <a:ea typeface="한컴 윤고딕 250"/>
              </a:rPr>
              <a:t>내시</a:t>
            </a:r>
            <a:r>
              <a:rPr lang="en-US" altLang="ko-KR" sz="8800" b="1">
                <a:latin typeface="한컴 윤고딕 250"/>
                <a:ea typeface="한컴 윤고딕 250"/>
              </a:rPr>
              <a:t>-</a:t>
            </a:r>
            <a:r>
              <a:rPr lang="ko-KR" altLang="en-US" sz="8800" b="1">
                <a:latin typeface="한컴 윤고딕 250"/>
                <a:ea typeface="한컴 윤고딕 250"/>
              </a:rPr>
              <a:t>며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4511842" y="6106027"/>
            <a:ext cx="7307177" cy="69291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4000" b="1">
                <a:latin typeface="휴먼옛체"/>
                <a:ea typeface="휴먼옛체"/>
              </a:rPr>
              <a:t>          </a:t>
            </a:r>
            <a:endParaRPr lang="ko-KR" altLang="en-US" sz="4000" b="1">
              <a:solidFill>
                <a:srgbClr val="68097a"/>
              </a:solidFill>
              <a:latin typeface="휴먼옛체"/>
              <a:ea typeface="휴먼옛체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429000"/>
            <a:ext cx="2247900" cy="3333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932447" y="1193131"/>
            <a:ext cx="10649951" cy="94808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0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밤마다</a:t>
            </a:r>
            <a:r>
              <a:rPr lang="ko-KR" altLang="en-US" sz="8000" b="1" spc="-800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latin typeface="한컴 윤고딕 250"/>
                <a:ea typeface="한컴 윤고딕 250"/>
              </a:rPr>
              <a:t>주의</a:t>
            </a:r>
            <a:r>
              <a:rPr lang="ko-KR" altLang="en-US" sz="8000" b="1" spc="-2600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latin typeface="한컴 윤고딕 250"/>
                <a:ea typeface="한컴 윤고딕 250"/>
              </a:rPr>
              <a:t>성실하심을</a:t>
            </a:r>
            <a:endParaRPr lang="ko-KR" altLang="en-US" sz="8000" b="1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132974" y="3429000"/>
            <a:ext cx="10688053" cy="99822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5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 베풂이</a:t>
            </a:r>
            <a:r>
              <a:rPr lang="ko-KR" altLang="en-US" sz="8000" b="1" spc="-1000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latin typeface="한컴 윤고딕 250"/>
                <a:ea typeface="한컴 윤고딕 250"/>
              </a:rPr>
              <a:t>좋으나이</a:t>
            </a:r>
            <a:r>
              <a:rPr lang="en-US" altLang="ko-KR" sz="8000" b="1">
                <a:latin typeface="한컴 윤고딕 250"/>
                <a:ea typeface="한컴 윤고딕 250"/>
              </a:rPr>
              <a:t>-</a:t>
            </a:r>
            <a:r>
              <a:rPr lang="ko-KR" altLang="en-US" sz="8000" b="1">
                <a:latin typeface="한컴 윤고딕 250"/>
                <a:ea typeface="한컴 윤고딕 250"/>
              </a:rPr>
              <a:t>다</a:t>
            </a:r>
            <a:endParaRPr lang="ko-KR" altLang="en-US" sz="8000" b="1"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881892"/>
            <a:ext cx="2001030" cy="2976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822158" y="1042737"/>
            <a:ext cx="10908632" cy="106038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  </a:t>
            </a:r>
            <a:r>
              <a:rPr lang="ko-KR" altLang="en-US" sz="8000" b="1" spc="100">
                <a:latin typeface="한컴 윤고딕 250"/>
                <a:ea typeface="한컴 윤고딕 250"/>
              </a:rPr>
              <a:t>여</a:t>
            </a:r>
            <a:r>
              <a:rPr lang="en-US" altLang="ko-KR" sz="8000" b="1" spc="100">
                <a:latin typeface="한컴 윤고딕 250"/>
                <a:ea typeface="한컴 윤고딕 250"/>
              </a:rPr>
              <a:t>-</a:t>
            </a:r>
            <a:r>
              <a:rPr lang="ko-KR" altLang="en-US" sz="8000" b="1" spc="100">
                <a:latin typeface="한컴 윤고딕 250"/>
                <a:ea typeface="한컴 윤고딕 250"/>
              </a:rPr>
              <a:t>호와께</a:t>
            </a:r>
            <a:r>
              <a:rPr lang="ko-KR" altLang="en-US" sz="8000" b="1" spc="-700">
                <a:latin typeface="한컴 윤고딕 250"/>
                <a:ea typeface="한컴 윤고딕 250"/>
              </a:rPr>
              <a:t> </a:t>
            </a:r>
            <a:r>
              <a:rPr lang="ko-KR" altLang="en-US" sz="8000" b="1" spc="100">
                <a:latin typeface="한컴 윤고딕 250"/>
                <a:ea typeface="한컴 윤고딕 250"/>
              </a:rPr>
              <a:t>감사하며</a:t>
            </a:r>
            <a:endParaRPr lang="ko-KR" altLang="en-US" sz="8000" b="1" spc="100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243263" y="3429000"/>
            <a:ext cx="9073817" cy="1055370"/>
          </a:xfrm>
          <a:prstGeom prst="rect">
            <a:avLst/>
          </a:prstGeom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 주의</a:t>
            </a:r>
            <a:r>
              <a:rPr lang="ko-KR" altLang="en-US" sz="8000" b="1" spc="-800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latin typeface="한컴 윤고딕 250"/>
                <a:ea typeface="한컴 윤고딕 250"/>
              </a:rPr>
              <a:t>이름을</a:t>
            </a:r>
            <a:r>
              <a:rPr lang="ko-KR" altLang="en-US" sz="8000" b="1" spc="-1000">
                <a:latin typeface="한컴 윤고딕 250"/>
                <a:ea typeface="한컴 윤고딕 250"/>
              </a:rPr>
              <a:t> </a:t>
            </a:r>
            <a:r>
              <a:rPr lang="ko-KR" altLang="en-US" sz="8000" b="1" spc="800">
                <a:latin typeface="한컴 윤고딕 250"/>
                <a:ea typeface="한컴 윤고딕 250"/>
              </a:rPr>
              <a:t>찬양</a:t>
            </a:r>
            <a:r>
              <a:rPr xmlns:mc="http://schemas.openxmlformats.org/markup-compatibility/2006" xmlns:hp="http://schemas.haansoft.com/office/presentation/8.0" kumimoji="0" lang="ko-KR" altLang="en-US" sz="8000" b="1" i="0" u="none" strike="noStrike" kern="1200" cap="none" spc="-1000" normalizeH="0" baseline="0" mc:Ignorable="hp" hp:hslEmbossed="0">
                <a:solidFill>
                  <a:srgbClr val="000000"/>
                </a:solidFill>
                <a:latin typeface="한컴 윤고딕 250"/>
                <a:ea typeface="한컴 윤고딕 250"/>
              </a:rPr>
              <a:t> </a:t>
            </a:r>
            <a:endParaRPr xmlns:mc="http://schemas.openxmlformats.org/markup-compatibility/2006" xmlns:hp="http://schemas.haansoft.com/office/presentation/8.0" kumimoji="0" lang="ko-KR" altLang="en-US" sz="8000" b="1" i="0" u="none" strike="noStrike" kern="1200" cap="none" spc="-1000" normalizeH="0" baseline="0" mc:Ignorable="hp" hp:hslEmbossed="0">
              <a:solidFill>
                <a:srgbClr val="000000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429000"/>
            <a:ext cx="1926771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664369" y="1042737"/>
            <a:ext cx="9575133" cy="100323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5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</a:t>
            </a:r>
            <a:endParaRPr lang="ko-KR" altLang="en-US" sz="8000" b="1">
              <a:latin typeface="한컴 윤고딕 250"/>
              <a:ea typeface="한컴 윤고딕 250"/>
            </a:endParaRPr>
          </a:p>
          <a:p>
            <a:pPr lvl="0">
              <a:lnSpc>
                <a:spcPct val="70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여</a:t>
            </a:r>
            <a:r>
              <a:rPr lang="en-US" altLang="ko-KR" sz="8000" b="1" spc="300">
                <a:latin typeface="한컴 윤고딕 250"/>
                <a:ea typeface="한컴 윤고딕 250"/>
              </a:rPr>
              <a:t>-</a:t>
            </a:r>
            <a:r>
              <a:rPr lang="ko-KR" altLang="en-US" sz="8000" b="1" spc="300">
                <a:latin typeface="한컴 윤고딕 250"/>
                <a:ea typeface="한컴 윤고딕 250"/>
              </a:rPr>
              <a:t>호와께</a:t>
            </a:r>
            <a:r>
              <a:rPr lang="ko-KR" altLang="en-US" sz="8000" b="1" spc="-800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latin typeface="한컴 윤고딕 250"/>
                <a:ea typeface="한컴 윤고딕 250"/>
              </a:rPr>
              <a:t>감사하며</a:t>
            </a:r>
            <a:endParaRPr lang="ko-KR" altLang="en-US" sz="8000" b="1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664369" y="3429000"/>
            <a:ext cx="9374605" cy="112204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 주의 이름</a:t>
            </a:r>
            <a:r>
              <a:rPr lang="ko-KR" altLang="en-US" sz="8000" b="1" spc="-1300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latin typeface="한컴 윤고딕 250"/>
                <a:ea typeface="한컴 윤고딕 250"/>
              </a:rPr>
              <a:t>을</a:t>
            </a:r>
            <a:r>
              <a:rPr lang="ko-KR" altLang="en-US" sz="8000" b="1" spc="-700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latin typeface="한컴 윤고딕 250"/>
                <a:ea typeface="한컴 윤고딕 250"/>
              </a:rPr>
              <a:t>찬 양</a:t>
            </a:r>
            <a:endParaRPr lang="ko-KR" altLang="en-US" sz="8000" b="1"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44100" y="4829175"/>
            <a:ext cx="2247900" cy="2028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363579" y="846138"/>
            <a:ext cx="10218818" cy="130460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여호와여 주의</a:t>
            </a:r>
            <a:r>
              <a:rPr lang="ko-KR" altLang="en-US" sz="8000" b="1" spc="-1100">
                <a:latin typeface="한컴 윤고딕 250"/>
                <a:ea typeface="한컴 윤고딕 250"/>
              </a:rPr>
              <a:t> </a:t>
            </a:r>
            <a:r>
              <a:rPr lang="ko-KR" altLang="en-US" sz="8000" b="1" spc="-500">
                <a:latin typeface="한컴 윤고딕 250"/>
                <a:ea typeface="한컴 윤고딕 250"/>
              </a:rPr>
              <a:t>행사가</a:t>
            </a:r>
            <a:endParaRPr lang="ko-KR" altLang="en-US" sz="8000" b="1" spc="-500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634289" y="3318711"/>
            <a:ext cx="9835815" cy="106088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어찌</a:t>
            </a:r>
            <a:r>
              <a:rPr lang="ko-KR" altLang="en-US" sz="8000" b="1" spc="-1200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latin typeface="한컴 윤고딕 250"/>
                <a:ea typeface="한컴 윤고딕 250"/>
              </a:rPr>
              <a:t>그리</a:t>
            </a:r>
            <a:r>
              <a:rPr lang="ko-KR" altLang="en-US" sz="8000" b="1" spc="-500">
                <a:latin typeface="한컴 윤고딕 250"/>
                <a:ea typeface="한컴 윤고딕 250"/>
              </a:rPr>
              <a:t>  </a:t>
            </a:r>
            <a:r>
              <a:rPr lang="ko-KR" altLang="en-US" sz="8000" b="1">
                <a:latin typeface="한컴 윤고딕 250"/>
                <a:ea typeface="한컴 윤고딕 250"/>
              </a:rPr>
              <a:t>크신</a:t>
            </a:r>
            <a:r>
              <a:rPr lang="ko-KR" altLang="en-US" sz="8000" b="1" spc="600">
                <a:latin typeface="한컴 윤고딕 250"/>
                <a:ea typeface="한컴 윤고딕 250"/>
              </a:rPr>
              <a:t>지요</a:t>
            </a:r>
            <a:endParaRPr lang="ko-KR" altLang="en-US" sz="8000" b="1" spc="600"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318710"/>
            <a:ext cx="2520403" cy="353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052763" y="1012658"/>
            <a:ext cx="10266949" cy="116666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주의 생각이</a:t>
            </a:r>
            <a:r>
              <a:rPr lang="en-US" altLang="ko-KR" sz="8800" b="1">
                <a:latin typeface="한컴 윤고딕 250"/>
                <a:ea typeface="한컴 윤고딕 250"/>
              </a:rPr>
              <a:t>-</a:t>
            </a:r>
            <a:r>
              <a:rPr lang="ko-KR" altLang="en-US" sz="8800" b="1" spc="-2000"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latin typeface="한컴 윤고딕 250"/>
                <a:ea typeface="한컴 윤고딕 250"/>
              </a:rPr>
              <a:t>심히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513974" y="3429000"/>
            <a:ext cx="9685422" cy="116014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깊으시나</a:t>
            </a:r>
            <a:r>
              <a:rPr lang="en-US" altLang="ko-KR" sz="8800" b="1">
                <a:latin typeface="한컴 윤고딕 250"/>
                <a:ea typeface="한컴 윤고딕 250"/>
              </a:rPr>
              <a:t>-</a:t>
            </a:r>
            <a:r>
              <a:rPr lang="ko-KR" altLang="en-US" sz="8800" b="1">
                <a:latin typeface="한컴 윤고딕 250"/>
                <a:ea typeface="한컴 윤고딕 250"/>
              </a:rPr>
              <a:t>이</a:t>
            </a:r>
            <a:r>
              <a:rPr lang="en-US" altLang="ko-KR" sz="8800" b="1">
                <a:latin typeface="한컴 윤고딕 250"/>
                <a:ea typeface="한컴 윤고딕 250"/>
              </a:rPr>
              <a:t>-</a:t>
            </a:r>
            <a:r>
              <a:rPr lang="ko-KR" altLang="en-US" sz="8800" b="1">
                <a:latin typeface="한컴 윤고딕 250"/>
                <a:ea typeface="한컴 윤고딕 250"/>
              </a:rPr>
              <a:t>다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195174" y="3111968"/>
            <a:ext cx="2996825" cy="3746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932447" y="1132973"/>
            <a:ext cx="10337133" cy="101777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7200" b="1">
                <a:latin typeface="한컴 윤고딕 250"/>
                <a:ea typeface="한컴 윤고딕 250"/>
              </a:rPr>
              <a:t>아침 에</a:t>
            </a:r>
            <a:r>
              <a:rPr lang="ko-KR" altLang="en-US" sz="7200" b="1" spc="-600"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latin typeface="한컴 윤고딕 250"/>
                <a:ea typeface="한컴 윤고딕 250"/>
              </a:rPr>
              <a:t>주의</a:t>
            </a:r>
            <a:r>
              <a:rPr lang="ko-KR" altLang="en-US" sz="7200" b="1" spc="-600"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latin typeface="한컴 윤고딕 250"/>
                <a:ea typeface="한컴 윤고딕 250"/>
              </a:rPr>
              <a:t>인</a:t>
            </a:r>
            <a:r>
              <a:rPr lang="ko-KR" altLang="en-US" sz="7200" b="1" spc="700">
                <a:latin typeface="한컴 윤고딕 250"/>
                <a:ea typeface="한컴 윤고딕 250"/>
              </a:rPr>
              <a:t>자하심을</a:t>
            </a:r>
            <a:endParaRPr lang="ko-KR" altLang="en-US" sz="7200" b="1" spc="700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614237" y="3429000"/>
            <a:ext cx="9785684" cy="129349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나</a:t>
            </a:r>
            <a:r>
              <a:rPr lang="en-US" altLang="ko-KR" sz="8800" b="1">
                <a:latin typeface="한컴 윤고딕 250"/>
                <a:ea typeface="한컴 윤고딕 250"/>
              </a:rPr>
              <a:t>-</a:t>
            </a:r>
            <a:r>
              <a:rPr lang="ko-KR" altLang="en-US" sz="8800" b="1">
                <a:latin typeface="한컴 윤고딕 250"/>
                <a:ea typeface="한컴 윤고딕 250"/>
              </a:rPr>
              <a:t>타</a:t>
            </a:r>
            <a:r>
              <a:rPr lang="en-US" altLang="ko-KR" sz="8800" b="1">
                <a:latin typeface="한컴 윤고딕 250"/>
                <a:ea typeface="한컴 윤고딕 250"/>
              </a:rPr>
              <a:t>-</a:t>
            </a:r>
            <a:r>
              <a:rPr lang="ko-KR" altLang="en-US" sz="8800" b="1">
                <a:latin typeface="한컴 윤고딕 250"/>
                <a:ea typeface="한컴 윤고딕 250"/>
              </a:rPr>
              <a:t>내시</a:t>
            </a:r>
            <a:r>
              <a:rPr lang="en-US" altLang="ko-KR" sz="8800" b="1">
                <a:latin typeface="한컴 윤고딕 250"/>
                <a:ea typeface="한컴 윤고딕 250"/>
              </a:rPr>
              <a:t>-</a:t>
            </a:r>
            <a:r>
              <a:rPr lang="ko-KR" altLang="en-US" sz="8800" b="1">
                <a:latin typeface="한컴 윤고딕 250"/>
                <a:ea typeface="한컴 윤고딕 250"/>
              </a:rPr>
              <a:t> 며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495675"/>
            <a:ext cx="2247900" cy="3362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303420" y="1092868"/>
            <a:ext cx="10888580" cy="112455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밤마다</a:t>
            </a:r>
            <a:r>
              <a:rPr lang="ko-KR" altLang="en-US" sz="8000" b="1" spc="-1600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latin typeface="한컴 윤고딕 250"/>
                <a:ea typeface="한컴 윤고딕 250"/>
              </a:rPr>
              <a:t>주의</a:t>
            </a:r>
            <a:r>
              <a:rPr lang="ko-KR" altLang="en-US" sz="8000" b="1" spc="-2600">
                <a:latin typeface="한컴 윤고딕 250"/>
                <a:ea typeface="한컴 윤고딕 250"/>
              </a:rPr>
              <a:t> </a:t>
            </a:r>
            <a:r>
              <a:rPr lang="ko-KR" altLang="en-US" sz="8000" b="1" spc="-200">
                <a:latin typeface="한컴 윤고딕 250"/>
                <a:ea typeface="한컴 윤고딕 250"/>
              </a:rPr>
              <a:t>성실하심을</a:t>
            </a:r>
            <a:endParaRPr lang="ko-KR" altLang="en-US" sz="8000" b="1" spc="-200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303420" y="3088105"/>
            <a:ext cx="10447422" cy="118671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베풂이</a:t>
            </a:r>
            <a:r>
              <a:rPr lang="ko-KR" altLang="en-US" sz="8000" b="1" spc="-1700">
                <a:latin typeface="한컴 윤고딕 250"/>
                <a:ea typeface="한컴 윤고딕 250"/>
              </a:rPr>
              <a:t> </a:t>
            </a:r>
            <a:r>
              <a:rPr lang="ko-KR" altLang="en-US" sz="8000" b="1" spc="-200">
                <a:latin typeface="한컴 윤고딕 250"/>
                <a:ea typeface="한컴 윤고딕 250"/>
              </a:rPr>
              <a:t>좋으나이다</a:t>
            </a:r>
            <a:r>
              <a:rPr lang="en-US" altLang="ko-KR" sz="8000" b="1" spc="-200">
                <a:latin typeface="한컴 윤고딕 250"/>
                <a:ea typeface="한컴 윤고딕 250"/>
              </a:rPr>
              <a:t>--</a:t>
            </a:r>
            <a:endParaRPr lang="en-US" altLang="ko-KR" sz="8000" b="1" spc="-200"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342019" y="3773403"/>
            <a:ext cx="2467676" cy="3084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44</ep:Words>
  <ep:PresentationFormat>화면 슬라이드 쇼(4:3)</ep:PresentationFormat>
  <ep:Paragraphs>18</ep:Paragraphs>
  <ep:Slides>8</ep:Slides>
  <ep:Notes>8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ep:HeadingPairs>
  <ep:TitlesOfParts>
    <vt:vector size="9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2023-01-26T03:26:50.713</dcterms:created>
  <dc:creator>user</dc:creator>
  <cp:lastModifiedBy>user</cp:lastModifiedBy>
  <dcterms:modified xsi:type="dcterms:W3CDTF">2025-03-17T07:58:30.162</dcterms:modified>
  <cp:revision>17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