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4" r:id="rId2"/>
    <p:sldId id="291" r:id="rId3"/>
    <p:sldId id="315" r:id="rId4"/>
    <p:sldId id="345" r:id="rId5"/>
    <p:sldId id="327" r:id="rId6"/>
    <p:sldId id="348" r:id="rId7"/>
    <p:sldId id="341" r:id="rId8"/>
    <p:sldId id="330" r:id="rId9"/>
    <p:sldId id="331" r:id="rId10"/>
    <p:sldId id="332" r:id="rId11"/>
    <p:sldId id="334" r:id="rId12"/>
    <p:sldId id="335" r:id="rId13"/>
    <p:sldId id="346" r:id="rId14"/>
    <p:sldId id="336" r:id="rId15"/>
    <p:sldId id="337" r:id="rId16"/>
    <p:sldId id="338" r:id="rId17"/>
    <p:sldId id="339" r:id="rId18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8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9pPr>
  </p:defaultTextStyle>
  <p:extLst>
    <p:ext uri="{EFAFB233-063F-42B5-8137-9DF3F51BA10A}">
      <p15:sldGuideLst xmlns:p15="http://schemas.microsoft.com/office/powerpoint/2012/main">
        <p15:guide id="1" orient="horz" pos="94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80146337" val="123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80146337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80146337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2" autoAdjust="0"/>
  </p:normalViewPr>
  <p:slideViewPr>
    <p:cSldViewPr>
      <p:cViewPr>
        <p:scale>
          <a:sx n="66" d="100"/>
          <a:sy n="66" d="100"/>
        </p:scale>
        <p:origin x="726" y="1020"/>
      </p:cViewPr>
      <p:guideLst>
        <p:guide orient="horz" pos="94"/>
        <p:guide orient="horz" pos="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" d="100"/>
        <a:sy n="18" d="100"/>
      </p:scale>
      <p:origin x="0" y="0"/>
    </p:cViewPr>
  </p:sorterViewPr>
  <p:notesViewPr>
    <p:cSldViewPr>
      <p:cViewPr>
        <p:scale>
          <a:sx n="81" d="100"/>
          <a:sy n="81" d="100"/>
        </p:scale>
        <p:origin x="296" y="51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YOU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3" name="날짜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idx="10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D531-7FD2-0523-9CE8-89769BA66ADC}" type="datetime1">
              <a:t>06-13(Sat)</a:t>
            </a:fld>
            <a:endParaRPr/>
          </a:p>
        </p:txBody>
      </p:sp>
      <p:sp>
        <p:nvSpPr>
          <p:cNvPr id="4" name="슬라이드 이미지 개체 틀 3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im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L8PAAD/HwAA"/>
              </a:ext>
            </a:extLst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endParaRPr/>
          </a:p>
        </p:txBody>
      </p:sp>
      <p:sp>
        <p:nvSpPr>
          <p:cNvPr id="5" name="슬라이드 노트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둘째 수준</a:t>
            </a:r>
          </a:p>
          <a:p>
            <a:pPr lvl="2">
              <a:defRPr lang="ko-kr"/>
            </a:pPr>
            <a:r>
              <a:t>셋째 수준</a:t>
            </a:r>
          </a:p>
          <a:p>
            <a:pPr lvl="3">
              <a:defRPr lang="ko-kr"/>
            </a:pPr>
            <a:r>
              <a:t>넷째 수준</a:t>
            </a:r>
          </a:p>
          <a:p>
            <a:pPr lvl="4">
              <a:defRPr lang="ko-kr"/>
            </a:pPr>
            <a:r>
              <a:t>다섯째 수준</a:t>
            </a:r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"/>
              </a:ext>
            </a:extLst>
          </p:cNvSpPr>
          <p:nvPr>
            <p:ph type="ftr" sz="quarter" idx="11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Kr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ko-kr" sz="1200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B637-79D2-0540-9CE8-8F15F8A66ADA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ko-kr" sz="1200" b="0" i="0" u="none" strike="noStrike" kern="1" cap="none" spc="0" baseline="0">
        <a:solidFill>
          <a:schemeClr val="tx1"/>
        </a:solidFill>
        <a:effectLst/>
        <a:latin typeface="맑은 고딕" pitchFamily="3" charset="-127"/>
        <a:ea typeface="맑은 고딕" pitchFamily="3" charset="-127"/>
        <a:cs typeface="맑은 고딕" pitchFamily="3" charset="-127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C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AEAAAAAAAAA"/>
              </a:ext>
            </a:extLst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g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l"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ko-kr"/>
            </a:pPr>
            <a:fld id="{3F508DFE-B0D2-057B-9CE8-462EC3A66A13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20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C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gAAAgHAADAIQAABBoAABAAAAAmAAAACAAAAAEAAAAAAAAA"/>
              </a:ext>
            </a:extLst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g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l"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ko-kr"/>
            </a:pPr>
            <a:fld id="{3F50B66E-20D2-0540-9CE8-D615F8A66A83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26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AEAAAAAAAAA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부제목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ko-kr" cap="none">
                <a:solidFill>
                  <a:srgbClr val="8C8C8C"/>
                </a:solidFill>
              </a:defRPr>
            </a:lvl1pPr>
            <a:lvl2pPr marL="457200" indent="0" algn="ctr">
              <a:buNone/>
              <a:defRPr lang="ko-kr" cap="none">
                <a:solidFill>
                  <a:srgbClr val="8C8C8C"/>
                </a:solidFill>
              </a:defRPr>
            </a:lvl2pPr>
            <a:lvl3pPr marL="914400" indent="0" algn="ctr">
              <a:buNone/>
              <a:defRPr lang="ko-kr" cap="none">
                <a:solidFill>
                  <a:srgbClr val="8C8C8C"/>
                </a:solidFill>
              </a:defRPr>
            </a:lvl3pPr>
            <a:lvl4pPr marL="1371600" indent="0" algn="ctr">
              <a:buNone/>
              <a:defRPr lang="ko-kr" cap="none">
                <a:solidFill>
                  <a:srgbClr val="8C8C8C"/>
                </a:solidFill>
              </a:defRPr>
            </a:lvl4pPr>
            <a:lvl5pPr marL="1828800" indent="0" algn="ctr">
              <a:buNone/>
              <a:defRPr lang="ko-kr" cap="none">
                <a:solidFill>
                  <a:srgbClr val="8C8C8C"/>
                </a:solidFill>
              </a:defRPr>
            </a:lvl5pPr>
            <a:lvl6pPr marL="2286000" indent="0" algn="ctr">
              <a:buNone/>
              <a:defRPr lang="ko-kr" cap="none">
                <a:solidFill>
                  <a:srgbClr val="8C8C8C"/>
                </a:solidFill>
              </a:defRPr>
            </a:lvl6pPr>
            <a:lvl7pPr marL="2743200" indent="0" algn="ctr">
              <a:buNone/>
              <a:defRPr lang="ko-kr" cap="none">
                <a:solidFill>
                  <a:srgbClr val="8C8C8C"/>
                </a:solidFill>
              </a:defRPr>
            </a:lvl7pPr>
            <a:lvl8pPr marL="3200400" indent="0" algn="ctr">
              <a:buNone/>
              <a:defRPr lang="ko-kr" cap="none">
                <a:solidFill>
                  <a:srgbClr val="8C8C8C"/>
                </a:solidFill>
              </a:defRPr>
            </a:lvl8pPr>
            <a:lvl9pPr marL="3657600" indent="0" algn="ctr">
              <a:buNone/>
              <a:defRPr lang="ko-kr" cap="none">
                <a:solidFill>
                  <a:srgbClr val="8C8C8C"/>
                </a:solidFill>
              </a:defRPr>
            </a:lvl9pPr>
          </a:lstStyle>
          <a:p>
            <a:pPr>
              <a:defRPr lang="ko-kr"/>
            </a:pPr>
            <a:r>
              <a:t>마스터 부제목 스타일 편집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CA09-47D2-053C-9CE8-B16984A66AE4}" type="datetime1">
              <a:t>06-13(Sat)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D8D-C3D2-051B-9CE8-354EA3A66A6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id6x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OjX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E304-4AD2-0515-9CE8-BC40ADA66AE9}" type="datetime1">
              <a:t>06-13(Sat)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5BB-F5D2-0513-9CE8-0346ABA66A5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EBAABwNQAAsCUAABAAAAAmAAAACAAAAAMAAAAAAAAA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Q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DYJwAAsCUAABAAAAAmAAAACAAAAAMAAAAAAAAA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F9yZW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80CC-82D2-0576-9CE8-7423CEA66A21}" type="datetime1">
              <a:t>06-13(Sat)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L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WCV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73E-70D2-0521-9CE8-867499A66AD3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C7DB-95D2-0531-9CE8-636489A66A36}" type="datetime1">
              <a:t>06-13(Sat)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E62F-61D2-0510-9CE8-9745A8A66AC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ko-kr" sz="4000" b="1" cap="all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IRAABCNAAAHBsAABAAAAAmAAAACAAAAIGAAAAAAAAA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000" cap="none">
                <a:solidFill>
                  <a:srgbClr val="8C8C8C"/>
                </a:solidFill>
              </a:defRPr>
            </a:lvl1pPr>
            <a:lvl2pPr marL="457200" indent="0">
              <a:buNone/>
              <a:defRPr lang="ko-kr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ko-kr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ko-kr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ko-kr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ko-kr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ko-kr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ko-kr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ko-kr" sz="1400" cap="none">
                <a:solidFill>
                  <a:srgbClr val="8C8C8C"/>
                </a:solidFill>
              </a:defRPr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D457-19D2-0522-9CE8-EF779AA66ABA}" type="datetime1">
              <a:t>06-13(Sat)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145-0BD2-0527-9CE8-FD729FA66AA8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R+6R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ko-kr" sz="2800" cap="none"/>
            </a:lvl1pPr>
            <a:lvl2pPr>
              <a:defRPr lang="ko-kr" sz="2400" cap="none"/>
            </a:lvl2pPr>
            <a:lvl3pPr>
              <a:defRPr lang="ko-kr" sz="2000" cap="none"/>
            </a:lvl3pPr>
            <a:lvl4pPr>
              <a:defRPr lang="ko-kr" sz="1800" cap="none"/>
            </a:lvl4pPr>
            <a:lvl5pPr>
              <a:defRPr lang="ko-kr" sz="1800" cap="none"/>
            </a:lvl5pPr>
            <a:lvl6pPr>
              <a:defRPr lang="ko-kr" sz="1800" cap="none"/>
            </a:lvl6pPr>
            <a:lvl7pPr>
              <a:defRPr lang="ko-kr" sz="1800" cap="none"/>
            </a:lvl7pPr>
            <a:lvl8pPr>
              <a:defRPr lang="ko-kr" sz="1800" cap="none"/>
            </a:lvl8pPr>
            <a:lvl9pPr>
              <a:defRPr lang="ko-kr" sz="18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내용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sdLB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G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ko-kr" sz="2800" cap="none"/>
            </a:lvl1pPr>
            <a:lvl2pPr>
              <a:defRPr lang="ko-kr" sz="2400" cap="none"/>
            </a:lvl2pPr>
            <a:lvl3pPr>
              <a:defRPr lang="ko-kr" sz="2000" cap="none"/>
            </a:lvl3pPr>
            <a:lvl4pPr>
              <a:defRPr lang="ko-kr" sz="1800" cap="none"/>
            </a:lvl4pPr>
            <a:lvl5pPr>
              <a:defRPr lang="ko-kr" sz="1800" cap="none"/>
            </a:lvl5pPr>
            <a:lvl6pPr>
              <a:defRPr lang="ko-kr" sz="1800" cap="none"/>
            </a:lvl6pPr>
            <a:lvl7pPr>
              <a:defRPr lang="ko-kr" sz="1800" cap="none"/>
            </a:lvl7pPr>
            <a:lvl8pPr>
              <a:defRPr lang="ko-kr" sz="1800" cap="none"/>
            </a:lvl8pPr>
            <a:lvl9pPr>
              <a:defRPr lang="ko-kr" sz="18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QAT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8E38-76D2-0578-9CE8-802DC0A66AD5}" type="datetime1">
              <a:t>06-13(Sat)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AE3D-73D2-0558-9CE8-850DE0A66AD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Qf7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IJAACrGwAAYQ0AABAAAAAmAAAACAAAAIGAAAAAAAAA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400" b="1" cap="none"/>
            </a:lvl1pPr>
            <a:lvl2pPr marL="457200" indent="0">
              <a:buNone/>
              <a:defRPr lang="ko-kr" sz="2000" b="1" cap="none"/>
            </a:lvl2pPr>
            <a:lvl3pPr marL="914400" indent="0">
              <a:buNone/>
              <a:defRPr lang="ko-kr" sz="1800" b="1" cap="none"/>
            </a:lvl3pPr>
            <a:lvl4pPr marL="1371600" indent="0">
              <a:buNone/>
              <a:defRPr lang="ko-kr" sz="1600" b="1" cap="none"/>
            </a:lvl4pPr>
            <a:lvl5pPr marL="1828800" indent="0">
              <a:buNone/>
              <a:defRPr lang="ko-kr" sz="1600" b="1" cap="none"/>
            </a:lvl5pPr>
            <a:lvl6pPr marL="2286000" indent="0">
              <a:buNone/>
              <a:defRPr lang="ko-kr" sz="1600" b="1" cap="none"/>
            </a:lvl6pPr>
            <a:lvl7pPr marL="2743200" indent="0">
              <a:buNone/>
              <a:defRPr lang="ko-kr" sz="1600" b="1" cap="none"/>
            </a:lvl7pPr>
            <a:lvl8pPr marL="3200400" indent="0">
              <a:buNone/>
              <a:defRPr lang="ko-kr" sz="1600" b="1" cap="none"/>
            </a:lvl8pPr>
            <a:lvl9pPr marL="3657600" indent="0">
              <a:buNone/>
              <a:defRPr lang="ko-kr" sz="1600" b="1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Ygly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rGwAAsCUAABAAAAAmAAAACAAAAAGAAAAAAAAA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ko-kr" sz="2400" cap="none"/>
            </a:lvl1pPr>
            <a:lvl2pPr>
              <a:defRPr lang="ko-kr" sz="2000" cap="none"/>
            </a:lvl2pPr>
            <a:lvl3pPr>
              <a:defRPr lang="ko-kr" sz="1800" cap="none"/>
            </a:lvl3pPr>
            <a:lvl4pPr>
              <a:defRPr lang="ko-kr" sz="1600" cap="none"/>
            </a:lvl4pPr>
            <a:lvl5pPr>
              <a:defRPr lang="ko-kr" sz="1600" cap="none"/>
            </a:lvl5pPr>
            <a:lvl6pPr>
              <a:defRPr lang="ko-kr" sz="1600" cap="none"/>
            </a:lvl6pPr>
            <a:lvl7pPr>
              <a:defRPr lang="ko-kr" sz="1600" cap="none"/>
            </a:lvl7pPr>
            <a:lvl8pPr>
              <a:defRPr lang="ko-kr" sz="1600" cap="none"/>
            </a:lvl8pPr>
            <a:lvl9pPr>
              <a:defRPr lang="ko-kr" sz="16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5" name="텍스트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K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IJAABwNQAAYQ0AABAAAAAmAAAACAAAAIGAAAAAAAAA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ko-kr" sz="2400" b="1" cap="none"/>
            </a:lvl1pPr>
            <a:lvl2pPr marL="457200" indent="0">
              <a:buNone/>
              <a:defRPr lang="ko-kr" sz="2000" b="1" cap="none"/>
            </a:lvl2pPr>
            <a:lvl3pPr marL="914400" indent="0">
              <a:buNone/>
              <a:defRPr lang="ko-kr" sz="1800" b="1" cap="none"/>
            </a:lvl3pPr>
            <a:lvl4pPr marL="1371600" indent="0">
              <a:buNone/>
              <a:defRPr lang="ko-kr" sz="1600" b="1" cap="none"/>
            </a:lvl4pPr>
            <a:lvl5pPr marL="1828800" indent="0">
              <a:buNone/>
              <a:defRPr lang="ko-kr" sz="1600" b="1" cap="none"/>
            </a:lvl5pPr>
            <a:lvl6pPr marL="2286000" indent="0">
              <a:buNone/>
              <a:defRPr lang="ko-kr" sz="1600" b="1" cap="none"/>
            </a:lvl6pPr>
            <a:lvl7pPr marL="2743200" indent="0">
              <a:buNone/>
              <a:defRPr lang="ko-kr" sz="1600" b="1" cap="none"/>
            </a:lvl7pPr>
            <a:lvl8pPr marL="3200400" indent="0">
              <a:buNone/>
              <a:defRPr lang="ko-kr" sz="1600" b="1" cap="none"/>
            </a:lvl8pPr>
            <a:lvl9pPr marL="3657600" indent="0">
              <a:buNone/>
              <a:defRPr lang="ko-kr" sz="1600" b="1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gi0w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GENAABwNQAAsCUAABAAAAAmAAAACAAAAAGAAAAAAAAA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ko-kr" sz="2400" cap="none"/>
            </a:lvl1pPr>
            <a:lvl2pPr>
              <a:defRPr lang="ko-kr" sz="2000" cap="none"/>
            </a:lvl2pPr>
            <a:lvl3pPr>
              <a:defRPr lang="ko-kr" sz="1800" cap="none"/>
            </a:lvl3pPr>
            <a:lvl4pPr>
              <a:defRPr lang="ko-kr" sz="1600" cap="none"/>
            </a:lvl4pPr>
            <a:lvl5pPr>
              <a:defRPr lang="ko-kr" sz="1600" cap="none"/>
            </a:lvl5pPr>
            <a:lvl6pPr>
              <a:defRPr lang="ko-kr" sz="1600" cap="none"/>
            </a:lvl6pPr>
            <a:lvl7pPr>
              <a:defRPr lang="ko-kr" sz="1600" cap="none"/>
            </a:lvl7pPr>
            <a:lvl8pPr>
              <a:defRPr lang="ko-kr" sz="1600" cap="none"/>
            </a:lvl8pPr>
            <a:lvl9pPr>
              <a:defRPr lang="ko-kr" sz="16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7" name="날짜 개체 틀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9448-06D2-0562-9CE8-F037DAA66AA5}" type="datetime1">
              <a:t>06-13(Sat)</a:t>
            </a:fld>
            <a:endParaRPr/>
          </a:p>
        </p:txBody>
      </p:sp>
      <p:sp>
        <p:nvSpPr>
          <p:cNvPr id="8" name="바닥글 개체 틀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NIj0y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9" name="슬라이드 번호 개체 틀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HQldS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3F3-BDD2-0525-9CE8-4B709DA66A1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날짜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oDC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F916-58D2-050F-9CE8-AE5AB7A66AFB}" type="datetime1">
              <a:t>06-13(Sat)</a:t>
            </a:fld>
            <a:endParaRPr/>
          </a:p>
        </p:txBody>
      </p:sp>
      <p:sp>
        <p:nvSpPr>
          <p:cNvPr id="4" name="바닥글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YnRy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5" name="슬라이드 번호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EJCi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B1FA-B4D2-0547-9CE8-4212FFA66A17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QqKw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F715-5BD2-0501-9CE8-AD54B9A66AF8}" type="datetime1">
              <a:t>06-13(Sat)</a:t>
            </a:fld>
            <a:endParaRPr/>
          </a:p>
        </p:txBody>
      </p:sp>
      <p:sp>
        <p:nvSpPr>
          <p:cNvPr id="3" name="바닥글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IkKii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4" name="슬라이드 번호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UuRi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D661-2FD2-0520-9CE8-D97598A66A8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DkgR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2000" b="1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내용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ko-kr" sz="3200" cap="none"/>
            </a:lvl1pPr>
            <a:lvl2pPr>
              <a:defRPr lang="ko-kr" sz="2800" cap="none"/>
            </a:lvl2pPr>
            <a:lvl3pPr>
              <a:defRPr lang="ko-kr" sz="2400" cap="none"/>
            </a:lvl3pPr>
            <a:lvl4pPr>
              <a:defRPr lang="ko-kr" sz="2000" cap="none"/>
            </a:lvl4pPr>
            <a:lvl5pPr>
              <a:defRPr lang="ko-kr" sz="2000" cap="none"/>
            </a:lvl5pPr>
            <a:lvl6pPr>
              <a:defRPr lang="ko-kr" sz="2000" cap="none"/>
            </a:lvl6pPr>
            <a:lvl7pPr>
              <a:defRPr lang="ko-kr" sz="2000" cap="none"/>
            </a:lvl7pPr>
            <a:lvl8pPr>
              <a:defRPr lang="ko-kr" sz="2000" cap="none"/>
            </a:lvl8pPr>
            <a:lvl9pPr>
              <a:defRPr lang="ko-kr" sz="20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텍스트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G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ko-kr" sz="1400" cap="none"/>
            </a:lvl1pPr>
            <a:lvl2pPr marL="457200" indent="0">
              <a:buNone/>
              <a:defRPr lang="ko-kr" sz="1200" cap="none"/>
            </a:lvl2pPr>
            <a:lvl3pPr marL="914400" indent="0">
              <a:buNone/>
              <a:defRPr lang="ko-kr" sz="1000" cap="none"/>
            </a:lvl3pPr>
            <a:lvl4pPr marL="1371600" indent="0">
              <a:buNone/>
              <a:defRPr lang="ko-kr" sz="900" cap="none"/>
            </a:lvl4pPr>
            <a:lvl5pPr marL="1828800" indent="0">
              <a:buNone/>
              <a:defRPr lang="ko-kr" sz="900" cap="none"/>
            </a:lvl5pPr>
            <a:lvl6pPr marL="2286000" indent="0">
              <a:buNone/>
              <a:defRPr lang="ko-kr" sz="900" cap="none"/>
            </a:lvl6pPr>
            <a:lvl7pPr marL="2743200" indent="0">
              <a:buNone/>
              <a:defRPr lang="ko-kr" sz="900" cap="none"/>
            </a:lvl7pPr>
            <a:lvl8pPr marL="3200400" indent="0">
              <a:buNone/>
              <a:defRPr lang="ko-kr" sz="900" cap="none"/>
            </a:lvl8pPr>
            <a:lvl9pPr marL="3657600" indent="0">
              <a:buNone/>
              <a:defRPr lang="ko-kr" sz="9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GaY/B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A314-5AD2-0555-9CE8-AC00EDA66AF9}" type="datetime1">
              <a:t>06-13(Sat)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i1GQ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AD56-18D2-055B-9CE8-EE0EE3A66ABB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C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IgdAADHLAAABSEAABAAAAAmAAAACAAAAIGAAAAAAAAA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ko-kr" sz="2000" b="1" cap="none"/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그림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ipk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MUDAADHLAAAFR0AABAAAAAmAAAACAAAAAGAAAAAAAAA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ko-kr" sz="3200" cap="none"/>
            </a:lvl1pPr>
            <a:lvl2pPr marL="457200" indent="0">
              <a:buNone/>
              <a:defRPr lang="ko-kr" sz="2800" cap="none"/>
            </a:lvl2pPr>
            <a:lvl3pPr marL="914400" indent="0">
              <a:buNone/>
              <a:defRPr lang="ko-kr" sz="2400" cap="none"/>
            </a:lvl3pPr>
            <a:lvl4pPr marL="1371600" indent="0">
              <a:buNone/>
              <a:defRPr lang="ko-kr" sz="2000" cap="none"/>
            </a:lvl4pPr>
            <a:lvl5pPr marL="1828800" indent="0">
              <a:buNone/>
              <a:defRPr lang="ko-kr" sz="2000" cap="none"/>
            </a:lvl5pPr>
            <a:lvl6pPr marL="2286000" indent="0">
              <a:buNone/>
              <a:defRPr lang="ko-kr" sz="2000" cap="none"/>
            </a:lvl6pPr>
            <a:lvl7pPr marL="2743200" indent="0">
              <a:buNone/>
              <a:defRPr lang="ko-kr" sz="2000" cap="none"/>
            </a:lvl7pPr>
            <a:lvl8pPr marL="3200400" indent="0">
              <a:buNone/>
              <a:defRPr lang="ko-kr" sz="2000" cap="none"/>
            </a:lvl8pPr>
            <a:lvl9pPr marL="3657600" indent="0">
              <a:buNone/>
              <a:defRPr lang="ko-kr" sz="2000" cap="none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4" name="텍스트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AUhAADHLAAA+CUAABAAAAAmAAAACAAAAAGAAAAAAAAA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ko-kr" sz="1400" cap="none"/>
            </a:lvl1pPr>
            <a:lvl2pPr marL="457200" indent="0">
              <a:buNone/>
              <a:defRPr lang="ko-kr" sz="1200" cap="none"/>
            </a:lvl2pPr>
            <a:lvl3pPr marL="914400" indent="0">
              <a:buNone/>
              <a:defRPr lang="ko-kr" sz="1000" cap="none"/>
            </a:lvl3pPr>
            <a:lvl4pPr marL="1371600" indent="0">
              <a:buNone/>
              <a:defRPr lang="ko-kr" sz="900" cap="none"/>
            </a:lvl4pPr>
            <a:lvl5pPr marL="1828800" indent="0">
              <a:buNone/>
              <a:defRPr lang="ko-kr" sz="900" cap="none"/>
            </a:lvl5pPr>
            <a:lvl6pPr marL="2286000" indent="0">
              <a:buNone/>
              <a:defRPr lang="ko-kr" sz="900" cap="none"/>
            </a:lvl6pPr>
            <a:lvl7pPr marL="2743200" indent="0">
              <a:buNone/>
              <a:defRPr lang="ko-kr" sz="900" cap="none"/>
            </a:lvl7pPr>
            <a:lvl8pPr marL="3200400" indent="0">
              <a:buNone/>
              <a:defRPr lang="ko-kr" sz="900" cap="none"/>
            </a:lvl8pPr>
            <a:lvl9pPr marL="3657600" indent="0">
              <a:buNone/>
              <a:defRPr lang="ko-kr" sz="900" cap="none"/>
            </a:lvl9pPr>
          </a:lstStyle>
          <a:p>
            <a:pPr>
              <a:defRPr lang="ko-kr"/>
            </a:pPr>
            <a:r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F50BDEF-A1D2-054B-9CE8-571EF3A66A02}" type="datetime1">
              <a:t>06-13(Sat)</a:t>
            </a:fld>
            <a:endParaRPr/>
          </a:p>
        </p:txBody>
      </p:sp>
      <p:sp>
        <p:nvSpPr>
          <p:cNvPr id="6" name="바닥글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gzc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endParaRPr/>
          </a:p>
        </p:txBody>
      </p:sp>
      <p:sp>
        <p:nvSpPr>
          <p:cNvPr id="7" name="슬라이드 번호 개체 틀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3F508512-5CD2-0573-9CE8-AA26CBA66AF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1E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L8vAAAAAAAA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제목 스타일 편집</a:t>
            </a:r>
          </a:p>
        </p:txBody>
      </p:sp>
      <p:sp>
        <p:nvSpPr>
          <p:cNvPr id="3" name="텍스트 개체 틀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D8vAAAAAAAA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ko-kr"/>
            </a:pPr>
            <a:r>
              <a:t>마스터 텍스트 스타일을 편집합니다</a:t>
            </a:r>
          </a:p>
          <a:p>
            <a:pPr lvl="1">
              <a:defRPr lang="ko-kr"/>
            </a:pPr>
            <a:r>
              <a:t>Second level</a:t>
            </a:r>
          </a:p>
          <a:p>
            <a:pPr lvl="2">
              <a:defRPr lang="ko-kr"/>
            </a:pPr>
            <a:r>
              <a:t>Third level</a:t>
            </a:r>
          </a:p>
          <a:p>
            <a:pPr lvl="3">
              <a:defRPr lang="ko-kr"/>
            </a:pPr>
            <a:r>
              <a:t>Fourth level</a:t>
            </a:r>
          </a:p>
          <a:p>
            <a:pPr lvl="4">
              <a:defRPr lang="ko-kr"/>
            </a:pPr>
            <a:r>
              <a:t>Fifth level</a:t>
            </a:r>
          </a:p>
        </p:txBody>
      </p:sp>
      <p:sp>
        <p:nvSpPr>
          <p:cNvPr id="4" name="날짜 개체 틀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L+PAAAAAAAA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9D17-59D2-056B-9CE8-AF3ED3A66AFA}" type="datetime1">
              <a:t>06-13(Sat)</a:t>
            </a:fld>
            <a:endParaRPr/>
          </a:p>
        </p:txBody>
      </p:sp>
      <p:sp>
        <p:nvSpPr>
          <p:cNvPr id="5" name="바닥글 개체 틀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L+PAAAAAAAA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endParaRPr/>
          </a:p>
        </p:txBody>
      </p:sp>
      <p:sp>
        <p:nvSpPr>
          <p:cNvPr id="6" name="슬라이드 번호 개체 틀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ko-kr" sz="1200" cap="none">
                <a:solidFill>
                  <a:srgbClr val="8C8C8C"/>
                </a:solidFill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fld id="{3F508FDD-93D2-0579-9CE8-652CC1A66A30}" type="slidenum">
              <a:t>‹#›</a:t>
            </a:fld>
            <a:endParaRPr/>
          </a:p>
        </p:txBody>
      </p:sp>
      <p:sp>
        <p:nvSpPr>
          <p:cNvPr id="7" name="이등변 삼각형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agAAAA0AAAAAkAAAAEgAAACQAAAASAAAAAAAAAABAAAAAAAAAAEAAABQAAAAAAAAAAAAAAAAAAAAAADgPwAAAAAAAOA/AAAAAAAA4D8AAAAAAADgPwAAAAAAAOA/AAAAAAAA4D8AAAAAAADgPwAAAAAAAOA/AAAAAAAA4D8CAAAAjAAAAAEAAAAAAAAA5/Hq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/HqAP///wEAAAAAAAAAAAAAAAAAAAAAAAAAAAAAAAAAAAAAAAAAAC9ucgB/f38A2fP0A8zMzADAwP8Af39/AAAAAAAAAAAAAAAAAAAAAAAAAAAAIQAAABgAAAAUAAAA9v////7///8UCQAAEwkAABAAAAAmAAAACAAAAP//////////"/>
              </a:ext>
            </a:extLst>
          </p:cNvSpPr>
          <p:nvPr/>
        </p:nvSpPr>
        <p:spPr>
          <a:xfrm rot="5400000">
            <a:off x="-3810" y="-3810"/>
            <a:ext cx="1476375" cy="1482090"/>
          </a:xfrm>
          <a:prstGeom prst="triangle">
            <a:avLst>
              <a:gd name="adj" fmla="val 0"/>
            </a:avLst>
          </a:prstGeom>
          <a:solidFill>
            <a:srgbClr val="E7F1E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8" name="이등변 삼각형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agAAAA0AAAAAkAAAAEgAAACQAAAASAAAAAAAAAABAAAAAAAAAAEAAABQAAAAAAAAAAAAAAAAAAAAAADgPwAAAAAAAOA/AAAAAAAA4D8AAAAAAADgPwAAAAAAAOA/AAAAAAAA4D8AAAAAAADgPwAAAAAAAOA/AAAAAAAA4D8CAAAAjAAAAAEAAAAAAAAAzuHT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uHTAP///wEAAAAAAAAAAAAAAAAAAAAAAAAAAAAAAAAAAAAAAAAAAC9ucgB/f38A2fP0A8zMzADAwP8Af39/AAAAAAAAAAAAAAAAAAAAAAAAAAAAIQAAABgAAAAUAAAAAwAAAAAAAADABwAAtQcAABAAAAAmAAAACAAAAP//////////"/>
              </a:ext>
            </a:extLst>
          </p:cNvSpPr>
          <p:nvPr/>
        </p:nvSpPr>
        <p:spPr>
          <a:xfrm rot="5400000">
            <a:off x="4445" y="-2540"/>
            <a:ext cx="1252855" cy="1257935"/>
          </a:xfrm>
          <a:prstGeom prst="triangle">
            <a:avLst>
              <a:gd name="adj" fmla="val 0"/>
            </a:avLst>
          </a:prstGeom>
          <a:solidFill>
            <a:srgbClr val="CEE1D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9" name="이등변 삼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agAAAA0AAAAAkAAAAEgAAACQAAAASAAAAAAAAAABAAAAAAAAAAEAAABQAAAAAAAAAAAAAAAAAAAAAADgPwAAAAAAAOA/AAAAAAAA4D8AAAAAAADgPwAAAAAAAOA/AAAAAAAA4D8AAAAAAADgPwAAAAAAAOA/AAAAAAAA4D8CAAAAjAAAAAEAAAAAAAAA5/Hq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5/HqAP///wEAAAAAAAAAAAAAAAAAAAAAAAAAAAAAAAAAAAAAAAAAAC9ucgB/f38A2fP0A8zMzADAwP8Af39/AAAAAAAAAAAAAAAAAAAAAAAAAAAAIQAAABgAAAAUAAAALC8AAA8hAABKOAAAJCoAABAAAAAmAAAACAAAAP//////////"/>
              </a:ext>
            </a:extLst>
          </p:cNvSpPr>
          <p:nvPr/>
        </p:nvSpPr>
        <p:spPr>
          <a:xfrm rot="16200000">
            <a:off x="7670800" y="5371465"/>
            <a:ext cx="1476375" cy="1482090"/>
          </a:xfrm>
          <a:prstGeom prst="triangle">
            <a:avLst>
              <a:gd name="adj" fmla="val 0"/>
            </a:avLst>
          </a:prstGeom>
          <a:solidFill>
            <a:srgbClr val="E7F1E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10" name="이등변 삼각형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agAAAA0AAAAAkAAAAEgAAACQAAAASAAAAAAAAAABAAAAAAAAAAEAAABQAAAAAAAAAAAAAAAAAAAAAADgPwAAAAAAAOA/AAAAAAAA4D8AAAAAAADgPwAAAAAAAOA/AAAAAAAA4D8AAAAAAADgPwAAAAAAAOA/AAAAAAAA4D8CAAAAjAAAAAEAAAAAAAAAzuHTA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uHTAP///wEAAAAAAAAAAAAAAAAAAAAAAAAAAAAAAAAAAAAAAAAAAC9ucgB/f38A2fP0A8zMzADAwP8Af39/AAAAAAAAAAAAAAAAAAAAAAAAAAAAIQAAABgAAAAUAAAAizAAAHUiAABIOAAAKioAABAAAAAmAAAACAAAAP//////////"/>
              </a:ext>
            </a:extLst>
          </p:cNvSpPr>
          <p:nvPr/>
        </p:nvSpPr>
        <p:spPr>
          <a:xfrm rot="16179287">
            <a:off x="7893685" y="5598795"/>
            <a:ext cx="1252855" cy="1257935"/>
          </a:xfrm>
          <a:prstGeom prst="triangle">
            <a:avLst>
              <a:gd name="adj" fmla="val 0"/>
            </a:avLst>
          </a:prstGeom>
          <a:solidFill>
            <a:srgbClr val="CEE1D3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44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32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ko-kr" sz="2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4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ko-kr" sz="20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ko-kr" sz="1800" b="0" i="0" u="none" strike="noStrike" kern="1" cap="none" spc="0" baseline="0">
          <a:solidFill>
            <a:schemeClr val="tx1"/>
          </a:solidFill>
          <a:effectLst/>
          <a:latin typeface="맑은 고딕" pitchFamily="3" charset="-127"/>
          <a:ea typeface="맑은 고딕" pitchFamily="3" charset="-127"/>
          <a:cs typeface="맑은 고딕" pitchFamily="3" charset="-127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CYEL8YNnzF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AAAAABAOAAAJyoAABAAAAAmAAAACAAAAP//////////"/>
              </a:ext>
            </a:extLst>
          </p:cNvSpPr>
          <p:nvPr/>
        </p:nvSpPr>
        <p:spPr>
          <a:xfrm flipH="1">
            <a:off x="0" y="0"/>
            <a:ext cx="9144000" cy="685228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en-us" cap="none"/>
              <a:t>333</a:t>
            </a:r>
          </a:p>
        </p:txBody>
      </p:sp>
      <p:pic>
        <p:nvPicPr>
          <p:cNvPr id="3" name="_x390689624" descr="EMB00001daca715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kwAAAAAAAABkAAAAZAAAAAAAAAAjAAAABAAAAGQAAAAXAAAAFAAAAAAAAAAAAAAA/38AAP9/AAAAAAAACQAAAAQAAADoX7p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BADAAD0IwAAgREAAF8mAAAQAAAAJgAAAAgAAAD//////////w=="/>
              </a:ext>
            </a:extLst>
          </p:cNvPicPr>
          <p:nvPr/>
        </p:nvPicPr>
        <p:blipFill>
          <a:blip r:embed="rId2"/>
          <a:srcRect b="1470"/>
          <a:stretch>
            <a:fillRect/>
          </a:stretch>
        </p:blipFill>
        <p:spPr>
          <a:xfrm>
            <a:off x="497840" y="5844540"/>
            <a:ext cx="2347595" cy="393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_x390690264" descr="EMB00001daca71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BQ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MwAAADTIwAA0QIAALMlAAAQAAAAJgAAAAgAAAD//////////w=="/>
              </a:ext>
            </a:extLst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29540" y="5823585"/>
            <a:ext cx="328295" cy="304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gAoAAKYFAADYLQAApgUAABAAAAAmAAAACAAAAP//////////"/>
              </a:ext>
            </a:extLst>
          </p:cNvSpPr>
          <p:nvPr/>
        </p:nvSpPr>
        <p:spPr>
          <a:xfrm>
            <a:off x="1706880" y="918210"/>
            <a:ext cx="5745480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 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QAAAAAAAAAAAAAA////AAAAAAAAAAAAsQEAAKQEAAD0AQAAAAAAAAo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A8AAAAIBgAAwx4AAF8gAAAQAAAAJgAAAAgAAAD//////////w=="/>
              </a:ext>
            </a:extLst>
          </p:cNvPicPr>
          <p:nvPr/>
        </p:nvPicPr>
        <p:blipFill>
          <a:blip r:embed="rId4">
            <a:grayscl/>
            <a:lum bright="10000"/>
          </a:blip>
          <a:srcRect l="4330" t="11880" r="5000"/>
          <a:stretch>
            <a:fillRect/>
          </a:stretch>
        </p:blipFill>
        <p:spPr>
          <a:xfrm>
            <a:off x="9525" y="980440"/>
            <a:ext cx="4991100" cy="428180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7" name="표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25177"/>
              </p:ext>
            </p:extLst>
          </p:nvPr>
        </p:nvGraphicFramePr>
        <p:xfrm>
          <a:off x="4445" y="4652645"/>
          <a:ext cx="3847465" cy="5245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7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ko-kr"/>
                      </a:pPr>
                      <a:r>
                        <a:rPr lang="en-us" sz="1400" b="1" cap="none" dirty="0"/>
                        <a:t>† </a:t>
                      </a:r>
                      <a:r>
                        <a:rPr lang="ko-kr" sz="1400" b="1" cap="none" dirty="0"/>
                        <a:t>성령강림</a:t>
                      </a:r>
                      <a:r>
                        <a:rPr lang="ko-KR" altLang="en-US" sz="1400" b="1" cap="none" dirty="0"/>
                        <a:t>후</a:t>
                      </a:r>
                      <a:r>
                        <a:rPr lang="en-US" altLang="ko-KR" sz="1400" b="1" cap="none" dirty="0"/>
                        <a:t>2</a:t>
                      </a:r>
                      <a:r>
                        <a:rPr lang="ko-kr" sz="1400" b="1" cap="none" dirty="0"/>
                        <a:t>주 성서일과</a:t>
                      </a:r>
                      <a:endParaRPr lang="ko-kr" sz="1400" cap="none" dirty="0"/>
                    </a:p>
                    <a:p>
                      <a:pPr fontAlgn="base" latinLnBrk="0"/>
                      <a:r>
                        <a:rPr lang="ko-KR" altLang="en-US" sz="1800" b="0" i="0" u="none" strike="noStrike" kern="1" cap="none" spc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슥</a:t>
                      </a:r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8:18-23, </a:t>
                      </a:r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행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11:1-18, </a:t>
                      </a:r>
                      <a:r>
                        <a:rPr lang="ko-KR" altLang="en-US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막 </a:t>
                      </a:r>
                      <a:r>
                        <a:rPr lang="en-US" altLang="ko-KR" sz="1800" b="0" i="0" u="none" strike="noStrike" kern="1" cap="none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7:24-30</a:t>
                      </a:r>
                      <a:endParaRPr lang="ko-KR" altLang="en-US" sz="1800" b="0" i="0" u="none" strike="noStrike" kern="1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8415" marB="18415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mc="http://schemas.openxmlformats.org/markup-compatibility/2006" xmlns:p14="http://schemas.microsoft.com/office/powerpoint/2010/main" xmlns:p15="http://schemas.microsoft.com/office/powerpoint/2012/main" xmlns="" xmlns:pr="smNativeData" dt="1780146337" type="min" val="504825"/>
                  </a:ext>
                </a:extLst>
              </a:tr>
            </a:tbl>
          </a:graphicData>
        </a:graphic>
      </p:graphicFrame>
      <p:pic>
        <p:nvPicPr>
          <p:cNvPr id="8" name="_x40338296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CAgI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HwhAAA/CAAAWTYAABMh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443220" y="1340485"/>
            <a:ext cx="3391535" cy="40360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1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fhEAAJsgAAC/JgAAyyMAAAAgAAAmAAAACAAAAP//////////"/>
              </a:ext>
            </a:extLst>
          </p:cNvSpPr>
          <p:nvPr/>
        </p:nvSpPr>
        <p:spPr>
          <a:xfrm>
            <a:off x="2843530" y="5300345"/>
            <a:ext cx="345503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en-us" sz="2800" b="1" cap="none" dirty="0">
                <a:latin typeface="HY목각파임B" pitchFamily="1" charset="-127"/>
                <a:ea typeface="HY목각파임B" pitchFamily="1" charset="-127"/>
                <a:cs typeface="조선일보명조" charset="0"/>
              </a:rPr>
              <a:t>2026.6.14.</a:t>
            </a:r>
            <a:endParaRPr lang="ko-kr" sz="2800" b="1" cap="none" dirty="0">
              <a:latin typeface="HY목각파임B" pitchFamily="1" charset="-127"/>
              <a:ea typeface="HY목각파임B" pitchFamily="1" charset="-127"/>
              <a:cs typeface="조선일보명조" charset="0"/>
            </a:endParaRPr>
          </a:p>
        </p:txBody>
      </p:sp>
      <p:sp>
        <p:nvSpPr>
          <p:cNvPr id="10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2fP0A8zMzADAwP8Af39/AAAAAAAAAAAAAAAAAAAAAAAAAAAAIQAAABgAAAAUAAAADwAAAAkAAAAxOAAAqQUAAAAgAAAmAAAACAAAAP//////////"/>
              </a:ext>
            </a:extLst>
          </p:cNvSpPr>
          <p:nvPr/>
        </p:nvSpPr>
        <p:spPr>
          <a:xfrm>
            <a:off x="9525" y="5715"/>
            <a:ext cx="912495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성령강림후</a:t>
            </a:r>
            <a:r>
              <a:rPr lang="en-US" alt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 </a:t>
            </a:r>
            <a:r>
              <a:rPr lang="ko-KR" altLang="en-US" sz="5400" b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</a:rPr>
              <a:t>셋</a:t>
            </a:r>
            <a:r>
              <a:rPr lang="ko-kr" sz="5400" b="1" cap="none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" charset="-127"/>
                <a:ea typeface="HY목각파임B" pitchFamily="1" charset="-127"/>
                <a:cs typeface="맑은 고딕" pitchFamily="3" charset="-127"/>
              </a:rPr>
              <a:t>째</a:t>
            </a:r>
            <a:endParaRPr lang="en-us" sz="3600" b="1" cap="none" dirty="0">
              <a:solidFill>
                <a:schemeClr val="bg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HY목각파임B" pitchFamily="1" charset="-127"/>
              <a:ea typeface="HY목각파임B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AoFAAAgHAAACgUAABAAAAAmAAAACAAAAP//////////"/>
              </a:ext>
            </a:extLst>
          </p:cNvSpPr>
          <p:nvPr/>
        </p:nvSpPr>
        <p:spPr>
          <a:xfrm>
            <a:off x="1905" y="81915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FQAAADTJAAATgQAABAgAAAmAAAACAAAAP//////////"/>
              </a:ext>
            </a:extLst>
          </p:cNvSpPr>
          <p:nvPr/>
        </p:nvSpPr>
        <p:spPr>
          <a:xfrm>
            <a:off x="568960" y="53340"/>
            <a:ext cx="54171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말씀묵상 </a:t>
            </a:r>
            <a:r>
              <a:rPr lang="en-us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-</a:t>
            </a:r>
            <a:r>
              <a:rPr lang="ko-kr" sz="36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자비 베푸소서</a:t>
            </a:r>
          </a:p>
        </p:txBody>
      </p:sp>
      <p:pic>
        <p:nvPicPr>
          <p:cNvPr id="4" name="Picture 2" descr="C:\Documents and Settings\Administrator\바탕 화면\자비베푸소서_001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G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G4CAAAIBgAA0jUAAJk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980440"/>
            <a:ext cx="8354060" cy="496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6g4AAGIiAABgNQAAfiUAABAgAAAmAAAACAAAAP//////////"/>
              </a:ext>
            </a:extLst>
          </p:cNvSpPr>
          <p:nvPr/>
        </p:nvSpPr>
        <p:spPr>
          <a:xfrm>
            <a:off x="2424430" y="5589270"/>
            <a:ext cx="6252210" cy="505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/>
            </a:pPr>
            <a:r>
              <a:rPr lang="en-us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(</a:t>
            </a:r>
            <a:r>
              <a:rPr lang="ko-kr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반주에 따라 조용히 묵상합니다</a:t>
            </a:r>
            <a:r>
              <a:rPr lang="en-us" sz="2000" b="1" i="1" cap="none">
                <a:solidFill>
                  <a:srgbClr val="000000"/>
                </a:solidFill>
                <a:latin typeface="굴림체" pitchFamily="3" charset="-127"/>
                <a:ea typeface="굴림체" pitchFamily="3" charset="-127"/>
                <a:cs typeface="맑은 고딕" pitchFamily="3" charset="-127"/>
              </a:rPr>
              <a:t>.)</a:t>
            </a:r>
            <a:endParaRPr lang="ko-kr" sz="2400" b="1" cap="none">
              <a:solidFill>
                <a:srgbClr val="000000"/>
              </a:solidFill>
              <a:latin typeface="굴림체" pitchFamily="3" charset="-127"/>
              <a:ea typeface="굴림체" pitchFamily="3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qQAAAEcJAACXNwAAeCkAABAAAAAmAAAACAAAAP//////////"/>
              </a:ext>
            </a:extLst>
          </p:cNvSpPr>
          <p:nvPr/>
        </p:nvSpPr>
        <p:spPr>
          <a:xfrm>
            <a:off x="107315" y="1508125"/>
            <a:ext cx="8929370" cy="52330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사각형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JUEAABAOAAACgkAABAgAAAmAAAACAAAAP//////////"/>
              </a:ext>
            </a:extLst>
          </p:cNvSpPr>
          <p:nvPr/>
        </p:nvSpPr>
        <p:spPr>
          <a:xfrm>
            <a:off x="0" y="744855"/>
            <a:ext cx="9144000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b="1" cap="none" spc="-60" dirty="0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“ 새로 오신 분을 주님의 이름으로 환영 합니다 ！”</a:t>
            </a:r>
            <a:endParaRPr lang="en-US" altLang="ko-KR" b="1" cap="none" spc="-60" dirty="0">
              <a:solidFill>
                <a:srgbClr val="000000"/>
              </a:solidFill>
              <a:latin typeface="맑은 고딕 Semilight" pitchFamily="3" charset="-127"/>
              <a:ea typeface="맑은 고딕 Semilight" pitchFamily="3" charset="-127"/>
              <a:cs typeface="맑은 고딕 Semilight" pitchFamily="3" charset="-127"/>
            </a:endParaRPr>
          </a:p>
        </p:txBody>
      </p:sp>
      <p:sp>
        <p:nvSpPr>
          <p:cNvPr id="4" name="Rectangle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QAAAI0JAACXNwAAZiUAAAAgAAAmAAAACAAAAP//////////"/>
              </a:ext>
            </a:extLst>
          </p:cNvSpPr>
          <p:nvPr/>
        </p:nvSpPr>
        <p:spPr>
          <a:xfrm>
            <a:off x="107315" y="1552575"/>
            <a:ext cx="8929370" cy="4526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57200" indent="-457200">
              <a:lnSpc>
                <a:spcPct val="110000"/>
              </a:lnSpc>
              <a:buAutoNum type="arabicPeriod"/>
              <a:defRPr lang="en-us" sz="2400" cap="none"/>
            </a:pPr>
            <a:r>
              <a:rPr lang="ko-KR" altLang="en-US" dirty="0"/>
              <a:t>성령강림 후 셋째 주일입니다</a:t>
            </a:r>
            <a:r>
              <a:rPr lang="en-US" altLang="ko-KR" dirty="0"/>
              <a:t>.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    </a:t>
            </a:r>
            <a:r>
              <a:rPr lang="ko-KR" altLang="en-US" dirty="0"/>
              <a:t>만물을 새롭게 하시는 성령의 역사가 우리 가운데 </a:t>
            </a:r>
            <a:endParaRPr lang="en-US" altLang="ko-KR" dirty="0"/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    </a:t>
            </a:r>
            <a:r>
              <a:rPr lang="ko-KR" altLang="en-US" dirty="0"/>
              <a:t>속히 임하시기를 기원합니다</a:t>
            </a:r>
            <a:r>
              <a:rPr lang="en-US" altLang="ko-KR" dirty="0"/>
              <a:t>.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2. </a:t>
            </a:r>
            <a:r>
              <a:rPr lang="ko-KR" altLang="en-US" dirty="0"/>
              <a:t>교회 일정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ko-KR" altLang="en-US" dirty="0"/>
              <a:t>  </a:t>
            </a:r>
            <a:r>
              <a:rPr lang="en-US" altLang="ko-KR" dirty="0"/>
              <a:t>1) </a:t>
            </a:r>
            <a:r>
              <a:rPr lang="ko-KR" altLang="en-US" dirty="0"/>
              <a:t>봄 심방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ko-KR" altLang="en-US" dirty="0"/>
              <a:t>    ▶ 기간 </a:t>
            </a:r>
            <a:r>
              <a:rPr lang="en-US" altLang="ko-KR" dirty="0"/>
              <a:t>: 5</a:t>
            </a:r>
            <a:r>
              <a:rPr lang="ko-KR" altLang="en-US" dirty="0"/>
              <a:t>월</a:t>
            </a:r>
            <a:r>
              <a:rPr lang="en-US" altLang="ko-KR" dirty="0"/>
              <a:t>-6</a:t>
            </a:r>
            <a:r>
              <a:rPr lang="ko-KR" altLang="en-US" dirty="0"/>
              <a:t>월</a:t>
            </a:r>
            <a:r>
              <a:rPr lang="en-US" altLang="ko-KR" dirty="0"/>
              <a:t>(</a:t>
            </a:r>
            <a:r>
              <a:rPr lang="ko-KR" altLang="en-US" dirty="0"/>
              <a:t>토</a:t>
            </a:r>
            <a:r>
              <a:rPr lang="en-US" altLang="ko-KR" dirty="0"/>
              <a:t>, </a:t>
            </a:r>
            <a:r>
              <a:rPr lang="ko-KR" altLang="en-US" dirty="0"/>
              <a:t>일 오후</a:t>
            </a:r>
            <a:r>
              <a:rPr lang="en-US" altLang="ko-KR" dirty="0"/>
              <a:t>) </a:t>
            </a:r>
          </a:p>
          <a:p>
            <a:pPr>
              <a:lnSpc>
                <a:spcPct val="110000"/>
              </a:lnSpc>
              <a:defRPr lang="en-us" sz="2400" cap="none"/>
            </a:pPr>
            <a:r>
              <a:rPr lang="en-US" altLang="ko-KR" dirty="0"/>
              <a:t>    ▶ </a:t>
            </a:r>
            <a:r>
              <a:rPr lang="ko-KR" altLang="en-US" dirty="0"/>
              <a:t>심방신청서를 작성해 주세요</a:t>
            </a:r>
            <a:r>
              <a:rPr lang="en-US" altLang="ko-KR" dirty="0"/>
              <a:t>. </a:t>
            </a:r>
            <a:endParaRPr dirty="0"/>
          </a:p>
        </p:txBody>
      </p:sp>
      <p:sp>
        <p:nvSpPr>
          <p:cNvPr id="5" name="직사각형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3/////IAAA9wMAABAgAAAmAAAACAAAAP//////////"/>
              </a:ext>
            </a:extLst>
          </p:cNvSpPr>
          <p:nvPr/>
        </p:nvSpPr>
        <p:spPr>
          <a:xfrm>
            <a:off x="568960" y="-1905"/>
            <a:ext cx="47948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알림과 사귐</a:t>
            </a:r>
            <a:endParaRPr lang="ko-kr" sz="36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6" name="직선 연결선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46207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/QEAAOQIAABDNgAAKSgAABAAAAAmAAAACAAAAP//////////"/>
              </a:ext>
            </a:extLst>
          </p:cNvSpPr>
          <p:nvPr/>
        </p:nvSpPr>
        <p:spPr>
          <a:xfrm>
            <a:off x="323215" y="1445260"/>
            <a:ext cx="8497570" cy="50831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18" name="직사각형 2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7/////IAAA+AMAABAgAAAmAAAACAAAAP//////////"/>
              </a:ext>
            </a:extLst>
          </p:cNvSpPr>
          <p:nvPr/>
        </p:nvSpPr>
        <p:spPr>
          <a:xfrm>
            <a:off x="568960" y="-1270"/>
            <a:ext cx="479488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3600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</a:rPr>
              <a:t>교우</a:t>
            </a:r>
            <a:r>
              <a:rPr lang="ko-kr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소식</a:t>
            </a:r>
            <a:r>
              <a:rPr lang="ko-KR" altLang="en-US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과 기도</a:t>
            </a:r>
            <a:endParaRPr lang="ko-kr" sz="36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24" name="직사각형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+AEAABcJAABgNQAAlCEAAAAgAAAmAAAACAAAAP//////////"/>
              </a:ext>
            </a:extLst>
          </p:cNvSpPr>
          <p:nvPr/>
        </p:nvSpPr>
        <p:spPr>
          <a:xfrm>
            <a:off x="320040" y="1477645"/>
            <a:ext cx="8356600" cy="3980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514350" marR="0" indent="-51435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청년회 수련회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(7/4-5)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와 청소년부 생명평화기행</a:t>
            </a:r>
            <a:endParaRPr lang="en-US" altLang="ko-KR" sz="2700" b="1" kern="0" spc="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R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dirty="0">
                <a:solidFill>
                  <a:srgbClr val="000000"/>
                </a:solidFill>
                <a:latin typeface="문체부 바탕체"/>
                <a:ea typeface="문체부 바탕체"/>
              </a:rPr>
              <a:t>  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(8/7-10)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을 위해 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-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“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우리가 생명의 숲이 되게 하소서 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“</a:t>
            </a:r>
            <a:endParaRPr lang="ko-KR" altLang="en-US" sz="2700" b="1" kern="0" spc="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2)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영적대각성집회 ▶ 오늘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2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30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분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양곡교회 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3)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부천통일문화제 집행위원회 ▶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6/16 10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YWCA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4)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부천종교인평화회의 ▶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6/19 11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시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5)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통일염원 평화의 길 걷기 ▶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6/20, </a:t>
            </a:r>
          </a:p>
          <a:p>
            <a:pPr marL="261620" marR="0" indent="-26162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700" b="1" kern="0" dirty="0">
                <a:solidFill>
                  <a:srgbClr val="000000"/>
                </a:solidFill>
                <a:latin typeface="문체부 바탕체"/>
                <a:ea typeface="문체부 바탕체"/>
              </a:rPr>
              <a:t>    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진부령미술관 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– </a:t>
            </a:r>
            <a:r>
              <a:rPr lang="ko-KR" altLang="en-US" sz="2700" b="1" kern="0" spc="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건봉사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(20km) 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25" name="직사각형 1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AAAAAAAAAAAAAAAAA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/QEAADIiAABDNgAAHCoAABAgAAAmAAAACAAAAP//////////"/>
              </a:ext>
            </a:extLst>
          </p:cNvSpPr>
          <p:nvPr/>
        </p:nvSpPr>
        <p:spPr>
          <a:xfrm>
            <a:off x="323215" y="5558790"/>
            <a:ext cx="8497570" cy="12865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none" lIns="0" tIns="0" rIns="0" bIns="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b="1" u="sng" cap="none">
                <a:solidFill>
                  <a:schemeClr val="tx1"/>
                </a:solidFill>
              </a:rPr>
              <a:t>◐ 영과 진리로 드리는 예배</a:t>
            </a:r>
            <a:r>
              <a:rPr lang="en-us" b="1" u="sng" cap="none">
                <a:solidFill>
                  <a:schemeClr val="tx1"/>
                </a:solidFill>
              </a:rPr>
              <a:t> ◑</a:t>
            </a:r>
            <a:r>
              <a:rPr lang="ko-kr" b="1" cap="none">
                <a:solidFill>
                  <a:schemeClr val="tx1"/>
                </a:solidFill>
              </a:rPr>
              <a:t> 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cap="none">
                <a:solidFill>
                  <a:schemeClr val="tx1"/>
                </a:solidFill>
              </a:rPr>
              <a:t>*자가용 보다는 대중교통이나 걸어서 교회 옵니다</a:t>
            </a:r>
            <a:r>
              <a:rPr lang="en-us" cap="none">
                <a:solidFill>
                  <a:schemeClr val="tx1"/>
                </a:solidFill>
              </a:rPr>
              <a:t>.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en-us" cap="none">
                <a:solidFill>
                  <a:schemeClr val="tx1"/>
                </a:solidFill>
              </a:rPr>
              <a:t>*’</a:t>
            </a:r>
            <a:r>
              <a:rPr lang="ko-kr" cap="none">
                <a:solidFill>
                  <a:schemeClr val="tx1"/>
                </a:solidFill>
              </a:rPr>
              <a:t>참여하는 예배</a:t>
            </a:r>
            <a:r>
              <a:rPr lang="en-us" cap="none">
                <a:solidFill>
                  <a:schemeClr val="tx1"/>
                </a:solidFill>
              </a:rPr>
              <a:t>‘-</a:t>
            </a:r>
            <a:r>
              <a:rPr lang="ko-kr" cap="none">
                <a:solidFill>
                  <a:schemeClr val="tx1"/>
                </a:solidFill>
              </a:rPr>
              <a:t>  예배 </a:t>
            </a:r>
            <a:r>
              <a:rPr lang="en-us" cap="none">
                <a:solidFill>
                  <a:schemeClr val="tx1"/>
                </a:solidFill>
              </a:rPr>
              <a:t>10</a:t>
            </a:r>
            <a:r>
              <a:rPr lang="ko-kr" cap="none">
                <a:solidFill>
                  <a:schemeClr val="tx1"/>
                </a:solidFill>
              </a:rPr>
              <a:t>분전 기도와 묵상으로 준비합니다</a:t>
            </a:r>
            <a:r>
              <a:rPr lang="en-us" cap="none">
                <a:solidFill>
                  <a:schemeClr val="tx1"/>
                </a:solidFill>
              </a:rPr>
              <a:t>.</a:t>
            </a:r>
          </a:p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r>
              <a:rPr lang="ko-kr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*영상예배 </a:t>
            </a:r>
            <a:r>
              <a:rPr lang="en-us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: </a:t>
            </a:r>
            <a:r>
              <a:rPr lang="ko-kr" sz="2000" b="1" i="1" cap="none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유튜브 ‘지평교회’</a:t>
            </a:r>
            <a:endParaRPr lang="en-us" sz="2000" b="1" cap="none">
              <a:solidFill>
                <a:srgbClr val="FF0000"/>
              </a:solidFill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26" name="Picture 4" descr="평화의 비둘기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0aB0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PIwAAA0IAAA0TUAAAol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5234940"/>
            <a:ext cx="791845" cy="7861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7" name="직사각형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JYEAABAOAAACwkAABAgAAAmAAAACAAAAP//////////"/>
              </a:ext>
            </a:extLst>
          </p:cNvSpPr>
          <p:nvPr/>
        </p:nvSpPr>
        <p:spPr>
          <a:xfrm>
            <a:off x="0" y="745490"/>
            <a:ext cx="9144000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altLang="en-US" b="1" cap="none" spc="-30" dirty="0">
                <a:solidFill>
                  <a:srgbClr val="000000"/>
                </a:solidFill>
              </a:rPr>
              <a:t>*김길수</a:t>
            </a:r>
            <a:r>
              <a:rPr lang="en-US" altLang="ko-KR" b="1" cap="none" spc="-30" dirty="0">
                <a:solidFill>
                  <a:srgbClr val="000000"/>
                </a:solidFill>
              </a:rPr>
              <a:t>, </a:t>
            </a:r>
            <a:r>
              <a:rPr lang="ko-KR" altLang="en-US" b="1" cap="none" spc="-30" dirty="0">
                <a:solidFill>
                  <a:srgbClr val="000000"/>
                </a:solidFill>
              </a:rPr>
              <a:t>김윤희 교우 어머니의 치유와 회복을 위해  *신형식 교유의 치유와 회복을 위해</a:t>
            </a:r>
            <a:endParaRPr lang="en-US" altLang="ko-KR" b="1" cap="none" spc="-30" dirty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altLang="en-US" cap="none" spc="-30" dirty="0">
                <a:solidFill>
                  <a:srgbClr val="000000"/>
                </a:solidFill>
              </a:rPr>
              <a:t>* 부모님의 건강과 자녀들의 평안을 위해  * </a:t>
            </a:r>
            <a:r>
              <a:rPr lang="ko-KR" altLang="en-US" cap="none" spc="-30" dirty="0" err="1">
                <a:solidFill>
                  <a:srgbClr val="000000"/>
                </a:solidFill>
              </a:rPr>
              <a:t>우리들로</a:t>
            </a:r>
            <a:r>
              <a:rPr lang="ko-KR" altLang="en-US" cap="none" spc="-30" dirty="0">
                <a:solidFill>
                  <a:srgbClr val="000000"/>
                </a:solidFill>
              </a:rPr>
              <a:t> 하여금 생명의 숲이 되게 하소서</a:t>
            </a:r>
            <a:endParaRPr lang="ko-kr" b="1" cap="none" spc="-60" dirty="0">
              <a:latin typeface="맑은 고딕 Semilight" pitchFamily="3" charset="-127"/>
              <a:ea typeface="맑은 고딕 Semilight" pitchFamily="3" charset="-127"/>
              <a:cs typeface="맑은 고딕 Semilight" pitchFamily="3" charset="-127"/>
            </a:endParaRPr>
          </a:p>
        </p:txBody>
      </p:sp>
      <p:sp>
        <p:nvSpPr>
          <p:cNvPr id="28" name="직선 연결선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7/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328141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NsEAAAgHAAA2wQAABAAAAAmAAAACAAAAP//////////"/>
              </a:ext>
            </a:extLst>
          </p:cNvSpPr>
          <p:nvPr/>
        </p:nvSpPr>
        <p:spPr>
          <a:xfrm>
            <a:off x="1905" y="78930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CYAAAB4FQAAgAQAABAgAAAmAAAACAAAAP//////////"/>
              </a:ext>
            </a:extLst>
          </p:cNvSpPr>
          <p:nvPr/>
        </p:nvSpPr>
        <p:spPr>
          <a:xfrm>
            <a:off x="568960" y="24130"/>
            <a:ext cx="292100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감사와 </a:t>
            </a:r>
            <a:r>
              <a:rPr lang="ko-KR" alt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직사각형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hAMAAOESAABGEQAAPBcAABAgAAAmAAAACAAAAP//////////"/>
              </a:ext>
            </a:extLst>
          </p:cNvSpPr>
          <p:nvPr/>
        </p:nvSpPr>
        <p:spPr>
          <a:xfrm>
            <a:off x="571500" y="2548890"/>
            <a:ext cx="22364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 err="1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봉헌찬양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6" name="TextBox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hEAAAQTAAAUNgAAXhcAABAgAAAmAAAACAAAAP//////////"/>
              </a:ext>
            </a:extLst>
          </p:cNvSpPr>
          <p:nvPr/>
        </p:nvSpPr>
        <p:spPr>
          <a:xfrm>
            <a:off x="2805430" y="2571115"/>
            <a:ext cx="598551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en-us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전교우 큰 소리로 합창</a:t>
            </a:r>
            <a:r>
              <a:rPr lang="en-us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4000" cap="none">
              <a:solidFill>
                <a:srgbClr val="3F3F3F"/>
              </a:solidFill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7" name="Shape 23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JAAAACQAAAAk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1wcAAEEYAABpMAAA4yIAABAAAAAmAAAACAAAAP//////////"/>
              </a:ext>
            </a:extLst>
          </p:cNvSpPr>
          <p:nvPr/>
        </p:nvSpPr>
        <p:spPr>
          <a:xfrm>
            <a:off x="1274445" y="3422650"/>
            <a:ext cx="6595110" cy="1728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32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8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4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0"/>
              <a:buChar char="»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ko-kr" sz="2000" kern="1" cap="none">
                <a:solidFill>
                  <a:schemeClr val="tx1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 algn="ctr">
              <a:lnSpc>
                <a:spcPts val="6600"/>
              </a:lnSpc>
              <a:spcBef>
                <a:spcPts val="0"/>
              </a:spcBef>
              <a:buNone/>
              <a:defRPr lang="ko-kr"/>
            </a:pPr>
            <a:r>
              <a:rPr lang="ko-kr" sz="4800" cap="none" spc="-34">
                <a:latin typeface="HY견고딕" pitchFamily="1" charset="-127"/>
                <a:ea typeface="HY견고딕" pitchFamily="1" charset="-127"/>
                <a:cs typeface="조선일보명조" charset="0"/>
              </a:rPr>
              <a:t>사랑의 나눔 있는 곳에</a:t>
            </a:r>
          </a:p>
          <a:p>
            <a:pPr algn="ctr">
              <a:lnSpc>
                <a:spcPts val="6600"/>
              </a:lnSpc>
              <a:spcBef>
                <a:spcPts val="0"/>
              </a:spcBef>
              <a:buNone/>
              <a:defRPr lang="ko-kr"/>
            </a:pPr>
            <a:r>
              <a:rPr lang="ko-kr" sz="4800" cap="none" spc="-34">
                <a:latin typeface="HY견고딕" pitchFamily="1" charset="-127"/>
                <a:ea typeface="HY견고딕" pitchFamily="1" charset="-127"/>
                <a:cs typeface="조선일보명조" charset="0"/>
              </a:rPr>
              <a:t>하나님께서 계시도다</a:t>
            </a: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277BB8D8-2088-40F6-9C80-5DEB552A94FD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hAMAAOESAABGEQAAPBcAABAgAAAmAAAACAAAAP//////////"/>
              </a:ext>
            </a:extLst>
          </p:cNvSpPr>
          <p:nvPr/>
        </p:nvSpPr>
        <p:spPr>
          <a:xfrm>
            <a:off x="571500" y="1300571"/>
            <a:ext cx="223647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봉헌</a:t>
            </a:r>
            <a:r>
              <a:rPr lang="ko-KR" alt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기도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DA1906C-F70B-4FF7-A43F-FFF452F3D621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hEAAAQTAAAUNgAAXhcAABAgAAAmAAAACAAAAP//////////"/>
              </a:ext>
            </a:extLst>
          </p:cNvSpPr>
          <p:nvPr/>
        </p:nvSpPr>
        <p:spPr>
          <a:xfrm>
            <a:off x="2805430" y="1322796"/>
            <a:ext cx="598551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   </a:t>
            </a:r>
            <a:r>
              <a:rPr lang="ko-KR" altLang="en-US" sz="4000" cap="none" dirty="0" err="1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박영락</a:t>
            </a:r>
            <a:r>
              <a:rPr lang="ko-KR" altLang="en-US" sz="40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목사</a:t>
            </a:r>
            <a:endParaRPr lang="ko-kr" sz="4000" cap="none" dirty="0">
              <a:solidFill>
                <a:srgbClr val="3F3F3F"/>
              </a:solidFill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20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vHf2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AgGAAAgHAAACAYAABAAAAAmAAAACAAAAP//////////"/>
              </a:ext>
            </a:extLst>
          </p:cNvSpPr>
          <p:nvPr/>
        </p:nvSpPr>
        <p:spPr>
          <a:xfrm>
            <a:off x="1905" y="98044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F5gX2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4AIAAAgGAABDNgAA8CgAABAAAAAmAAAACAAAAP//////////"/>
              </a:ext>
            </a:extLst>
          </p:cNvSpPr>
          <p:nvPr/>
        </p:nvSpPr>
        <p:spPr>
          <a:xfrm>
            <a:off x="467360" y="980440"/>
            <a:ext cx="8353425" cy="56743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2F6E72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Rectangle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B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pmy2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J/f38A2fP0A8zMzADAwP8Af39/AAAAAAAAAAAAAAAAAAAAAAAAAAAAIQAAABgAAAAUAAAA4AIAAD4GAABgNQAAoyYAABAgAAAmAAAACAAAAP//////////"/>
              </a:ext>
            </a:extLst>
          </p:cNvSpPr>
          <p:nvPr/>
        </p:nvSpPr>
        <p:spPr>
          <a:xfrm>
            <a:off x="467360" y="1014730"/>
            <a:ext cx="8209280" cy="5266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평화 안에서 세상으로 나아가십시오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기쁨으로 하나님을 섬기고 이웃을 사랑하십시오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용기를 내어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선한 일에 앞장서십시오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약한 이들을 받쳐주고</a:t>
            </a:r>
            <a:r>
              <a:rPr lang="en-US" altLang="ko-KR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고통 받는 이들을 도와주십시오</a:t>
            </a:r>
            <a:r>
              <a:rPr lang="en-US" altLang="ko-KR" sz="2700" kern="0" spc="-2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악을 악으로 갚지 말고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오직 공의와 사랑을 실천하십시오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우리를 해방하시며</a:t>
            </a:r>
            <a:r>
              <a:rPr lang="en-US" altLang="ko-KR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거룩하게 하시는 하나님께서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5400" marR="254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kern="0" spc="-5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여러분에게 복을 내리시고 늘 함께 하시기를 빕니다</a:t>
            </a:r>
            <a:r>
              <a:rPr lang="en-US" altLang="ko-KR" sz="2700" kern="0" spc="-5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 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100" marR="38100" indent="0" algn="ctr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아멘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! </a:t>
            </a:r>
            <a:r>
              <a:rPr lang="ko-KR" altLang="en-US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주 예수여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, </a:t>
            </a:r>
            <a:r>
              <a:rPr lang="ko-KR" altLang="en-US" sz="2700" b="1" kern="0" spc="0" dirty="0" err="1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오시옵소서</a:t>
            </a:r>
            <a:r>
              <a:rPr lang="en-US" altLang="ko-KR" sz="2700" b="1" kern="0" spc="0" dirty="0">
                <a:solidFill>
                  <a:srgbClr val="000000"/>
                </a:solidFill>
                <a:effectLst/>
                <a:latin typeface="양재본목각체M"/>
                <a:ea typeface="양재본목각체M"/>
              </a:rPr>
              <a:t>. </a:t>
            </a:r>
            <a:endParaRPr lang="ko-KR" altLang="en-US" sz="27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6" name="직사각형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BJrE2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2ykAAJ4BAABDNgAAdQQAABAgAAAmAAAACAAAAP//////////"/>
              </a:ext>
            </a:extLst>
          </p:cNvSpPr>
          <p:nvPr/>
        </p:nvSpPr>
        <p:spPr>
          <a:xfrm>
            <a:off x="6804025" y="262890"/>
            <a:ext cx="201676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/>
              <a:t>(</a:t>
            </a:r>
            <a:r>
              <a:rPr lang="ko-kr" sz="2400" b="1" cap="none"/>
              <a:t>다함께 ▲</a:t>
            </a:r>
            <a:r>
              <a:rPr lang="en-us" sz="2400" b="1" cap="none"/>
              <a:t>)</a:t>
            </a:r>
            <a:endParaRPr lang="ko-kr" sz="2400" b="1" cap="none"/>
          </a:p>
        </p:txBody>
      </p:sp>
      <p:sp>
        <p:nvSpPr>
          <p:cNvPr id="7" name="직사각형 8">
            <a:extLst>
              <a:ext uri="{FF2B5EF4-FFF2-40B4-BE49-F238E27FC236}">
                <a16:creationId xmlns:a16="http://schemas.microsoft.com/office/drawing/2014/main" id="{268EB424-BADE-4E37-8C44-028C363708A9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BAAAACpDQAACgQAABAgAAAmAAAACAAAAP//////////"/>
              </a:ext>
            </a:extLst>
          </p:cNvSpPr>
          <p:nvPr/>
        </p:nvSpPr>
        <p:spPr>
          <a:xfrm>
            <a:off x="35560" y="10160"/>
            <a:ext cx="360362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보냄과 결단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CPeNG5RmjD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B8EAABAOAAAMCoAABAAAAAmAAAACAAAAP//////////"/>
              </a:ext>
            </a:extLst>
          </p:cNvSpPr>
          <p:nvPr/>
        </p:nvSpPr>
        <p:spPr>
          <a:xfrm flipH="1">
            <a:off x="1905" y="669925"/>
            <a:ext cx="9142095" cy="618807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Mv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MUEAAAgHAAAxQQAABAAAAAmAAAACAAAAP//////////"/>
              </a:ext>
            </a:extLst>
          </p:cNvSpPr>
          <p:nvPr/>
        </p:nvSpPr>
        <p:spPr>
          <a:xfrm>
            <a:off x="1905" y="77533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BAAAACpDQAACgQAABAgAAAmAAAACAAAAP//////////"/>
              </a:ext>
            </a:extLst>
          </p:cNvSpPr>
          <p:nvPr/>
        </p:nvSpPr>
        <p:spPr>
          <a:xfrm>
            <a:off x="35560" y="10160"/>
            <a:ext cx="218503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3600" cap="none" dirty="0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결단 찬송</a:t>
            </a:r>
            <a:endParaRPr lang="ko-kr" sz="24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직사각형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xKvU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Zy0AAJ4BAAAIOAAAdQQAABAgAAAmAAAACAAAAP//////////"/>
              </a:ext>
            </a:extLst>
          </p:cNvSpPr>
          <p:nvPr/>
        </p:nvSpPr>
        <p:spPr>
          <a:xfrm>
            <a:off x="6724651" y="128270"/>
            <a:ext cx="238379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 dirty="0"/>
              <a:t>(</a:t>
            </a:r>
            <a:r>
              <a:rPr lang="ko-kr" sz="2400" b="1" cap="none" dirty="0" err="1"/>
              <a:t>다함께</a:t>
            </a:r>
            <a:r>
              <a:rPr lang="ko-kr" sz="2400" b="1" cap="none" dirty="0"/>
              <a:t> ▲</a:t>
            </a:r>
            <a:r>
              <a:rPr lang="en-us" sz="2400" b="1" cap="none" dirty="0"/>
              <a:t>)</a:t>
            </a:r>
            <a:endParaRPr lang="ko-kr" sz="2400" b="1" cap="none" dirty="0"/>
          </a:p>
        </p:txBody>
      </p:sp>
      <p:sp>
        <p:nvSpPr>
          <p:cNvPr id="6" name="직사각형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Cx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dA0AAJ4BAACjLQAAbgQAAAAgAAAmAAAACAAAAP//////////"/>
              </a:ext>
            </a:extLst>
          </p:cNvSpPr>
          <p:nvPr/>
        </p:nvSpPr>
        <p:spPr>
          <a:xfrm>
            <a:off x="2186940" y="128270"/>
            <a:ext cx="523176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ko-KR" altLang="en-US" sz="2400" b="1" cap="none" dirty="0"/>
              <a:t>사랑하는 주님 앞에</a:t>
            </a:r>
            <a:r>
              <a:rPr lang="en-US" altLang="ko-KR" sz="2400" b="1" cap="none" dirty="0"/>
              <a:t>(220</a:t>
            </a:r>
            <a:r>
              <a:rPr lang="ko-KR" altLang="en-US" sz="2400" b="1" dirty="0"/>
              <a:t>장</a:t>
            </a:r>
            <a:r>
              <a:rPr lang="en-US" altLang="ko-KR" sz="2400" b="1" dirty="0"/>
              <a:t>)</a:t>
            </a:r>
            <a:endParaRPr lang="ko-kr" sz="2400" b="1" cap="none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2A86FB-E144-41B3-AB15-526F54E8588F}"/>
              </a:ext>
            </a:extLst>
          </p:cNvPr>
          <p:cNvGrpSpPr/>
          <p:nvPr/>
        </p:nvGrpSpPr>
        <p:grpSpPr>
          <a:xfrm>
            <a:off x="35560" y="630555"/>
            <a:ext cx="9072880" cy="6099173"/>
            <a:chOff x="790047" y="630555"/>
            <a:chExt cx="7563906" cy="570305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D8BECDB9-0C35-4966-B679-AF60D32FD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810" y="630555"/>
              <a:ext cx="7554379" cy="1390844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C50578E-769C-46FA-8CFA-1F3F1FA8F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047" y="2022113"/>
              <a:ext cx="7563906" cy="1295581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FCF982A-8496-423A-A08B-D8491CF5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863" y="3361766"/>
              <a:ext cx="7516274" cy="1428949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A1339A58-B50E-4E63-A18F-F45634DF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336" y="4818928"/>
              <a:ext cx="7535327" cy="15146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dE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sEAAAgHAAAqwQAABAAAAAmAAAACAAAAP//////////"/>
              </a:ext>
            </a:extLst>
          </p:cNvSpPr>
          <p:nvPr/>
        </p:nvSpPr>
        <p:spPr>
          <a:xfrm>
            <a:off x="1905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DxMPU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68960" y="-6350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축도</a:t>
            </a:r>
            <a:endParaRPr lang="ko-kr" sz="40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JB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mRIAAIYOAAC0JQAA4RIAABAgAAAmAAAACAAAAP//////////"/>
              </a:ext>
            </a:extLst>
          </p:cNvSpPr>
          <p:nvPr/>
        </p:nvSpPr>
        <p:spPr>
          <a:xfrm>
            <a:off x="3023235" y="2360930"/>
            <a:ext cx="310578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kern="1" cap="none" spc="0">
                <a:effectLst/>
                <a:latin typeface="HY견고딕" pitchFamily="1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rPr lang="ko-kr" b="1" cap="none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박영락  목사</a:t>
            </a:r>
          </a:p>
        </p:txBody>
      </p:sp>
      <p:sp>
        <p:nvSpPr>
          <p:cNvPr id="6" name="직사각형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h0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Zy0AAJ4BAAAIOAAAdQQAABAgAAAmAAAACAAAAP//////////"/>
              </a:ext>
            </a:extLst>
          </p:cNvSpPr>
          <p:nvPr/>
        </p:nvSpPr>
        <p:spPr>
          <a:xfrm>
            <a:off x="6581141" y="262890"/>
            <a:ext cx="252730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en-us" sz="2400" b="1" cap="none" dirty="0"/>
              <a:t>(</a:t>
            </a:r>
            <a:r>
              <a:rPr lang="ko-kr" sz="2400" b="1" cap="none" dirty="0" err="1"/>
              <a:t>다함께</a:t>
            </a:r>
            <a:r>
              <a:rPr lang="ko-kr" sz="2400" b="1" cap="none" dirty="0"/>
              <a:t> ▲</a:t>
            </a:r>
            <a:r>
              <a:rPr lang="en-us" sz="2400" b="1" cap="none" dirty="0"/>
              <a:t>)</a:t>
            </a:r>
            <a:endParaRPr lang="ko-kr" sz="2400" b="1" cap="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V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grpSp>
        <p:nvGrpSpPr>
          <p:cNvPr id="3" name="그룹 4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oeAaahMAAAAlAAAAAQAAAA8BAAAAkAAAAEgAAACQAAAASAAAAAAAAAAAAAAAAAAAABcAAAAUAAAAAAAAAAAAAAD/fwAA/38AAAAAAAAJAAAABAAAABQdMxkfAAAAVAAAAAAAAAAAAAAAAAAAAAAAAAAAAAAAAAAAAAAAAAAAAAAAAAAAAAAAAAAAAAAAAAAAAAAAAAAAAAAAAAAAAAAAAAAAAAAAAAAAAAAAAAAAAAAAAAAAACEAAAAYAAAAFAAAABYKAADRAwAA1jIAAKAfAAAQAAAAJgAAAAgAAAD/////AAAAAA=="/>
              </a:ext>
            </a:extLst>
          </p:cNvGrpSpPr>
          <p:nvPr/>
        </p:nvGrpSpPr>
        <p:grpSpPr>
          <a:xfrm>
            <a:off x="1639570" y="620395"/>
            <a:ext cx="6624320" cy="4520565"/>
            <a:chOff x="1639570" y="620395"/>
            <a:chExt cx="6624320" cy="4520565"/>
          </a:xfrm>
        </p:grpSpPr>
        <p:sp>
          <p:nvSpPr>
            <p:cNvPr id="5" name="직선 연결선 5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oAAKAfAADWMgAAoB8AAAAAAAAmAAAACAAAAP//////////"/>
                </a:ext>
              </a:extLst>
            </p:cNvSpPr>
            <p:nvPr/>
          </p:nvSpPr>
          <p:spPr>
            <a:xfrm>
              <a:off x="1639570" y="5140960"/>
              <a:ext cx="6624320" cy="0"/>
            </a:xfrm>
            <a:prstGeom prst="line">
              <a:avLst/>
            </a:prstGeom>
            <a:noFill/>
            <a:ln w="19050" cap="flat" cmpd="sng" algn="ctr">
              <a:solidFill>
                <a:srgbClr val="CEE1D3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직선 연결선 6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OBF4U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oAANEDAADWMgAA0QMAAAAAAAAmAAAACAAAAP//////////"/>
                </a:ext>
              </a:extLst>
            </p:cNvSpPr>
            <p:nvPr/>
          </p:nvSpPr>
          <p:spPr>
            <a:xfrm>
              <a:off x="1639570" y="620395"/>
              <a:ext cx="6624320" cy="0"/>
            </a:xfrm>
            <a:prstGeom prst="line">
              <a:avLst/>
            </a:prstGeom>
            <a:noFill/>
            <a:ln w="19050" cap="flat" cmpd="sng" algn="ctr">
              <a:solidFill>
                <a:srgbClr val="CEE1D3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6" name="직사각형 1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AesR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AAAAAF4DAABYOAAAIhQAAAAgAAAmAAAACAAAAP//////////"/>
              </a:ext>
            </a:extLst>
          </p:cNvSpPr>
          <p:nvPr/>
        </p:nvSpPr>
        <p:spPr>
          <a:xfrm>
            <a:off x="0" y="547370"/>
            <a:ext cx="9159240" cy="27254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ko-kr"/>
            </a:pP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예배를 마쳤습니다</a:t>
            </a:r>
            <a:r>
              <a:rPr lang="en-us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. </a:t>
            </a: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세상으로 나가서</a:t>
            </a:r>
            <a:endParaRPr lang="en-us" sz="3600" cap="none" dirty="0">
              <a:latin typeface="HY헤드라인M" pitchFamily="1" charset="-127"/>
              <a:ea typeface="HY헤드라인M" pitchFamily="1" charset="-127"/>
              <a:cs typeface="맑은 고딕" pitchFamily="3" charset="-127"/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 모든 이와 더불어 </a:t>
            </a:r>
            <a:endParaRPr lang="en-US" altLang="ko-KR" sz="3600" cap="none" dirty="0">
              <a:latin typeface="HY헤드라인M" pitchFamily="1" charset="-127"/>
              <a:ea typeface="HY헤드라인M" pitchFamily="1" charset="-127"/>
              <a:cs typeface="맑은 고딕" pitchFamily="3" charset="-127"/>
            </a:endParaRPr>
          </a:p>
          <a:p>
            <a:pPr algn="ctr">
              <a:lnSpc>
                <a:spcPct val="120000"/>
              </a:lnSpc>
              <a:defRPr lang="ko-kr"/>
            </a:pP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사랑과 평화를</a:t>
            </a:r>
            <a:r>
              <a:rPr lang="en-US" alt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 </a:t>
            </a:r>
            <a:r>
              <a:rPr lang="ko-kr" sz="3600" cap="none" dirty="0" err="1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이루시길</a:t>
            </a:r>
            <a:r>
              <a:rPr lang="ko-kr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 바랍니다</a:t>
            </a:r>
            <a:r>
              <a:rPr lang="en-us" sz="3600" cap="none" dirty="0">
                <a:latin typeface="HY헤드라인M" pitchFamily="1" charset="-127"/>
                <a:ea typeface="HY헤드라인M" pitchFamily="1" charset="-127"/>
                <a:cs typeface="맑은 고딕" pitchFamily="3" charset="-127"/>
              </a:rPr>
              <a:t>.</a:t>
            </a:r>
          </a:p>
        </p:txBody>
      </p:sp>
      <p:sp>
        <p:nvSpPr>
          <p:cNvPr id="7" name="AutoShape 2" descr="규례와 법도를 듣고 지켜 행하라!(신 5:1-21; 행 2:1-13; 요 14:15-31) &lt; 목회 &lt; 기사본문 - 에큐메니안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DggOS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9QAAABz///9FGAAAbBYAABAAAAAmAAAACAAAAP//////////"/>
              </a:ext>
            </a:extLst>
          </p:cNvSpPr>
          <p:nvPr/>
        </p:nvSpPr>
        <p:spPr>
          <a:xfrm>
            <a:off x="155575" y="-144780"/>
            <a:ext cx="3789680" cy="3789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endParaRPr/>
          </a:p>
        </p:txBody>
      </p:sp>
      <p:pic>
        <p:nvPicPr>
          <p:cNvPr id="8" name="그림 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oeAaahMAAAAlAAAAEQAAAC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+UmgX///8BAAAAAAAAAAAAAAAAAAAAAAAAAAAAAAAAAAAAAAAAAAAAAAACf39/ANnz9APMzMwAwMD/AH9/fwAAAAAAAAAAAAAAAAD///8AAAAAACEAAAAYAAAAFAAAAMUJAACnDwAAky4AACQ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88135" y="2544445"/>
            <a:ext cx="5982970" cy="39808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L0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MAEAAD9HgAAwAQAABAAAAAmAAAACAAAAP//////////"/>
              </a:ext>
            </a:extLst>
          </p:cNvSpPr>
          <p:nvPr/>
        </p:nvSpPr>
        <p:spPr>
          <a:xfrm>
            <a:off x="467360" y="77216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AoAAACgGAAAZQQAABAgAAAmAAAACAAAAP//////////"/>
              </a:ext>
            </a:extLst>
          </p:cNvSpPr>
          <p:nvPr/>
        </p:nvSpPr>
        <p:spPr>
          <a:xfrm>
            <a:off x="568960" y="6350"/>
            <a:ext cx="343408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예배로의 초대</a:t>
            </a:r>
          </a:p>
        </p:txBody>
      </p:sp>
      <p:sp>
        <p:nvSpPr>
          <p:cNvPr id="4" name="TextBox 1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UgMAADAHAADuNAAAmAoAABAgAAAmAAAACAAAAP//////////"/>
              </a:ext>
            </a:extLst>
          </p:cNvSpPr>
          <p:nvPr/>
        </p:nvSpPr>
        <p:spPr>
          <a:xfrm>
            <a:off x="539750" y="1168400"/>
            <a:ext cx="8064500" cy="553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3000" b="1" cap="none"/>
              <a:t>인 도 자 </a:t>
            </a:r>
            <a:r>
              <a:rPr lang="en-us" sz="3000" b="1" cap="none"/>
              <a:t>: </a:t>
            </a:r>
          </a:p>
        </p:txBody>
      </p:sp>
      <p:sp>
        <p:nvSpPr>
          <p:cNvPr id="5" name="TextBox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qQAAAMcTAACXNwAAwBcAABAgAAAmAAAACAAAAP//////////"/>
              </a:ext>
            </a:extLst>
          </p:cNvSpPr>
          <p:nvPr/>
        </p:nvSpPr>
        <p:spPr>
          <a:xfrm>
            <a:off x="107315" y="2860675"/>
            <a:ext cx="8929370" cy="2433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/>
            </a:pPr>
            <a:r>
              <a:rPr lang="en-US" altLang="ko-KR" sz="3600" b="1" dirty="0"/>
              <a:t>** </a:t>
            </a:r>
            <a:r>
              <a:rPr lang="ko-KR" altLang="en-US" sz="3600" b="1" dirty="0"/>
              <a:t>찬양으로 마음 열기 </a:t>
            </a:r>
            <a:r>
              <a:rPr lang="en-US" altLang="ko-KR" sz="3600" b="1" dirty="0"/>
              <a:t>**</a:t>
            </a:r>
            <a:endParaRPr lang="en-us" sz="3600" b="1" cap="none" dirty="0"/>
          </a:p>
        </p:txBody>
      </p:sp>
      <p:sp>
        <p:nvSpPr>
          <p:cNvPr id="6" name="TextBox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UgMAAJANAAD8NAAAyBAAABAgAAAmAAAACAAAAP//////////"/>
              </a:ext>
            </a:extLst>
          </p:cNvSpPr>
          <p:nvPr/>
        </p:nvSpPr>
        <p:spPr>
          <a:xfrm>
            <a:off x="539750" y="1850390"/>
            <a:ext cx="8073390" cy="43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buNone/>
              <a:defRPr lang="ko-kr"/>
            </a:pPr>
            <a:r>
              <a:rPr lang="ko-kr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마음과 정성을 다해 </a:t>
            </a:r>
            <a:r>
              <a:rPr lang="ko-kr" sz="2800" i="1" cap="none" dirty="0" err="1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예배드립니다</a:t>
            </a:r>
            <a:r>
              <a:rPr lang="en-us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. - </a:t>
            </a:r>
            <a:r>
              <a:rPr lang="ko-kr" sz="2800" i="1" cap="none" dirty="0">
                <a:solidFill>
                  <a:srgbClr val="000000"/>
                </a:solidFill>
                <a:latin typeface="양재 본목각M" charset="0"/>
                <a:ea typeface="양재 본목각M" charset="0"/>
                <a:cs typeface="맑은 고딕" pitchFamily="3" charset="-127"/>
              </a:rPr>
              <a:t>명상기도</a:t>
            </a:r>
            <a:endParaRPr lang="ko-kr" sz="3200" cap="none" dirty="0">
              <a:solidFill>
                <a:srgbClr val="000000"/>
              </a:solidFill>
              <a:latin typeface="한양신명조" charset="0"/>
              <a:ea typeface="맑은 고딕" pitchFamily="3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MAs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FgMAAMAEAAAzHwAAwAQAABAAAAAmAAAACAAAAP//////////"/>
              </a:ext>
            </a:extLst>
          </p:cNvSpPr>
          <p:nvPr/>
        </p:nvSpPr>
        <p:spPr>
          <a:xfrm>
            <a:off x="501650" y="77216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AoAAAAIOAAAWgQAAAAgAAAmAAAACAAAAP//////////"/>
              </a:ext>
            </a:extLst>
          </p:cNvSpPr>
          <p:nvPr/>
        </p:nvSpPr>
        <p:spPr>
          <a:xfrm>
            <a:off x="35560" y="6350"/>
            <a:ext cx="907288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여는 찬송</a:t>
            </a:r>
            <a:r>
              <a:rPr 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–</a:t>
            </a:r>
            <a:r>
              <a:rPr 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</a:t>
            </a:r>
            <a:r>
              <a:rPr lang="ko-KR" alt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찬송</a:t>
            </a:r>
            <a:r>
              <a:rPr lang="en-US" altLang="ko-KR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38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‘</a:t>
            </a:r>
            <a:r>
              <a:rPr lang="ko-KR" alt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예수 우리 </a:t>
            </a:r>
            <a:r>
              <a:rPr lang="ko-KR" altLang="en-US" sz="2700" cap="none" spc="-32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왕이여</a:t>
            </a:r>
            <a:r>
              <a:rPr lang="en-us" sz="27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’  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2400" cap="none" spc="-32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다함께</a:t>
            </a:r>
            <a:r>
              <a:rPr 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▲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2700" cap="none" spc="-32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4" name="직사각형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TA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HAIAAGoFAABcNgAAmwYAABAAAAAmAAAACAAAAP//////////"/>
              </a:ext>
            </a:extLst>
          </p:cNvSpPr>
          <p:nvPr/>
        </p:nvSpPr>
        <p:spPr>
          <a:xfrm>
            <a:off x="342900" y="880110"/>
            <a:ext cx="8493760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직사각형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A0A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0AEAANYiAAAQNgAAwCQAABAAAAAmAAAACAAAAP//////////"/>
              </a:ext>
            </a:extLst>
          </p:cNvSpPr>
          <p:nvPr/>
        </p:nvSpPr>
        <p:spPr>
          <a:xfrm>
            <a:off x="294640" y="5662930"/>
            <a:ext cx="849376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C952651-1DBC-4E48-96A2-FB62A401CB42}"/>
              </a:ext>
            </a:extLst>
          </p:cNvPr>
          <p:cNvGrpSpPr/>
          <p:nvPr/>
        </p:nvGrpSpPr>
        <p:grpSpPr>
          <a:xfrm>
            <a:off x="35561" y="845819"/>
            <a:ext cx="9072878" cy="5525135"/>
            <a:chOff x="1895101" y="845820"/>
            <a:chExt cx="5353797" cy="377955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38A2275-5557-4902-A09E-6B8F0523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9864" y="845820"/>
              <a:ext cx="5344271" cy="905001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9423D43-83F7-42E1-BF4C-CA9F6CA78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4628" y="1788846"/>
              <a:ext cx="5334744" cy="943107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667AED4B-9CB7-431B-9148-FAE51C9E7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101" y="2763438"/>
              <a:ext cx="5353797" cy="85737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DC7A38A-3020-4563-B31B-85C248B9E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3206" y="3682271"/>
              <a:ext cx="5277587" cy="9431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1435" y="-6350"/>
            <a:ext cx="265493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4000" cap="none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시편교독</a:t>
            </a:r>
            <a:endParaRPr lang="ko-kr" sz="4000" cap="none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RBMAAPgOAADEJAAASBMAAAAgAAAmAAAACAAAAP//////////"/>
              </a:ext>
            </a:extLst>
          </p:cNvSpPr>
          <p:nvPr/>
        </p:nvSpPr>
        <p:spPr>
          <a:xfrm>
            <a:off x="51435" y="810261"/>
            <a:ext cx="8825865" cy="58476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>
            <a:noAutofit/>
          </a:bodyPr>
          <a:lstStyle/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야훼여</a:t>
            </a:r>
            <a:r>
              <a:rPr lang="en-US" altLang="ko-KR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! </a:t>
            </a:r>
            <a:r>
              <a:rPr lang="ko-KR" altLang="en-US" sz="2200" kern="0" spc="-7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아뢰옵나니</a:t>
            </a:r>
            <a:r>
              <a:rPr lang="ko-KR" altLang="en-US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귀를 </a:t>
            </a:r>
            <a:r>
              <a:rPr lang="ko-KR" altLang="en-US" sz="2200" kern="0" spc="-7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기울이소서</a:t>
            </a:r>
            <a:r>
              <a:rPr lang="en-US" altLang="ko-KR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내 한숨 짓는 까닭을 </a:t>
            </a:r>
            <a:r>
              <a:rPr lang="ko-KR" altLang="en-US" sz="2200" kern="0" spc="-7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알아주소서</a:t>
            </a:r>
            <a:r>
              <a:rPr lang="en-US" altLang="ko-KR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나의 왕</a:t>
            </a:r>
            <a:r>
              <a:rPr lang="en-US" altLang="ko-KR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나의 하느님이여</a:t>
            </a:r>
            <a:r>
              <a:rPr lang="en-US" altLang="ko-KR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! </a:t>
            </a:r>
            <a:r>
              <a:rPr lang="ko-KR" altLang="en-US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살려 달라 애원하는 이 소리 모르는 체 마소서</a:t>
            </a:r>
            <a:r>
              <a:rPr lang="en-US" altLang="ko-KR" sz="2200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</a:t>
            </a: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한양신명조"/>
                <a:ea typeface="문체부 바탕체"/>
              </a:rPr>
              <a:t>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당신께 </a:t>
            </a:r>
            <a:r>
              <a:rPr lang="ko-KR" altLang="en-US" sz="2600" b="1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기도드립니다</a:t>
            </a:r>
            <a:r>
              <a:rPr lang="en-US" altLang="ko-KR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야훼여</a:t>
            </a:r>
            <a:r>
              <a:rPr lang="en-US" altLang="ko-KR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당신은 아침 기도를 </a:t>
            </a:r>
            <a:endParaRPr lang="en-US" altLang="ko-KR" sz="2600" b="1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600" b="1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들어주시기에</a:t>
            </a: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이른 아침부터 제물 </a:t>
            </a:r>
            <a:r>
              <a:rPr lang="ko-KR" altLang="en-US" sz="2600" b="1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차려놓고</a:t>
            </a: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당신의 처분만을</a:t>
            </a:r>
            <a:endParaRPr lang="en-US" altLang="ko-KR" sz="2600" b="1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기다리고 </a:t>
            </a:r>
            <a:r>
              <a:rPr lang="ko-KR" altLang="en-US" sz="2600" b="1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있사옵니다</a:t>
            </a:r>
            <a:r>
              <a:rPr lang="en-US" altLang="ko-KR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6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당신께서 사악을 좋아하실 리 </a:t>
            </a:r>
            <a:r>
              <a:rPr lang="ko-KR" altLang="en-US" sz="2200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없사오니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악인을 반기실 리 또한 </a:t>
            </a:r>
            <a:endParaRPr lang="en-US" altLang="ko-KR" sz="2200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없으십니다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거만한 자를 당신께서는 참고 보지 못하시고 악할 짓 하는 자 </a:t>
            </a:r>
            <a:endParaRPr lang="en-US" altLang="ko-KR" sz="2200" kern="0" spc="-6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모두 미워하십니다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en-US" altLang="ko-KR" sz="2200" kern="0" dirty="0">
              <a:solidFill>
                <a:srgbClr val="000000"/>
              </a:solidFill>
              <a:latin typeface="한양신명조"/>
              <a:ea typeface="문체부 바탕체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600" b="1" kern="0" spc="-60" dirty="0">
                <a:solidFill>
                  <a:srgbClr val="000000"/>
                </a:solidFill>
                <a:latin typeface="문체부 바탕체"/>
              </a:rPr>
              <a:t>거짓말쟁이를</a:t>
            </a: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멸하시며 피에 주린 자</a:t>
            </a:r>
            <a:r>
              <a:rPr lang="en-US" altLang="ko-KR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, </a:t>
            </a: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사기치는 자를 </a:t>
            </a:r>
            <a:r>
              <a:rPr lang="ko-KR" altLang="en-US" sz="2600" b="1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역겨워하십니다</a:t>
            </a:r>
            <a:r>
              <a:rPr lang="en-US" altLang="ko-KR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r>
              <a:rPr lang="ko-KR" altLang="en-US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당신의 크신 사랑만을 믿고 나는 당신 집에 </a:t>
            </a:r>
            <a:r>
              <a:rPr lang="ko-KR" altLang="en-US" sz="2600" b="1" kern="0" spc="-6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왔사옵니다</a:t>
            </a:r>
            <a:r>
              <a:rPr lang="en-US" altLang="ko-KR" sz="2600" b="1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6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63500" marR="6350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주님 두려워하는 마음으로 당신의 거룩한 성전을 향하여 엎드립니다</a:t>
            </a:r>
            <a:r>
              <a:rPr lang="en-US" altLang="ko-KR" sz="2200" kern="0" spc="-6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00990" marR="63500" indent="-119380" algn="ctr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6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야훼여</a:t>
            </a:r>
            <a:r>
              <a:rPr lang="en-US" altLang="ko-KR" sz="26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! </a:t>
            </a:r>
            <a:r>
              <a:rPr lang="ko-KR" altLang="en-US" sz="26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원수들이 지켜보고 </a:t>
            </a:r>
            <a:r>
              <a:rPr lang="ko-KR" altLang="en-US" sz="2600" b="1" i="1" kern="0" spc="-70" dirty="0" err="1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있사오니</a:t>
            </a:r>
            <a:r>
              <a:rPr lang="ko-KR" altLang="en-US" sz="26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 이 몸에서 </a:t>
            </a:r>
            <a:endParaRPr lang="en-US" altLang="ko-KR" sz="2600" b="1" i="1" kern="0" spc="-70" dirty="0">
              <a:solidFill>
                <a:srgbClr val="000000"/>
              </a:solidFill>
              <a:effectLst/>
              <a:latin typeface="문체부 바탕체"/>
              <a:ea typeface="문체부 바탕체"/>
            </a:endParaRPr>
          </a:p>
          <a:p>
            <a:pPr marL="300990" marR="63500" indent="-119380" algn="ctr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6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죄를 벗겨 주시고 당신 길을 내 앞에 터 주소서</a:t>
            </a:r>
            <a:r>
              <a:rPr lang="en-US" altLang="ko-KR" sz="2600" b="1" i="1" kern="0" spc="-70" dirty="0">
                <a:solidFill>
                  <a:srgbClr val="000000"/>
                </a:solidFill>
                <a:effectLst/>
                <a:latin typeface="문체부 바탕체"/>
                <a:ea typeface="문체부 바탕체"/>
              </a:rPr>
              <a:t>. </a:t>
            </a:r>
            <a:endParaRPr lang="ko-KR" altLang="en-US" sz="26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6" name="직사각형 8">
            <a:extLst>
              <a:ext uri="{FF2B5EF4-FFF2-40B4-BE49-F238E27FC236}">
                <a16:creationId xmlns:a16="http://schemas.microsoft.com/office/drawing/2014/main" id="{137F3BF5-8F56-4C05-8D11-77027543589C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OAAAAAoAAAAIOAAAWgQAAAAgAAAmAAAACAAAAP//////////"/>
              </a:ext>
            </a:extLst>
          </p:cNvSpPr>
          <p:nvPr/>
        </p:nvSpPr>
        <p:spPr>
          <a:xfrm>
            <a:off x="3131820" y="200024"/>
            <a:ext cx="5976619" cy="507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ko-KR" alt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시편 </a:t>
            </a:r>
            <a:r>
              <a:rPr lang="en-US" alt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5:1~8                 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(</a:t>
            </a:r>
            <a:r>
              <a:rPr lang="ko-kr" sz="2400" cap="none" spc="-32" dirty="0" err="1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다함께</a:t>
            </a:r>
            <a:r>
              <a:rPr lang="ko-kr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 ▲</a:t>
            </a:r>
            <a:r>
              <a:rPr lang="en-us" sz="2400" cap="none" spc="-32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)</a:t>
            </a:r>
            <a:endParaRPr lang="ko-kr" sz="2700" cap="none" spc="-32" dirty="0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69092" y="7300"/>
            <a:ext cx="6426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응답찬송  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주님을 찬양하라</a:t>
            </a:r>
          </a:p>
        </p:txBody>
      </p:sp>
      <p:pic>
        <p:nvPicPr>
          <p:cNvPr id="6" name="Picture 2" descr="C:\Documents and Settings\Administrator\바탕 화면\주님을찬양하라온세상이여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10" y="790057"/>
            <a:ext cx="8099579" cy="509394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559880" y="5587035"/>
            <a:ext cx="4397358" cy="556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en-US" altLang="ko-KR" b="1" i="1" kern="0" dirty="0">
                <a:solidFill>
                  <a:srgbClr val="000000"/>
                </a:solidFill>
                <a:latin typeface="양재 본목각M"/>
                <a:ea typeface="양재 본목각M"/>
              </a:rPr>
              <a:t>(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1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번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: </a:t>
            </a:r>
            <a:r>
              <a:rPr lang="ko-KR" altLang="en-US" b="1" i="1" kern="0" dirty="0" err="1">
                <a:solidFill>
                  <a:srgbClr val="000000"/>
                </a:solidFill>
                <a:latin typeface="한양신명조"/>
                <a:ea typeface="한양신명조"/>
              </a:rPr>
              <a:t>찬양누리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 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/ 2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번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: 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회중 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/ 3</a:t>
            </a:r>
            <a:r>
              <a:rPr lang="ko-KR" altLang="en-US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번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: </a:t>
            </a:r>
            <a:r>
              <a:rPr lang="ko-KR" altLang="en-US" b="1" i="1" kern="0" dirty="0" err="1">
                <a:solidFill>
                  <a:srgbClr val="000000"/>
                </a:solidFill>
                <a:latin typeface="한양신명조"/>
                <a:ea typeface="한양신명조"/>
              </a:rPr>
              <a:t>다함께</a:t>
            </a:r>
            <a:r>
              <a:rPr lang="en-US" altLang="ko-KR" b="1" i="1" kern="0" dirty="0">
                <a:solidFill>
                  <a:srgbClr val="000000"/>
                </a:solidFill>
                <a:latin typeface="한양신명조"/>
                <a:ea typeface="한양신명조"/>
              </a:rPr>
              <a:t>)</a:t>
            </a:r>
            <a:endParaRPr lang="ko-KR" altLang="en-US" sz="2000" b="1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887" y="772676"/>
            <a:ext cx="4570113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37582CB2-4A2E-AC62-3F8B-BEC1D2918E1B}"/>
              </a:ext>
            </a:extLst>
          </p:cNvPr>
          <p:cNvSpPr/>
          <p:nvPr/>
        </p:nvSpPr>
        <p:spPr>
          <a:xfrm>
            <a:off x="6804248" y="26260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다함께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▲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05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4AIAAKsEAAD9HgAAqwQAABAAAAAmAAAACAAAAP//////////"/>
              </a:ext>
            </a:extLst>
          </p:cNvSpPr>
          <p:nvPr/>
        </p:nvSpPr>
        <p:spPr>
          <a:xfrm>
            <a:off x="467360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zCgAAUQQAABAgAAAmAAAACAAAAP//////////"/>
              </a:ext>
            </a:extLst>
          </p:cNvSpPr>
          <p:nvPr/>
        </p:nvSpPr>
        <p:spPr>
          <a:xfrm>
            <a:off x="568960" y="-6350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기도</a:t>
            </a:r>
          </a:p>
        </p:txBody>
      </p:sp>
      <p:sp>
        <p:nvSpPr>
          <p:cNvPr id="5" name="TextBox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RBMAAPgOAADEJAAASBMAAAAgAAAmAAAACAAAAP//////////"/>
              </a:ext>
            </a:extLst>
          </p:cNvSpPr>
          <p:nvPr/>
        </p:nvSpPr>
        <p:spPr>
          <a:xfrm>
            <a:off x="3131820" y="2433320"/>
            <a:ext cx="2844800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altLang="en-US" sz="4000" b="1" dirty="0" err="1">
                <a:latin typeface="HY중고딕" pitchFamily="1" charset="-127"/>
                <a:ea typeface="HY중고딕" pitchFamily="1" charset="-127"/>
                <a:cs typeface="조선일보명조" charset="0"/>
              </a:rPr>
              <a:t>김순복</a:t>
            </a:r>
            <a:r>
              <a:rPr lang="ko-KR" altLang="en-US" sz="4000" b="1" dirty="0">
                <a:latin typeface="HY중고딕" pitchFamily="1" charset="-127"/>
                <a:ea typeface="HY중고딕" pitchFamily="1" charset="-127"/>
                <a:cs typeface="조선일보명조" charset="0"/>
              </a:rPr>
              <a:t> 집사</a:t>
            </a:r>
            <a:endParaRPr lang="ko-kr" sz="4000" b="1" cap="none" dirty="0">
              <a:latin typeface="HY중고딕" pitchFamily="1" charset="-127"/>
              <a:ea typeface="HY중고딕" pitchFamily="1" charset="-127"/>
              <a:cs typeface="조선일보명조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7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wAAAA0IAABAOAAAMCoAABAAAAAmAAAACAAAAP//////////"/>
              </a:ext>
            </a:extLst>
          </p:cNvSpPr>
          <p:nvPr/>
        </p:nvSpPr>
        <p:spPr>
          <a:xfrm flipH="1">
            <a:off x="1905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MoEAAAgHAAAygQAABAAAAAmAAAACAAAAP//////////"/>
              </a:ext>
            </a:extLst>
          </p:cNvSpPr>
          <p:nvPr/>
        </p:nvSpPr>
        <p:spPr>
          <a:xfrm>
            <a:off x="1905" y="77851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BUAAABCEQAAbwQAABAgAAAmAAAACAAAAP//////////"/>
              </a:ext>
            </a:extLst>
          </p:cNvSpPr>
          <p:nvPr/>
        </p:nvSpPr>
        <p:spPr>
          <a:xfrm>
            <a:off x="35560" y="13335"/>
            <a:ext cx="276987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 dirty="0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성서말씀</a:t>
            </a:r>
          </a:p>
        </p:txBody>
      </p:sp>
      <p:sp>
        <p:nvSpPr>
          <p:cNvPr id="5" name="TextBox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AAAAAJsGAAA9OAAArygAAAAgAAAmAAAACAAAAP//////////"/>
              </a:ext>
            </a:extLst>
          </p:cNvSpPr>
          <p:nvPr/>
        </p:nvSpPr>
        <p:spPr>
          <a:xfrm>
            <a:off x="0" y="863680"/>
            <a:ext cx="9142095" cy="5892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25400" marR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lang="ko-kr" sz="2800" kern="1" cap="none" spc="0">
                <a:solidFill>
                  <a:srgbClr val="000000"/>
                </a:solidFill>
                <a:effectLst/>
                <a:latin typeface="한양신명조" charset="0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 algn="l" fontAlgn="base">
              <a:lnSpc>
                <a:spcPct val="100000"/>
              </a:lnSpc>
            </a:pPr>
            <a:r>
              <a:rPr lang="en-US" altLang="ko-KR" sz="2500" b="0" i="0" dirty="0">
                <a:solidFill>
                  <a:schemeClr val="tx1"/>
                </a:solidFill>
                <a:effectLst/>
                <a:latin typeface="inherit"/>
                <a:ea typeface="Noto Sans KR" panose="020B0200000000000000" pitchFamily="50" charset="-127"/>
              </a:rPr>
              <a:t>24.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예수께서 그 곳을 떠나 띠로 지방으로 가셨다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거기서 어떤 집에 들어가 아무도 모르게 조용히 계시려 했으나 결국 알려지고 말았다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>
              <a:lnSpc>
                <a:spcPct val="100000"/>
              </a:lnSpc>
            </a:pPr>
            <a:r>
              <a:rPr lang="en-US" altLang="ko-KR" sz="2500" b="0" i="0" dirty="0">
                <a:solidFill>
                  <a:schemeClr val="tx1"/>
                </a:solidFill>
                <a:effectLst/>
                <a:latin typeface="inherit"/>
                <a:ea typeface="Noto Sans KR" panose="020B0200000000000000" pitchFamily="50" charset="-127"/>
              </a:rPr>
              <a:t>25.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그래서 악령이 들린 어린 딸을 둔 어떤 여자가 곧 소문을 듣고 예수를 찾아와 그 앞에 엎드렸다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>
              <a:lnSpc>
                <a:spcPct val="100000"/>
              </a:lnSpc>
            </a:pPr>
            <a:r>
              <a:rPr lang="en-US" altLang="ko-KR" sz="2500" b="0" i="0" dirty="0">
                <a:solidFill>
                  <a:schemeClr val="tx1"/>
                </a:solidFill>
                <a:effectLst/>
                <a:latin typeface="inherit"/>
                <a:ea typeface="Noto Sans KR" panose="020B0200000000000000" pitchFamily="50" charset="-127"/>
              </a:rPr>
              <a:t>26.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 여자는 </a:t>
            </a:r>
            <a:r>
              <a:rPr lang="ko-KR" altLang="en-US" sz="25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시로페니키아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출생의 이방인이었는데 자기 딸에게서 마귀를 쫓아내 달라고 간청하였다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>
              <a:lnSpc>
                <a:spcPct val="100000"/>
              </a:lnSpc>
            </a:pPr>
            <a:r>
              <a:rPr lang="en-US" altLang="ko-KR" sz="2500" b="0" i="0" dirty="0">
                <a:solidFill>
                  <a:schemeClr val="tx1"/>
                </a:solidFill>
                <a:effectLst/>
                <a:latin typeface="inherit"/>
                <a:ea typeface="Noto Sans KR" panose="020B0200000000000000" pitchFamily="50" charset="-127"/>
              </a:rPr>
              <a:t>27.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그러나 예수께서는 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"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자녀들을 먼저 배불리 먹여야 한다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자녀들이 먹는 빵을 강아지들에게 던져주는 것은 좋지 않다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."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하고 말씀하셨다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>
              <a:lnSpc>
                <a:spcPct val="100000"/>
              </a:lnSpc>
            </a:pPr>
            <a:r>
              <a:rPr lang="en-US" altLang="ko-KR" sz="2500" b="0" i="0" dirty="0">
                <a:solidFill>
                  <a:schemeClr val="tx1"/>
                </a:solidFill>
                <a:effectLst/>
                <a:latin typeface="inherit"/>
                <a:ea typeface="Noto Sans KR" panose="020B0200000000000000" pitchFamily="50" charset="-127"/>
              </a:rPr>
              <a:t>28.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그래도 그 여자는 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"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선생님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500" b="0" i="0" dirty="0" err="1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그렇긴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합니다만 상 밑에 있는 강아지도 아이들이 먹다 떨어뜨린 부스러기는 얻어 먹지 않습니까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?"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하고 사정하였다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>
              <a:lnSpc>
                <a:spcPct val="100000"/>
              </a:lnSpc>
            </a:pPr>
            <a:r>
              <a:rPr lang="en-US" altLang="ko-KR" sz="2500" b="0" i="0" dirty="0">
                <a:solidFill>
                  <a:schemeClr val="tx1"/>
                </a:solidFill>
                <a:effectLst/>
                <a:latin typeface="inherit"/>
                <a:ea typeface="Noto Sans KR" panose="020B0200000000000000" pitchFamily="50" charset="-127"/>
              </a:rPr>
              <a:t>29.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그제야 예수께서는 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"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옳은 말이다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어서 돌아가 보아라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마귀는 이미 네 딸에게서 떠나갔다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."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하고 말씀하셨다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algn="l" fontAlgn="base">
              <a:lnSpc>
                <a:spcPct val="100000"/>
              </a:lnSpc>
            </a:pPr>
            <a:r>
              <a:rPr lang="en-US" altLang="ko-KR" sz="2500" b="0" i="0" dirty="0">
                <a:solidFill>
                  <a:schemeClr val="tx1"/>
                </a:solidFill>
                <a:effectLst/>
                <a:latin typeface="inherit"/>
                <a:ea typeface="Noto Sans KR" panose="020B0200000000000000" pitchFamily="50" charset="-127"/>
              </a:rPr>
              <a:t>30. </a:t>
            </a:r>
            <a:r>
              <a:rPr lang="ko-KR" altLang="en-US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그 여자가 집에 돌아가 보니 아이는 자리에 누워 있었고 과연 마귀는 떠나가고 없었다</a:t>
            </a:r>
            <a:r>
              <a:rPr lang="en-US" altLang="ko-KR" sz="2500" b="0" i="0" dirty="0">
                <a:solidFill>
                  <a:schemeClr val="tx1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</p:txBody>
      </p:sp>
      <p:sp>
        <p:nvSpPr>
          <p:cNvPr id="6" name="직사각형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8BEAAJ4BAAAIOAAAbgQAAAAgAAAmAAAACAAAAP//////////"/>
              </a:ext>
            </a:extLst>
          </p:cNvSpPr>
          <p:nvPr/>
        </p:nvSpPr>
        <p:spPr>
          <a:xfrm>
            <a:off x="2915920" y="262890"/>
            <a:ext cx="619252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defRPr lang="ko-kr"/>
            </a:pPr>
            <a:r>
              <a:rPr lang="ko-KR" altLang="en-US" sz="2400" cap="none" dirty="0"/>
              <a:t>마가복음 </a:t>
            </a:r>
            <a:r>
              <a:rPr lang="en-US" altLang="ko-KR" sz="2400" cap="none" dirty="0"/>
              <a:t>7:24</a:t>
            </a:r>
            <a:r>
              <a:rPr lang="en-us" sz="2400" cap="none" dirty="0"/>
              <a:t>~30 </a:t>
            </a:r>
            <a:r>
              <a:rPr lang="ko-kr" sz="2400" cap="none" dirty="0"/>
              <a:t> </a:t>
            </a:r>
            <a:r>
              <a:rPr lang="ko-KR" altLang="en-US" sz="2400" dirty="0"/>
              <a:t>이혜정</a:t>
            </a:r>
            <a:r>
              <a:rPr lang="ko-KR" altLang="en-US" sz="2400" cap="none" dirty="0"/>
              <a:t> 권사</a:t>
            </a:r>
            <a:endParaRPr lang="ko-kr" sz="2400" cap="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AAAAAAAAAAAAAAAAAAAAAAAAAAAAAAAAAAAAAAEAAABQAAAAAAAAAAAAAAA4Q9e6zxrD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LUEAABAOAAAMCoAABAAAAAmAAAACAAAAP//////////"/>
              </a:ext>
            </a:extLst>
          </p:cNvSpPr>
          <p:nvPr/>
        </p:nvSpPr>
        <p:spPr>
          <a:xfrm flipH="1">
            <a:off x="0" y="765175"/>
            <a:ext cx="9144000" cy="6092825"/>
          </a:xfrm>
          <a:prstGeom prst="snip2DiagRect">
            <a:avLst>
              <a:gd name="adj1" fmla="val 0"/>
              <a:gd name="adj2" fmla="val 11200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 lang="ko-kr" sz="1600" cap="none" spc="-61">
              <a:solidFill>
                <a:schemeClr val="tx1"/>
              </a:solidFill>
            </a:endParaRPr>
          </a:p>
        </p:txBody>
      </p:sp>
      <p:sp>
        <p:nvSpPr>
          <p:cNvPr id="3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ERFG0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AEAAAgHAAAoAQAABAAAAAmAAAACAAAAP//////////"/>
              </a:ext>
            </a:extLst>
          </p:cNvSpPr>
          <p:nvPr/>
        </p:nvSpPr>
        <p:spPr>
          <a:xfrm>
            <a:off x="1905" y="751840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Ov////zCgAARgQAABAgAAAmAAAACAAAAP//////////"/>
              </a:ext>
            </a:extLst>
          </p:cNvSpPr>
          <p:nvPr/>
        </p:nvSpPr>
        <p:spPr>
          <a:xfrm>
            <a:off x="568960" y="-13335"/>
            <a:ext cx="121094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solidFill>
                  <a:srgbClr val="3F3F3F"/>
                </a:solidFill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찬양</a:t>
            </a:r>
            <a:endParaRPr lang="ko-kr" sz="4000" cap="none">
              <a:latin typeface="HY견고딕" pitchFamily="1" charset="-127"/>
              <a:ea typeface="HY견고딕" pitchFamily="1" charset="-127"/>
              <a:cs typeface="맑은 고딕" pitchFamily="3" charset="-127"/>
            </a:endParaRPr>
          </a:p>
        </p:txBody>
      </p:sp>
      <p:sp>
        <p:nvSpPr>
          <p:cNvPr id="5" name="TextBox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nwwAAPEAAACXNwAAyAMAABAgAAAmAAAACAAAAP//////////"/>
              </a:ext>
            </a:extLst>
          </p:cNvSpPr>
          <p:nvPr/>
        </p:nvSpPr>
        <p:spPr>
          <a:xfrm>
            <a:off x="2051685" y="153035"/>
            <a:ext cx="698500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ko-kr" sz="2400" b="1" cap="none">
                <a:solidFill>
                  <a:srgbClr val="3F3F3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 cap="none">
                <a:solidFill>
                  <a:schemeClr val="tx1"/>
                </a:solidFill>
              </a:defRPr>
            </a:lvl2pPr>
            <a:lvl3pPr>
              <a:defRPr lang="ko-kr" cap="none">
                <a:solidFill>
                  <a:schemeClr val="tx1"/>
                </a:solidFill>
              </a:defRPr>
            </a:lvl3pPr>
            <a:lvl4pPr>
              <a:defRPr lang="ko-kr" cap="none">
                <a:solidFill>
                  <a:schemeClr val="tx1"/>
                </a:solidFill>
              </a:defRPr>
            </a:lvl4pPr>
            <a:lvl5pPr>
              <a:defRPr lang="ko-kr" cap="none">
                <a:solidFill>
                  <a:schemeClr val="tx1"/>
                </a:solidFill>
              </a:defRPr>
            </a:lvl5pPr>
            <a:lvl6pPr>
              <a:defRPr lang="ko-kr" cap="none">
                <a:solidFill>
                  <a:schemeClr val="tx1"/>
                </a:solidFill>
              </a:defRPr>
            </a:lvl6pPr>
            <a:lvl7pPr>
              <a:defRPr lang="ko-kr" cap="none">
                <a:solidFill>
                  <a:schemeClr val="tx1"/>
                </a:solidFill>
              </a:defRPr>
            </a:lvl7pPr>
            <a:lvl8pPr>
              <a:defRPr lang="ko-kr" cap="none">
                <a:solidFill>
                  <a:schemeClr val="tx1"/>
                </a:solidFill>
              </a:defRPr>
            </a:lvl8pPr>
            <a:lvl9pPr>
              <a:defRPr lang="ko-kr" cap="none">
                <a:solidFill>
                  <a:schemeClr val="tx1"/>
                </a:solidFill>
              </a:defRPr>
            </a:lvl9pPr>
          </a:lstStyle>
          <a:p>
            <a:pPr>
              <a:defRPr lang="ko-kr"/>
            </a:pPr>
            <a:r>
              <a:rPr lang="ko-kr" cap="none">
                <a:solidFill>
                  <a:schemeClr val="tx1"/>
                </a:solidFill>
              </a:rPr>
              <a:t>찬양누리</a:t>
            </a:r>
          </a:p>
        </p:txBody>
      </p:sp>
      <p:sp>
        <p:nvSpPr>
          <p:cNvPr id="6" name="TextBox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wgMAAB8NAAB+NAAALxIAAAAgAAAmAAAACAAAAP//////////"/>
              </a:ext>
            </a:extLst>
          </p:cNvSpPr>
          <p:nvPr/>
        </p:nvSpPr>
        <p:spPr>
          <a:xfrm>
            <a:off x="610870" y="2132965"/>
            <a:ext cx="7922260" cy="822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ko-kr" sz="4800" b="1" cap="none"/>
            </a:pPr>
            <a:r>
              <a:rPr lang="ko-KR" altLang="en-US" dirty="0"/>
              <a:t>주님과 함께 숨을 쉰다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선 연결선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7h0wAe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7h0wB/f38A2fP0A8zMzADAwP8Af39/AAAAAAAAAAAAAAAAAAAAAAAAAAAAIQAAABgAAAAUAAAAAwAAAKsEAAAgHAAAqwQAABAAAAAmAAAACAAAAP//////////"/>
              </a:ext>
            </a:extLst>
          </p:cNvSpPr>
          <p:nvPr/>
        </p:nvSpPr>
        <p:spPr>
          <a:xfrm>
            <a:off x="1905" y="758825"/>
            <a:ext cx="4570095" cy="0"/>
          </a:xfrm>
          <a:prstGeom prst="line">
            <a:avLst/>
          </a:prstGeom>
          <a:noFill/>
          <a:ln w="19050" cap="flat" cmpd="sng" algn="ctr">
            <a:solidFill>
              <a:srgbClr val="CEE1D3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직사각형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2fP0A8zMzADAwP8Af39/AAAAAAAAAAAAAAAAAAAAAAAAAAAAIQAAABgAAAAUAAAAgAMAAPb////WHAAAUQQAABAgAAAmAAAACAAAAP//////////"/>
              </a:ext>
            </a:extLst>
          </p:cNvSpPr>
          <p:nvPr/>
        </p:nvSpPr>
        <p:spPr>
          <a:xfrm>
            <a:off x="568960" y="-6350"/>
            <a:ext cx="411861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ko-kr"/>
            </a:pPr>
            <a:r>
              <a:rPr lang="ko-kr" sz="4000" cap="none">
                <a:latin typeface="HY견고딕" pitchFamily="1" charset="-127"/>
                <a:ea typeface="HY견고딕" pitchFamily="1" charset="-127"/>
                <a:cs typeface="맑은 고딕" pitchFamily="3" charset="-127"/>
              </a:rPr>
              <a:t>하늘말씀 이 땅에</a:t>
            </a:r>
          </a:p>
        </p:txBody>
      </p:sp>
      <p:sp>
        <p:nvSpPr>
          <p:cNvPr id="4" name="대각선 방향의 모서리가 잘린 사각형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rAAAAA0AAAAAkAAAAEgAAACQAAAASAAAAAAAAAABAAAAAAAAAAEAAABQAAAAAAAAAAAAAADXigodomfBPwAAAAAAAOA/AAAAAAAA4D8AAAAAAADgPwAAAAAAAOA/AAAAAAAA4D8AAAAAAADgPwAAAAAAAOA/AAAAAAAA4D8CAAAAjAAAAAEAAAAAAAAA////CP///wgpAAAAAAAAAAAAAAAAAAAAAAAAAAAAAAAAAAAAZAAAAAEAAABAAAAAAAAAAAAAAAAAAAAAAAAAAAAAAAAAAAAAAAAAAAAAAAAAAAAAAAAAAAAAAAAAAAAAAAAAAAAAAAAAAAAAAAAAAAAAAAAAAAAAAAAAAAAAAAAAAAAAFAAAADwAAAAAAAAAAAAAAC9ucgAoAAAAAQAAABQAAAAUAAAAFAAAAAE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C9ucgB/f38A2fP0A8zMzADAwP8Af39/AAAAAAAAAAAAAAAAAAAAAAAAAAAAIQAAABgAAAAUAAAAAAAAAA0IAAA9OAAAMCoAABAAAAAmAAAACAAAAP//////////"/>
              </a:ext>
            </a:extLst>
          </p:cNvSpPr>
          <p:nvPr/>
        </p:nvSpPr>
        <p:spPr>
          <a:xfrm flipH="1">
            <a:off x="0" y="1308735"/>
            <a:ext cx="9142095" cy="5549265"/>
          </a:xfrm>
          <a:prstGeom prst="snip2DiagRect">
            <a:avLst>
              <a:gd name="adj1" fmla="val 0"/>
              <a:gd name="adj2" fmla="val 11201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ko-kr" cap="none">
                <a:solidFill>
                  <a:srgbClr val="FFFFFF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pPr>
            <a:endParaRPr/>
          </a:p>
        </p:txBody>
      </p:sp>
      <p:sp>
        <p:nvSpPr>
          <p:cNvPr id="5" name="TextBox 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0xIAAKsWAADtJQAABhsAABAgAAAmAAAACAAAAP//////////"/>
              </a:ext>
            </a:extLst>
          </p:cNvSpPr>
          <p:nvPr/>
        </p:nvSpPr>
        <p:spPr>
          <a:xfrm>
            <a:off x="3060065" y="3684905"/>
            <a:ext cx="31051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kern="1" cap="none" spc="0">
                <a:effectLst/>
                <a:latin typeface="HY견고딕" pitchFamily="1" charset="-127"/>
                <a:ea typeface="맑은 고딕" pitchFamily="3" charset="-127"/>
                <a:cs typeface="맑은 고딕" pitchFamily="3" charset="-127"/>
              </a:defRPr>
            </a:lvl1pPr>
            <a:lvl2pPr>
              <a:defRPr lang="ko-kr"/>
            </a:lvl2pPr>
            <a:lvl3pPr>
              <a:defRPr lang="ko-kr"/>
            </a:lvl3pPr>
            <a:lvl4pPr>
              <a:defRPr lang="ko-kr"/>
            </a:lvl4pPr>
            <a:lvl5pPr>
              <a:defRPr lang="ko-kr"/>
            </a:lvl5pPr>
            <a:lvl6pPr>
              <a:defRPr lang="ko-kr"/>
            </a:lvl6pPr>
            <a:lvl7pPr>
              <a:defRPr lang="ko-kr"/>
            </a:lvl7pPr>
            <a:lvl8pPr>
              <a:defRPr lang="ko-kr"/>
            </a:lvl8pPr>
            <a:lvl9pPr>
              <a:defRPr lang="ko-kr"/>
            </a:lvl9pPr>
          </a:lstStyle>
          <a:p>
            <a:pPr>
              <a:defRPr lang="ko-kr"/>
            </a:pPr>
            <a:r>
              <a:rPr lang="ko-kr" b="1" cap="none">
                <a:latin typeface="맑은 고딕 Semilight" pitchFamily="3" charset="-127"/>
                <a:ea typeface="맑은 고딕 Semilight" pitchFamily="3" charset="-127"/>
                <a:cs typeface="맑은 고딕 Semilight" pitchFamily="3" charset="-127"/>
              </a:rPr>
              <a:t>박영락 목사</a:t>
            </a:r>
          </a:p>
        </p:txBody>
      </p:sp>
      <p:sp>
        <p:nvSpPr>
          <p:cNvPr id="6" name="내용 개체 틀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oeAaahMAAAAlAAAAZAAAAE0AAAAAkAAAAEgAAACQAAAASAAAAAAAAAAAAAAAAAAAAAEAAABQAAAAAAAAAAAA4D8AAAAAAADgPwAAAAAAAOA/AAAAAAAA4D8AAAAAAADgPwAAAAAAAOA/AAAAAAAA4D8AAAAAAADgPwAAAAAAAOA/AAAAAAAA4D8CAAAAjAAAAAAAAAAAAAAAP5Sa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Z8/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5SaBf///wEAAAAAAAAAAAAAAAAAAAAAAAAAAAAAAAAAAAAAAAAAAAAAAAB/f38A2fP0A8zMzADAwP8Af39/AAAAAAAAAAAAAAAAAAAAAAAAAAAAIQAAABgAAAAUAAAA3AEAAGwLAABDNgAAHBAAAAAgAAAmAAAACAAAAP//////////"/>
              </a:ext>
            </a:extLst>
          </p:cNvSpPr>
          <p:nvPr/>
        </p:nvSpPr>
        <p:spPr>
          <a:xfrm>
            <a:off x="102235" y="1856740"/>
            <a:ext cx="8918576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45720" numCol="1" spcCol="215900" anchor="t"/>
          <a:lstStyle>
            <a:lvl1pPr marR="0" indent="0" algn="ctr">
              <a:spcBef>
                <a:spcPts val="0"/>
              </a:spcBef>
              <a:spcAft>
                <a:spcPts val="0"/>
              </a:spcAft>
              <a:defRPr lang="ko-kr" sz="4000" b="1" kern="1" cap="none" spc="0">
                <a:effectLst/>
                <a:latin typeface="맑은 고딕 Semilight" pitchFamily="3" charset="-127"/>
                <a:ea typeface="맑은 고딕" pitchFamily="3" charset="-127"/>
                <a:cs typeface="맑은 고딕" pitchFamily="3" charset="-127"/>
              </a:defRPr>
            </a:lvl1pPr>
            <a:lvl2pPr marL="457200" indent="0" algn="ctr" defTabSz="914400">
              <a:spcBef>
                <a:spcPts val="0"/>
              </a:spcBef>
              <a:buNone/>
              <a:tabLst/>
              <a:defRPr lang="ko-kr" sz="28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2pPr>
            <a:lvl3pPr marL="914400" indent="0" algn="ctr" defTabSz="914400">
              <a:spcBef>
                <a:spcPts val="0"/>
              </a:spcBef>
              <a:buNone/>
              <a:tabLst/>
              <a:defRPr lang="ko-kr" sz="24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3pPr>
            <a:lvl4pPr marL="13716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4pPr>
            <a:lvl5pPr marL="18288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5pPr>
            <a:lvl6pPr marL="22860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6pPr>
            <a:lvl7pPr marL="27432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7pPr>
            <a:lvl8pPr marL="32004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8pPr>
            <a:lvl9pPr marL="3657600" indent="0" algn="ctr" defTabSz="914400">
              <a:spcBef>
                <a:spcPts val="0"/>
              </a:spcBef>
              <a:buNone/>
              <a:tabLst/>
              <a:defRPr lang="ko-kr" sz="2000" kern="1" cap="none">
                <a:solidFill>
                  <a:srgbClr val="8C8C8C"/>
                </a:solidFill>
                <a:latin typeface="맑은 고딕" pitchFamily="3" charset="-127"/>
                <a:ea typeface="맑은 고딕" pitchFamily="3" charset="-127"/>
                <a:cs typeface="맑은 고딕" pitchFamily="3" charset="-127"/>
              </a:defRPr>
            </a:lvl9pPr>
          </a:lstStyle>
          <a:p>
            <a:pPr algn="l">
              <a:defRPr lang="ko-kr"/>
            </a:pPr>
            <a:r>
              <a:rPr 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   “</a:t>
            </a:r>
            <a:r>
              <a:rPr lang="ko-KR" alt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부스러기 은혜에서</a:t>
            </a:r>
            <a:endParaRPr lang="en-US" altLang="ko-KR" sz="4400" b="0" cap="none" spc="31" dirty="0">
              <a:latin typeface="휴먼옛체" pitchFamily="1" charset="-127"/>
              <a:ea typeface="휴먼옛체" pitchFamily="1" charset="-127"/>
              <a:cs typeface="맑은 고딕" pitchFamily="3" charset="-127"/>
            </a:endParaRPr>
          </a:p>
          <a:p>
            <a:pPr>
              <a:defRPr lang="ko-kr"/>
            </a:pPr>
            <a:r>
              <a:rPr lang="en-US" altLang="ko-KR" sz="4400" b="0" spc="31" dirty="0">
                <a:latin typeface="휴먼옛체" pitchFamily="1" charset="-127"/>
                <a:ea typeface="휴먼옛체" pitchFamily="1" charset="-127"/>
              </a:rPr>
              <a:t>         </a:t>
            </a:r>
            <a:r>
              <a:rPr lang="ko-KR" alt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모두의 식탁으로</a:t>
            </a:r>
            <a:r>
              <a:rPr lang="en-us" sz="4400" b="0" cap="none" spc="31" dirty="0">
                <a:latin typeface="휴먼옛체" pitchFamily="1" charset="-127"/>
                <a:ea typeface="휴먼옛체" pitchFamily="1" charset="-127"/>
                <a:cs typeface="맑은 고딕" pitchFamily="3" charset="-127"/>
              </a:rPr>
              <a:t>”</a:t>
            </a:r>
            <a:endParaRPr lang="ko-kr" sz="4400" b="0" cap="none" spc="31" dirty="0">
              <a:latin typeface="휴먼옛체" pitchFamily="1" charset="-127"/>
              <a:ea typeface="휴먼옛체" pitchFamily="1" charset="-127"/>
              <a:cs typeface="맑은 고딕" pitchFamily="3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3F4C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Presentation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3F4C"/>
        </a:dk2>
        <a:lt2>
          <a:srgbClr val="D9F3F4"/>
        </a:lt2>
        <a:accent1>
          <a:srgbClr val="3F949A"/>
        </a:accent1>
        <a:accent2>
          <a:srgbClr val="4764B0"/>
        </a:accent2>
        <a:accent3>
          <a:srgbClr val="4FADD1"/>
        </a:accent3>
        <a:accent4>
          <a:srgbClr val="85B692"/>
        </a:accent4>
        <a:accent5>
          <a:srgbClr val="6B94E2"/>
        </a:accent5>
        <a:accent6>
          <a:srgbClr val="819BAB"/>
        </a:accent6>
        <a:hlink>
          <a:srgbClr val="7C0808"/>
        </a:hlink>
        <a:folHlink>
          <a:srgbClr val="0D35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680</Words>
  <Application>Microsoft Office PowerPoint</Application>
  <PresentationFormat>화면 슬라이드 쇼(4:3)</PresentationFormat>
  <Paragraphs>100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3" baseType="lpstr">
      <vt:lpstr>HY견고딕</vt:lpstr>
      <vt:lpstr>HY목각파임B</vt:lpstr>
      <vt:lpstr>HY중고딕</vt:lpstr>
      <vt:lpstr>HY헤드라인M</vt:lpstr>
      <vt:lpstr>inherit</vt:lpstr>
      <vt:lpstr>Noto Sans KR</vt:lpstr>
      <vt:lpstr>굴림체</vt:lpstr>
      <vt:lpstr>맑은 고딕</vt:lpstr>
      <vt:lpstr>맑은 고딕 Semilight</vt:lpstr>
      <vt:lpstr>문체부 바탕체</vt:lpstr>
      <vt:lpstr>양재 본목각M</vt:lpstr>
      <vt:lpstr>양재본목각체M</vt:lpstr>
      <vt:lpstr>한양신명조</vt:lpstr>
      <vt:lpstr>휴먼옛체</vt:lpstr>
      <vt:lpstr>Arial</vt:lpstr>
      <vt:lpstr>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ATC_003</dc:creator>
  <cp:keywords/>
  <dc:description/>
  <cp:lastModifiedBy>james</cp:lastModifiedBy>
  <cp:revision>39</cp:revision>
  <dcterms:created xsi:type="dcterms:W3CDTF">2015-06-02T01:26:56Z</dcterms:created>
  <dcterms:modified xsi:type="dcterms:W3CDTF">2026-06-13T07:10:13Z</dcterms:modified>
</cp:coreProperties>
</file>