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4" r:id="rId2"/>
    <p:sldId id="334" r:id="rId3"/>
    <p:sldId id="335" r:id="rId4"/>
    <p:sldId id="291" r:id="rId5"/>
    <p:sldId id="315" r:id="rId6"/>
    <p:sldId id="345" r:id="rId7"/>
    <p:sldId id="341" r:id="rId8"/>
    <p:sldId id="330" r:id="rId9"/>
    <p:sldId id="331" r:id="rId10"/>
    <p:sldId id="332" r:id="rId11"/>
    <p:sldId id="333" r:id="rId12"/>
    <p:sldId id="347" r:id="rId13"/>
    <p:sldId id="346" r:id="rId14"/>
    <p:sldId id="312" r:id="rId15"/>
    <p:sldId id="256" r:id="rId16"/>
    <p:sldId id="257" r:id="rId17"/>
    <p:sldId id="258" r:id="rId18"/>
    <p:sldId id="259" r:id="rId19"/>
    <p:sldId id="260" r:id="rId20"/>
    <p:sldId id="261" r:id="rId21"/>
    <p:sldId id="317" r:id="rId22"/>
    <p:sldId id="361" r:id="rId23"/>
    <p:sldId id="362" r:id="rId24"/>
    <p:sldId id="314" r:id="rId25"/>
    <p:sldId id="363" r:id="rId26"/>
    <p:sldId id="364" r:id="rId27"/>
    <p:sldId id="365" r:id="rId28"/>
    <p:sldId id="366" r:id="rId29"/>
    <p:sldId id="367" r:id="rId30"/>
    <p:sldId id="368" r:id="rId31"/>
    <p:sldId id="360" r:id="rId32"/>
    <p:sldId id="337" r:id="rId33"/>
    <p:sldId id="336" r:id="rId34"/>
    <p:sldId id="338" r:id="rId35"/>
    <p:sldId id="339" r:id="rId36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94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780146337" val="1234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780146337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80146337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2" autoAdjust="0"/>
  </p:normalViewPr>
  <p:slideViewPr>
    <p:cSldViewPr>
      <p:cViewPr varScale="1">
        <p:scale>
          <a:sx n="64" d="100"/>
          <a:sy n="64" d="100"/>
        </p:scale>
        <p:origin x="66" y="420"/>
      </p:cViewPr>
      <p:guideLst>
        <p:guide orient="horz" pos="94"/>
        <p:guide orient="horz" pos="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" d="100"/>
        <a:sy n="18" d="100"/>
      </p:scale>
      <p:origin x="0" y="0"/>
    </p:cViewPr>
  </p:sorterViewPr>
  <p:notesViewPr>
    <p:cSldViewPr>
      <p:cViewPr>
        <p:scale>
          <a:sx n="81" d="100"/>
          <a:sy n="81" d="100"/>
        </p:scale>
        <p:origin x="296" y="5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YOU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3" name="날짜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D531-7FD2-0523-9CE8-89769BA66ADC}" type="datetime1">
              <a:t>06-05(Fri)</a:t>
            </a:fld>
            <a:endParaRPr/>
          </a:p>
        </p:txBody>
      </p:sp>
      <p:sp>
        <p:nvSpPr>
          <p:cNvPr id="4" name="슬라이드 이미지 개체 틀 3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im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L8PAAD/HwAA"/>
              </a:ext>
            </a:extLst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endParaRPr/>
          </a:p>
        </p:txBody>
      </p:sp>
      <p:sp>
        <p:nvSpPr>
          <p:cNvPr id="5" name="슬라이드 노트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둘째 수준</a:t>
            </a:r>
          </a:p>
          <a:p>
            <a:pPr lvl="2">
              <a:defRPr lang="ko-kr"/>
            </a:pPr>
            <a:r>
              <a:t>셋째 수준</a:t>
            </a:r>
          </a:p>
          <a:p>
            <a:pPr lvl="3">
              <a:defRPr lang="ko-kr"/>
            </a:pPr>
            <a:r>
              <a:t>넷째 수준</a:t>
            </a:r>
          </a:p>
          <a:p>
            <a:pPr lvl="4">
              <a:defRPr lang="ko-kr"/>
            </a:pPr>
            <a:r>
              <a:t>다섯째 수준</a:t>
            </a:r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Kr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B637-79D2-0540-9CE8-8F15F8A66ADA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AEAAAAAAAAA"/>
              </a:ext>
            </a:extLst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g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ko-kr"/>
            </a:pPr>
            <a:fld id="{3F508DFE-B0D2-057B-9CE8-462EC3A66A13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9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AEAAAAAAAAA"/>
              </a:ext>
            </a:extLst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g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ko-kr"/>
            </a:pPr>
            <a:fld id="{3F50B66E-20D2-0540-9CE8-D615F8A66A83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507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부제목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ko-kr" cap="none">
                <a:solidFill>
                  <a:srgbClr val="8C8C8C"/>
                </a:solidFill>
              </a:defRPr>
            </a:lvl1pPr>
            <a:lvl2pPr marL="457200" indent="0" algn="ctr">
              <a:buNone/>
              <a:defRPr lang="ko-kr" cap="none">
                <a:solidFill>
                  <a:srgbClr val="8C8C8C"/>
                </a:solidFill>
              </a:defRPr>
            </a:lvl2pPr>
            <a:lvl3pPr marL="914400" indent="0" algn="ctr">
              <a:buNone/>
              <a:defRPr lang="ko-kr" cap="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ko-kr" cap="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ko-kr" cap="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ko-kr" cap="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ko-kr" cap="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ko-kr" cap="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ko-kr" cap="none">
                <a:solidFill>
                  <a:srgbClr val="8C8C8C"/>
                </a:solidFill>
              </a:defRPr>
            </a:lvl9pPr>
          </a:lstStyle>
          <a:p>
            <a:pPr>
              <a:defRPr lang="ko-kr"/>
            </a:pPr>
            <a:r>
              <a:t>마스터 부제목 스타일 편집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CA09-47D2-053C-9CE8-B16984A66AE4}" type="datetime1">
              <a:t>06-05(Fri)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D8D-C3D2-051B-9CE8-354EA3A66A6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id6x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OjX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E304-4AD2-0515-9CE8-BC40ADA66AE9}" type="datetime1">
              <a:t>06-05(Fri)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5BB-F5D2-0513-9CE8-0346ABA66A5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EBAABwNQAAsCUAABAAAAAmAAAACAAAAAMAAAAAAAAA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DYJwAAsCUAABAAAAAmAAAACAAAAAMAAAAAAAAA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80CC-82D2-0576-9CE8-7423CEA66A21}" type="datetime1">
              <a:t>06-05(Fri)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L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WCV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73E-70D2-0521-9CE8-867499A66AD3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C7DB-95D2-0531-9CE8-636489A66A36}" type="datetime1">
              <a:t>06-05(Fri)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62F-61D2-0510-9CE8-9745A8A66AC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ko-kr" sz="4000" b="1" cap="all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IRAABCNAAAHBsAABAAAAAmAAAACAAAAIGAAAAAAAAA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000" cap="none">
                <a:solidFill>
                  <a:srgbClr val="8C8C8C"/>
                </a:solidFill>
              </a:defRPr>
            </a:lvl1pPr>
            <a:lvl2pPr marL="457200" indent="0">
              <a:buNone/>
              <a:defRPr lang="ko-kr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ko-kr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ko-kr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ko-kr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ko-kr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ko-kr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ko-kr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ko-kr" sz="1400" cap="none">
                <a:solidFill>
                  <a:srgbClr val="8C8C8C"/>
                </a:solidFill>
              </a:defRPr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D457-19D2-0522-9CE8-EF779AA66ABA}" type="datetime1">
              <a:t>06-05(Fri)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145-0BD2-0527-9CE8-FD729FA66AA8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R+6R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ko-kr" sz="2800" cap="none"/>
            </a:lvl1pPr>
            <a:lvl2pPr>
              <a:defRPr lang="ko-kr" sz="2400" cap="none"/>
            </a:lvl2pPr>
            <a:lvl3pPr>
              <a:defRPr lang="ko-kr" sz="2000" cap="none"/>
            </a:lvl3pPr>
            <a:lvl4pPr>
              <a:defRPr lang="ko-kr" sz="1800" cap="none"/>
            </a:lvl4pPr>
            <a:lvl5pPr>
              <a:defRPr lang="ko-kr" sz="1800" cap="none"/>
            </a:lvl5pPr>
            <a:lvl6pPr>
              <a:defRPr lang="ko-kr" sz="1800" cap="none"/>
            </a:lvl6pPr>
            <a:lvl7pPr>
              <a:defRPr lang="ko-kr" sz="1800" cap="none"/>
            </a:lvl7pPr>
            <a:lvl8pPr>
              <a:defRPr lang="ko-kr" sz="1800" cap="none"/>
            </a:lvl8pPr>
            <a:lvl9pPr>
              <a:defRPr lang="ko-kr" sz="18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내용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sdLB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ko-kr" sz="2800" cap="none"/>
            </a:lvl1pPr>
            <a:lvl2pPr>
              <a:defRPr lang="ko-kr" sz="2400" cap="none"/>
            </a:lvl2pPr>
            <a:lvl3pPr>
              <a:defRPr lang="ko-kr" sz="2000" cap="none"/>
            </a:lvl3pPr>
            <a:lvl4pPr>
              <a:defRPr lang="ko-kr" sz="1800" cap="none"/>
            </a:lvl4pPr>
            <a:lvl5pPr>
              <a:defRPr lang="ko-kr" sz="1800" cap="none"/>
            </a:lvl5pPr>
            <a:lvl6pPr>
              <a:defRPr lang="ko-kr" sz="1800" cap="none"/>
            </a:lvl6pPr>
            <a:lvl7pPr>
              <a:defRPr lang="ko-kr" sz="1800" cap="none"/>
            </a:lvl7pPr>
            <a:lvl8pPr>
              <a:defRPr lang="ko-kr" sz="1800" cap="none"/>
            </a:lvl8pPr>
            <a:lvl9pPr>
              <a:defRPr lang="ko-kr" sz="18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QAT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8E38-76D2-0578-9CE8-802DC0A66AD5}" type="datetime1">
              <a:t>06-05(Fri)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AE3D-73D2-0558-9CE8-850DE0A66AD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Qf7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IJAACrGwAAYQ0AABAAAAAmAAAACAAAAIGAAAAAAAAA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400" b="1" cap="none"/>
            </a:lvl1pPr>
            <a:lvl2pPr marL="457200" indent="0">
              <a:buNone/>
              <a:defRPr lang="ko-kr" sz="2000" b="1" cap="none"/>
            </a:lvl2pPr>
            <a:lvl3pPr marL="914400" indent="0">
              <a:buNone/>
              <a:defRPr lang="ko-kr" sz="1800" b="1" cap="none"/>
            </a:lvl3pPr>
            <a:lvl4pPr marL="1371600" indent="0">
              <a:buNone/>
              <a:defRPr lang="ko-kr" sz="1600" b="1" cap="none"/>
            </a:lvl4pPr>
            <a:lvl5pPr marL="1828800" indent="0">
              <a:buNone/>
              <a:defRPr lang="ko-kr" sz="1600" b="1" cap="none"/>
            </a:lvl5pPr>
            <a:lvl6pPr marL="2286000" indent="0">
              <a:buNone/>
              <a:defRPr lang="ko-kr" sz="1600" b="1" cap="none"/>
            </a:lvl6pPr>
            <a:lvl7pPr marL="2743200" indent="0">
              <a:buNone/>
              <a:defRPr lang="ko-kr" sz="1600" b="1" cap="none"/>
            </a:lvl7pPr>
            <a:lvl8pPr marL="3200400" indent="0">
              <a:buNone/>
              <a:defRPr lang="ko-kr" sz="1600" b="1" cap="none"/>
            </a:lvl8pPr>
            <a:lvl9pPr marL="3657600" indent="0">
              <a:buNone/>
              <a:defRPr lang="ko-kr" sz="1600" b="1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Ygl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r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ko-kr" sz="2400" cap="none"/>
            </a:lvl1pPr>
            <a:lvl2pPr>
              <a:defRPr lang="ko-kr" sz="2000" cap="none"/>
            </a:lvl2pPr>
            <a:lvl3pPr>
              <a:defRPr lang="ko-kr" sz="1800" cap="none"/>
            </a:lvl3pPr>
            <a:lvl4pPr>
              <a:defRPr lang="ko-kr" sz="1600" cap="none"/>
            </a:lvl4pPr>
            <a:lvl5pPr>
              <a:defRPr lang="ko-kr" sz="1600" cap="none"/>
            </a:lvl5pPr>
            <a:lvl6pPr>
              <a:defRPr lang="ko-kr" sz="1600" cap="none"/>
            </a:lvl6pPr>
            <a:lvl7pPr>
              <a:defRPr lang="ko-kr" sz="1600" cap="none"/>
            </a:lvl7pPr>
            <a:lvl8pPr>
              <a:defRPr lang="ko-kr" sz="1600" cap="none"/>
            </a:lvl8pPr>
            <a:lvl9pPr>
              <a:defRPr lang="ko-kr" sz="16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5" name="텍스트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IJAABwNQAAYQ0AABAAAAAmAAAACAAAAIGAAAAAAAAA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400" b="1" cap="none"/>
            </a:lvl1pPr>
            <a:lvl2pPr marL="457200" indent="0">
              <a:buNone/>
              <a:defRPr lang="ko-kr" sz="2000" b="1" cap="none"/>
            </a:lvl2pPr>
            <a:lvl3pPr marL="914400" indent="0">
              <a:buNone/>
              <a:defRPr lang="ko-kr" sz="1800" b="1" cap="none"/>
            </a:lvl3pPr>
            <a:lvl4pPr marL="1371600" indent="0">
              <a:buNone/>
              <a:defRPr lang="ko-kr" sz="1600" b="1" cap="none"/>
            </a:lvl4pPr>
            <a:lvl5pPr marL="1828800" indent="0">
              <a:buNone/>
              <a:defRPr lang="ko-kr" sz="1600" b="1" cap="none"/>
            </a:lvl5pPr>
            <a:lvl6pPr marL="2286000" indent="0">
              <a:buNone/>
              <a:defRPr lang="ko-kr" sz="1600" b="1" cap="none"/>
            </a:lvl6pPr>
            <a:lvl7pPr marL="2743200" indent="0">
              <a:buNone/>
              <a:defRPr lang="ko-kr" sz="1600" b="1" cap="none"/>
            </a:lvl7pPr>
            <a:lvl8pPr marL="3200400" indent="0">
              <a:buNone/>
              <a:defRPr lang="ko-kr" sz="1600" b="1" cap="none"/>
            </a:lvl8pPr>
            <a:lvl9pPr marL="3657600" indent="0">
              <a:buNone/>
              <a:defRPr lang="ko-kr" sz="1600" b="1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gi0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GENAABwNQAAsCUAABAAAAAmAAAACAAAAAGAAAAAAAAA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ko-kr" sz="2400" cap="none"/>
            </a:lvl1pPr>
            <a:lvl2pPr>
              <a:defRPr lang="ko-kr" sz="2000" cap="none"/>
            </a:lvl2pPr>
            <a:lvl3pPr>
              <a:defRPr lang="ko-kr" sz="1800" cap="none"/>
            </a:lvl3pPr>
            <a:lvl4pPr>
              <a:defRPr lang="ko-kr" sz="1600" cap="none"/>
            </a:lvl4pPr>
            <a:lvl5pPr>
              <a:defRPr lang="ko-kr" sz="1600" cap="none"/>
            </a:lvl5pPr>
            <a:lvl6pPr>
              <a:defRPr lang="ko-kr" sz="1600" cap="none"/>
            </a:lvl6pPr>
            <a:lvl7pPr>
              <a:defRPr lang="ko-kr" sz="1600" cap="none"/>
            </a:lvl7pPr>
            <a:lvl8pPr>
              <a:defRPr lang="ko-kr" sz="1600" cap="none"/>
            </a:lvl8pPr>
            <a:lvl9pPr>
              <a:defRPr lang="ko-kr" sz="16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7" name="날짜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9448-06D2-0562-9CE8-F037DAA66AA5}" type="datetime1">
              <a:t>06-05(Fri)</a:t>
            </a:fld>
            <a:endParaRPr/>
          </a:p>
        </p:txBody>
      </p:sp>
      <p:sp>
        <p:nvSpPr>
          <p:cNvPr id="8" name="바닥글 개체 틀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NIj0y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9" name="슬라이드 번호 개체 틀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HQldS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3F3-BDD2-0525-9CE8-4B709DA66A1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날짜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oDC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F916-58D2-050F-9CE8-AE5AB7A66AFB}" type="datetime1">
              <a:t>06-05(Fri)</a:t>
            </a:fld>
            <a:endParaRPr/>
          </a:p>
        </p:txBody>
      </p:sp>
      <p:sp>
        <p:nvSpPr>
          <p:cNvPr id="4" name="바닥글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YnRy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5" name="슬라이드 번호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EJCi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B1FA-B4D2-0547-9CE8-4212FFA66A17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QqKw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F715-5BD2-0501-9CE8-AD54B9A66AF8}" type="datetime1">
              <a:t>06-05(Fri)</a:t>
            </a:fld>
            <a:endParaRPr/>
          </a:p>
        </p:txBody>
      </p:sp>
      <p:sp>
        <p:nvSpPr>
          <p:cNvPr id="3" name="바닥글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IkKi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UuR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661-2FD2-0520-9CE8-D97598A66A8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DkgR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2000" b="1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ko-kr" sz="3200" cap="none"/>
            </a:lvl1pPr>
            <a:lvl2pPr>
              <a:defRPr lang="ko-kr" sz="2800" cap="none"/>
            </a:lvl2pPr>
            <a:lvl3pPr>
              <a:defRPr lang="ko-kr" sz="2400" cap="none"/>
            </a:lvl3pPr>
            <a:lvl4pPr>
              <a:defRPr lang="ko-kr" sz="2000" cap="none"/>
            </a:lvl4pPr>
            <a:lvl5pPr>
              <a:defRPr lang="ko-kr" sz="2000" cap="none"/>
            </a:lvl5pPr>
            <a:lvl6pPr>
              <a:defRPr lang="ko-kr" sz="2000" cap="none"/>
            </a:lvl6pPr>
            <a:lvl7pPr>
              <a:defRPr lang="ko-kr" sz="2000" cap="none"/>
            </a:lvl7pPr>
            <a:lvl8pPr>
              <a:defRPr lang="ko-kr" sz="2000" cap="none"/>
            </a:lvl8pPr>
            <a:lvl9pPr>
              <a:defRPr lang="ko-kr" sz="20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텍스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ko-kr" sz="1400" cap="none"/>
            </a:lvl1pPr>
            <a:lvl2pPr marL="457200" indent="0">
              <a:buNone/>
              <a:defRPr lang="ko-kr" sz="1200" cap="none"/>
            </a:lvl2pPr>
            <a:lvl3pPr marL="914400" indent="0">
              <a:buNone/>
              <a:defRPr lang="ko-kr" sz="1000" cap="none"/>
            </a:lvl3pPr>
            <a:lvl4pPr marL="1371600" indent="0">
              <a:buNone/>
              <a:defRPr lang="ko-kr" sz="900" cap="none"/>
            </a:lvl4pPr>
            <a:lvl5pPr marL="1828800" indent="0">
              <a:buNone/>
              <a:defRPr lang="ko-kr" sz="900" cap="none"/>
            </a:lvl5pPr>
            <a:lvl6pPr marL="2286000" indent="0">
              <a:buNone/>
              <a:defRPr lang="ko-kr" sz="900" cap="none"/>
            </a:lvl6pPr>
            <a:lvl7pPr marL="2743200" indent="0">
              <a:buNone/>
              <a:defRPr lang="ko-kr" sz="900" cap="none"/>
            </a:lvl7pPr>
            <a:lvl8pPr marL="3200400" indent="0">
              <a:buNone/>
              <a:defRPr lang="ko-kr" sz="900" cap="none"/>
            </a:lvl8pPr>
            <a:lvl9pPr marL="3657600" indent="0">
              <a:buNone/>
              <a:defRPr lang="ko-kr" sz="9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aY/B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A314-5AD2-0555-9CE8-AC00EDA66AF9}" type="datetime1">
              <a:t>06-05(Fri)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i1GQ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AD56-18D2-055B-9CE8-EE0EE3A66AB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IgdAADHLAAABSEAABAAAAAmAAAACAAAAIGAAAAAAAAA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2000" b="1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그림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ip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MUDAADHLAAAFR0AABAAAAAmAAAACAAAAAGAAAAAAAAA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ko-kr" sz="3200" cap="none"/>
            </a:lvl1pPr>
            <a:lvl2pPr marL="457200" indent="0">
              <a:buNone/>
              <a:defRPr lang="ko-kr" sz="2800" cap="none"/>
            </a:lvl2pPr>
            <a:lvl3pPr marL="914400" indent="0">
              <a:buNone/>
              <a:defRPr lang="ko-kr" sz="2400" cap="none"/>
            </a:lvl3pPr>
            <a:lvl4pPr marL="1371600" indent="0">
              <a:buNone/>
              <a:defRPr lang="ko-kr" sz="2000" cap="none"/>
            </a:lvl4pPr>
            <a:lvl5pPr marL="1828800" indent="0">
              <a:buNone/>
              <a:defRPr lang="ko-kr" sz="2000" cap="none"/>
            </a:lvl5pPr>
            <a:lvl6pPr marL="2286000" indent="0">
              <a:buNone/>
              <a:defRPr lang="ko-kr" sz="2000" cap="none"/>
            </a:lvl6pPr>
            <a:lvl7pPr marL="2743200" indent="0">
              <a:buNone/>
              <a:defRPr lang="ko-kr" sz="2000" cap="none"/>
            </a:lvl7pPr>
            <a:lvl8pPr marL="3200400" indent="0">
              <a:buNone/>
              <a:defRPr lang="ko-kr" sz="2000" cap="none"/>
            </a:lvl8pPr>
            <a:lvl9pPr marL="3657600" indent="0">
              <a:buNone/>
              <a:defRPr lang="ko-kr" sz="2000" cap="none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4" name="텍스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AUhAADHLAAA+CUAABAAAAAmAAAACAAAAAGAAAAAAAAA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ko-kr" sz="1400" cap="none"/>
            </a:lvl1pPr>
            <a:lvl2pPr marL="457200" indent="0">
              <a:buNone/>
              <a:defRPr lang="ko-kr" sz="1200" cap="none"/>
            </a:lvl2pPr>
            <a:lvl3pPr marL="914400" indent="0">
              <a:buNone/>
              <a:defRPr lang="ko-kr" sz="1000" cap="none"/>
            </a:lvl3pPr>
            <a:lvl4pPr marL="1371600" indent="0">
              <a:buNone/>
              <a:defRPr lang="ko-kr" sz="900" cap="none"/>
            </a:lvl4pPr>
            <a:lvl5pPr marL="1828800" indent="0">
              <a:buNone/>
              <a:defRPr lang="ko-kr" sz="900" cap="none"/>
            </a:lvl5pPr>
            <a:lvl6pPr marL="2286000" indent="0">
              <a:buNone/>
              <a:defRPr lang="ko-kr" sz="900" cap="none"/>
            </a:lvl6pPr>
            <a:lvl7pPr marL="2743200" indent="0">
              <a:buNone/>
              <a:defRPr lang="ko-kr" sz="900" cap="none"/>
            </a:lvl7pPr>
            <a:lvl8pPr marL="3200400" indent="0">
              <a:buNone/>
              <a:defRPr lang="ko-kr" sz="900" cap="none"/>
            </a:lvl8pPr>
            <a:lvl9pPr marL="3657600" indent="0">
              <a:buNone/>
              <a:defRPr lang="ko-kr" sz="9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BDEF-A1D2-054B-9CE8-571EF3A66A02}" type="datetime1">
              <a:t>06-05(Fri)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gzc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8512-5CD2-0573-9CE8-AA26CBA66AF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L8vAAAAAAAA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D8vAAAAAAAA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AAAAAA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9D17-59D2-056B-9CE8-AF3ED3A66AFA}" type="datetime1">
              <a:t>06-05(Fri)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L+PAAAAAAAA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8FDD-93D2-0579-9CE8-652CC1A66A30}" type="slidenum">
              <a:t>‹#›</a:t>
            </a:fld>
            <a:endParaRPr/>
          </a:p>
        </p:txBody>
      </p:sp>
      <p:sp>
        <p:nvSpPr>
          <p:cNvPr id="7" name="이등변 삼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5/Hq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/HqAP///wEAAAAAAAAAAAAAAAAAAAAAAAAAAAAAAAAAAAAAAAAAAC9ucgB/f38A2fP0A8zMzADAwP8Af39/AAAAAAAAAAAAAAAAAAAAAAAAAAAAIQAAABgAAAAUAAAA9v////7///8UCQAAEwkAABAAAAAmAAAACAAAAP//////////"/>
              </a:ext>
            </a:extLst>
          </p:cNvSpPr>
          <p:nvPr/>
        </p:nvSpPr>
        <p:spPr>
          <a:xfrm rot="5400000">
            <a:off x="-3810" y="-3810"/>
            <a:ext cx="1476375" cy="1482090"/>
          </a:xfrm>
          <a:prstGeom prst="triangle">
            <a:avLst>
              <a:gd name="adj" fmla="val 0"/>
            </a:avLst>
          </a:prstGeom>
          <a:solidFill>
            <a:srgbClr val="E7F1E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8" name="이등변 삼각형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zuHT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uHTAP///wEAAAAAAAAAAAAAAAAAAAAAAAAAAAAAAAAAAAAAAAAAAC9ucgB/f38A2fP0A8zMzADAwP8Af39/AAAAAAAAAAAAAAAAAAAAAAAAAAAAIQAAABgAAAAUAAAAAwAAAAAAAADABwAAtQcAABAAAAAmAAAACAAAAP//////////"/>
              </a:ext>
            </a:extLst>
          </p:cNvSpPr>
          <p:nvPr/>
        </p:nvSpPr>
        <p:spPr>
          <a:xfrm rot="5400000">
            <a:off x="4445" y="-2540"/>
            <a:ext cx="1252855" cy="1257935"/>
          </a:xfrm>
          <a:prstGeom prst="triangle">
            <a:avLst>
              <a:gd name="adj" fmla="val 0"/>
            </a:avLst>
          </a:prstGeom>
          <a:solidFill>
            <a:srgbClr val="CEE1D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9" name="이등변 삼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5/Hq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/HqAP///wEAAAAAAAAAAAAAAAAAAAAAAAAAAAAAAAAAAAAAAAAAAC9ucgB/f38A2fP0A8zMzADAwP8Af39/AAAAAAAAAAAAAAAAAAAAAAAAAAAAIQAAABgAAAAUAAAALC8AAA8hAABKOAAAJCoAABAAAAAmAAAACAAAAP//////////"/>
              </a:ext>
            </a:extLst>
          </p:cNvSpPr>
          <p:nvPr/>
        </p:nvSpPr>
        <p:spPr>
          <a:xfrm rot="16200000">
            <a:off x="7670800" y="5371465"/>
            <a:ext cx="1476375" cy="1482090"/>
          </a:xfrm>
          <a:prstGeom prst="triangle">
            <a:avLst>
              <a:gd name="adj" fmla="val 0"/>
            </a:avLst>
          </a:prstGeom>
          <a:solidFill>
            <a:srgbClr val="E7F1E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10" name="이등변 삼각형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zuHT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uHTAP///wEAAAAAAAAAAAAAAAAAAAAAAAAAAAAAAAAAAAAAAAAAAC9ucgB/f38A2fP0A8zMzADAwP8Af39/AAAAAAAAAAAAAAAAAAAAAAAAAAAAIQAAABgAAAAUAAAAizAAAHUiAABIOAAAKioAABAAAAAmAAAACAAAAP//////////"/>
              </a:ext>
            </a:extLst>
          </p:cNvSpPr>
          <p:nvPr/>
        </p:nvSpPr>
        <p:spPr>
          <a:xfrm rot="16179287">
            <a:off x="7893685" y="5598795"/>
            <a:ext cx="1252855" cy="1257935"/>
          </a:xfrm>
          <a:prstGeom prst="triangle">
            <a:avLst>
              <a:gd name="adj" fmla="val 0"/>
            </a:avLst>
          </a:prstGeom>
          <a:solidFill>
            <a:srgbClr val="CEE1D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44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32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ko-kr" sz="2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4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CYEL8YNnzF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AAAAABAOAAAJyoAABAAAAAmAAAACAAAAP//////////"/>
              </a:ext>
            </a:extLst>
          </p:cNvSpPr>
          <p:nvPr/>
        </p:nvSpPr>
        <p:spPr>
          <a:xfrm flipH="1">
            <a:off x="0" y="0"/>
            <a:ext cx="9144000" cy="685228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en-us" cap="none"/>
              <a:t>333</a:t>
            </a:r>
          </a:p>
        </p:txBody>
      </p:sp>
      <p:pic>
        <p:nvPicPr>
          <p:cNvPr id="3" name="_x390689624" descr="EMB00001daca71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kwAAAAAAAABkAAAAZAAAAAAAAAAjAAAABAAAAGQAAAAXAAAAFAAAAAAAAAAAAAAA/38AAP9/AAAAAAAACQAAAAQAAADoX7p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BADAAD0IwAAgREAAF8mAAAQAAAAJgAAAAgAAAD//////////w=="/>
              </a:ext>
            </a:extLst>
          </p:cNvPicPr>
          <p:nvPr/>
        </p:nvPicPr>
        <p:blipFill>
          <a:blip r:embed="rId2"/>
          <a:srcRect b="1470"/>
          <a:stretch>
            <a:fillRect/>
          </a:stretch>
        </p:blipFill>
        <p:spPr>
          <a:xfrm>
            <a:off x="497840" y="5844540"/>
            <a:ext cx="2347595" cy="393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_x390690264" descr="EMB00001daca71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BQ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MwAAADTIwAA0QIAALMlAAAQAAAAJgAAAAgAAAD//////////w=="/>
              </a:ext>
            </a:extLst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29540" y="5823585"/>
            <a:ext cx="328295" cy="304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gAoAAKYFAADYLQAApgUAABAAAAAmAAAACAAAAP//////////"/>
              </a:ext>
            </a:extLst>
          </p:cNvSpPr>
          <p:nvPr/>
        </p:nvSpPr>
        <p:spPr>
          <a:xfrm>
            <a:off x="1706880" y="918210"/>
            <a:ext cx="5745480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 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QAAAAAAAAAAAAAA////AAAAAAAAAAAAsQEAAKQEAAD0AQAAAAAAAAo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A8AAAAIBgAAwx4AAF8gAAAQAAAAJgAAAAgAAAD//////////w=="/>
              </a:ext>
            </a:extLst>
          </p:cNvPicPr>
          <p:nvPr/>
        </p:nvPicPr>
        <p:blipFill>
          <a:blip r:embed="rId4">
            <a:grayscl/>
            <a:lum bright="10000"/>
          </a:blip>
          <a:srcRect l="4330" t="11880" r="5000"/>
          <a:stretch>
            <a:fillRect/>
          </a:stretch>
        </p:blipFill>
        <p:spPr>
          <a:xfrm>
            <a:off x="9525" y="980440"/>
            <a:ext cx="4991100" cy="428180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7" name="표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50834"/>
              </p:ext>
            </p:extLst>
          </p:nvPr>
        </p:nvGraphicFramePr>
        <p:xfrm>
          <a:off x="4445" y="4652645"/>
          <a:ext cx="3847465" cy="524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ko-kr"/>
                      </a:pPr>
                      <a:r>
                        <a:rPr lang="en-us" sz="1400" b="1" cap="none" dirty="0"/>
                        <a:t>† </a:t>
                      </a:r>
                      <a:r>
                        <a:rPr lang="ko-kr" sz="1400" b="1" cap="none" dirty="0"/>
                        <a:t>성령강림</a:t>
                      </a:r>
                      <a:r>
                        <a:rPr lang="ko-KR" altLang="en-US" sz="1400" b="1" cap="none" dirty="0"/>
                        <a:t>후</a:t>
                      </a:r>
                      <a:r>
                        <a:rPr lang="en-US" altLang="ko-KR" sz="1400" b="1" cap="none" dirty="0"/>
                        <a:t>2</a:t>
                      </a:r>
                      <a:r>
                        <a:rPr lang="ko-kr" sz="1400" b="1" cap="none" dirty="0"/>
                        <a:t>주 성서일과</a:t>
                      </a:r>
                      <a:endParaRPr lang="ko-kr" sz="1400" cap="none" dirty="0"/>
                    </a:p>
                    <a:p>
                      <a:pPr algn="ctr" fontAlgn="base" latinLnBrk="0"/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렘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1:4-19, 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9:1-19, 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마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9:35-10:1</a:t>
                      </a:r>
                      <a:endParaRPr lang="ko-KR" altLang="en-US" sz="1800" b="0" i="0" u="none" strike="noStrike" kern="1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8415" marB="18415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5="http://schemas.microsoft.com/office/powerpoint/2012/main" xmlns:p14="http://schemas.microsoft.com/office/powerpoint/2010/main" xmlns:mc="http://schemas.openxmlformats.org/markup-compatibility/2006" dt="1780146337" type="min" val="504825"/>
                  </a:ext>
                </a:extLst>
              </a:tr>
            </a:tbl>
          </a:graphicData>
        </a:graphic>
      </p:graphicFrame>
      <p:pic>
        <p:nvPicPr>
          <p:cNvPr id="8" name="_x403382960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CAgI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HwhAAA/CAAAWTYAABMh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443220" y="1340485"/>
            <a:ext cx="3391535" cy="40360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fhEAAJsgAAC/JgAAyyMAAAAgAAAmAAAACAAAAP//////////"/>
              </a:ext>
            </a:extLst>
          </p:cNvSpPr>
          <p:nvPr/>
        </p:nvSpPr>
        <p:spPr>
          <a:xfrm>
            <a:off x="2843530" y="5300345"/>
            <a:ext cx="345503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en-us" sz="2800" b="1" cap="none" dirty="0">
                <a:latin typeface="HY목각파임B" pitchFamily="1" charset="-127"/>
                <a:ea typeface="HY목각파임B" pitchFamily="1" charset="-127"/>
                <a:cs typeface="조선일보명조" charset="0"/>
              </a:rPr>
              <a:t>2026.6.7.</a:t>
            </a:r>
            <a:endParaRPr lang="ko-kr" sz="2800" b="1" cap="none" dirty="0">
              <a:latin typeface="HY목각파임B" pitchFamily="1" charset="-127"/>
              <a:ea typeface="HY목각파임B" pitchFamily="1" charset="-127"/>
              <a:cs typeface="조선일보명조" charset="0"/>
            </a:endParaRPr>
          </a:p>
        </p:txBody>
      </p:sp>
      <p:sp>
        <p:nvSpPr>
          <p:cNvPr id="10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2fP0A8zMzADAwP8Af39/AAAAAAAAAAAAAAAAAAAAAAAAAAAAIQAAABgAAAAUAAAADwAAAAkAAAAxOAAAqQUAAAAgAAAmAAAACAAAAP//////////"/>
              </a:ext>
            </a:extLst>
          </p:cNvSpPr>
          <p:nvPr/>
        </p:nvSpPr>
        <p:spPr>
          <a:xfrm>
            <a:off x="9525" y="5715"/>
            <a:ext cx="912495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성령강림후</a:t>
            </a:r>
            <a:r>
              <a:rPr lang="en-US" alt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 </a:t>
            </a: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둘째</a:t>
            </a:r>
            <a:r>
              <a:rPr lang="en-US" alt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-</a:t>
            </a:r>
            <a:r>
              <a:rPr lang="ko-KR" altLang="en-US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환경</a:t>
            </a: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주일</a:t>
            </a:r>
            <a:endParaRPr lang="en-us" sz="3600" b="1" cap="none" dirty="0">
              <a:solidFill>
                <a:schemeClr val="bg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HY목각파임B" pitchFamily="1" charset="-127"/>
              <a:ea typeface="HY목각파임B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AoFAAAgHAAACgUAABAAAAAmAAAACAAAAP//////////"/>
              </a:ext>
            </a:extLst>
          </p:cNvSpPr>
          <p:nvPr/>
        </p:nvSpPr>
        <p:spPr>
          <a:xfrm>
            <a:off x="1905" y="81915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FQAAADTJAAATgQAABAgAAAmAAAACAAAAP//////////"/>
              </a:ext>
            </a:extLst>
          </p:cNvSpPr>
          <p:nvPr/>
        </p:nvSpPr>
        <p:spPr>
          <a:xfrm>
            <a:off x="568960" y="53340"/>
            <a:ext cx="54171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말씀묵상 </a:t>
            </a:r>
            <a:r>
              <a:rPr lang="en-us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-</a:t>
            </a:r>
            <a:r>
              <a:rPr lang="ko-kr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자비 베푸소서</a:t>
            </a:r>
          </a:p>
        </p:txBody>
      </p:sp>
      <p:pic>
        <p:nvPicPr>
          <p:cNvPr id="4" name="Picture 2" descr="C:\Documents and Settings\Administrator\바탕 화면\자비베푸소서_001.jpg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G4CAAAIBgAA0jUAAJk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980440"/>
            <a:ext cx="8354060" cy="496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6g4AAGIiAABgNQAAfiUAABAgAAAmAAAACAAAAP//////////"/>
              </a:ext>
            </a:extLst>
          </p:cNvSpPr>
          <p:nvPr/>
        </p:nvSpPr>
        <p:spPr>
          <a:xfrm>
            <a:off x="2424430" y="5589270"/>
            <a:ext cx="6252210" cy="505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/>
            </a:pPr>
            <a:r>
              <a:rPr lang="en-us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(</a:t>
            </a:r>
            <a:r>
              <a:rPr lang="ko-kr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반주에 따라 조용히 묵상합니다</a:t>
            </a:r>
            <a:r>
              <a:rPr lang="en-us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.)</a:t>
            </a:r>
            <a:endParaRPr lang="ko-kr" sz="2400" b="1" cap="none">
              <a:solidFill>
                <a:srgbClr val="000000"/>
              </a:solidFill>
              <a:latin typeface="굴림체" pitchFamily="3" charset="-127"/>
              <a:ea typeface="굴림체" pitchFamily="3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NsEAAAgHAAA2wQAABAAAAAmAAAACAAAAP//////////"/>
              </a:ext>
            </a:extLst>
          </p:cNvSpPr>
          <p:nvPr/>
        </p:nvSpPr>
        <p:spPr>
          <a:xfrm>
            <a:off x="1905" y="78930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CYAAAB4FQAAgAQAABAgAAAmAAAACAAAAP//////////"/>
              </a:ext>
            </a:extLst>
          </p:cNvSpPr>
          <p:nvPr/>
        </p:nvSpPr>
        <p:spPr>
          <a:xfrm>
            <a:off x="568960" y="24130"/>
            <a:ext cx="292100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감사와 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7" name="Shape 2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JAAAACQAAAAk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1wcAAEEYAABpMAAA4yIAABAAAAAmAAAACAAAAP//////////"/>
              </a:ext>
            </a:extLst>
          </p:cNvSpPr>
          <p:nvPr/>
        </p:nvSpPr>
        <p:spPr>
          <a:xfrm>
            <a:off x="51435" y="774064"/>
            <a:ext cx="9041130" cy="60598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32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8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4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0"/>
              <a:buChar char="»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marL="85725" marR="254000" algn="just" fontAlgn="base" latinLnBrk="1">
              <a:lnSpc>
                <a:spcPct val="120000"/>
              </a:lnSpc>
            </a:pPr>
            <a:r>
              <a:rPr lang="en-US" altLang="ko-KR" sz="2700" b="1" kern="0" spc="-150" dirty="0">
                <a:solidFill>
                  <a:srgbClr val="000000"/>
                </a:solidFill>
                <a:latin typeface="문체부 바탕체"/>
              </a:rPr>
              <a:t>(</a:t>
            </a:r>
            <a:r>
              <a:rPr lang="ko-KR" altLang="en-US" sz="2700" b="1" kern="0" spc="-150" dirty="0">
                <a:solidFill>
                  <a:srgbClr val="000000"/>
                </a:solidFill>
                <a:latin typeface="문체부 바탕체"/>
              </a:rPr>
              <a:t>어린이</a:t>
            </a:r>
            <a:r>
              <a:rPr lang="en-US" altLang="ko-KR" sz="2700" b="1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b="1" kern="0" spc="-150" dirty="0">
                <a:solidFill>
                  <a:srgbClr val="000000"/>
                </a:solidFill>
                <a:latin typeface="문체부 바탕체"/>
              </a:rPr>
              <a:t>청소년</a:t>
            </a:r>
            <a:r>
              <a:rPr lang="en-US" altLang="ko-KR" sz="2700" b="1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b="1" kern="0" spc="-150" dirty="0">
                <a:solidFill>
                  <a:srgbClr val="000000"/>
                </a:solidFill>
                <a:latin typeface="문체부 바탕체"/>
              </a:rPr>
              <a:t>청년</a:t>
            </a:r>
            <a:r>
              <a:rPr lang="en-US" altLang="ko-KR" sz="2700" b="1" kern="0" spc="-150" dirty="0">
                <a:solidFill>
                  <a:srgbClr val="000000"/>
                </a:solidFill>
                <a:latin typeface="문체부 바탕체"/>
              </a:rPr>
              <a:t>)</a:t>
            </a:r>
            <a:r>
              <a:rPr lang="ko-KR" altLang="en-US" sz="2700" b="1" kern="0" spc="-150" dirty="0">
                <a:solidFill>
                  <a:srgbClr val="000000"/>
                </a:solidFill>
                <a:latin typeface="문체부 바탕체"/>
              </a:rPr>
              <a:t>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창조주 하나님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하늘과 땅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그 안에 있는 모든 존재를 지으시고 보시기에 좋다 흡족해하신 하나님 앞에 섭니다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.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우리의 눈을 열어 그간 우리가 외면해 온 고통을 보게 하시고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우리의 귀를 열어 그간 우리가 잊어버린 생명의 신음을 듣게 하시며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우리의 입을 열어 그간 우리가 침묵했던 정의의 말을 전하게 하소서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. </a:t>
            </a:r>
            <a:endParaRPr lang="ko-KR" altLang="en-US" sz="2700" kern="0" spc="-150" dirty="0">
              <a:solidFill>
                <a:srgbClr val="000000"/>
              </a:solidFill>
              <a:latin typeface="문체부 바탕체"/>
            </a:endParaRPr>
          </a:p>
          <a:p>
            <a:pPr marL="85725" marR="254000" algn="just" fontAlgn="base" latinLnBrk="1">
              <a:lnSpc>
                <a:spcPct val="120000"/>
              </a:lnSpc>
            </a:pPr>
            <a:r>
              <a:rPr lang="en-US" altLang="ko-KR" sz="2700" b="1" kern="0" spc="-150" dirty="0">
                <a:solidFill>
                  <a:srgbClr val="000000"/>
                </a:solidFill>
                <a:latin typeface="문체부 바탕체"/>
              </a:rPr>
              <a:t>(</a:t>
            </a:r>
            <a:r>
              <a:rPr lang="ko-KR" altLang="en-US" sz="2700" b="1" kern="0" spc="-150" dirty="0">
                <a:solidFill>
                  <a:srgbClr val="000000"/>
                </a:solidFill>
                <a:latin typeface="문체부 바탕체"/>
              </a:rPr>
              <a:t>여신도회</a:t>
            </a:r>
            <a:r>
              <a:rPr lang="en-US" altLang="ko-KR" sz="2700" b="1" kern="0" spc="-150" dirty="0">
                <a:solidFill>
                  <a:srgbClr val="000000"/>
                </a:solidFill>
                <a:latin typeface="문체부 바탕체"/>
              </a:rPr>
              <a:t>)</a:t>
            </a:r>
            <a:r>
              <a:rPr lang="ko-KR" altLang="en-US" sz="2700" b="1" kern="0" spc="-150" dirty="0">
                <a:solidFill>
                  <a:srgbClr val="000000"/>
                </a:solidFill>
                <a:latin typeface="문체부 바탕체"/>
              </a:rPr>
              <a:t>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전쟁과 폭력으로 무너지는 생명들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불타는 숲과 사라지는 종들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기후위기로 삶의 터전을 잃은 이웃들 앞에서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평화를 말하면서도 경쟁과 배제의 논리를 따랐고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생명을 말하면서도 편리와 효율을 앞세웠으며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정의를 말하면서도 부정의에 눈감았음을 고백합니다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. </a:t>
            </a:r>
            <a:r>
              <a:rPr lang="ko-KR" altLang="en-US" sz="2700" kern="0" spc="-150" dirty="0">
                <a:solidFill>
                  <a:srgbClr val="000000"/>
                </a:solidFill>
                <a:latin typeface="문체부 바탕체"/>
              </a:rPr>
              <a:t>그 사이 수많은 생명을 희생시켰음을 고백합니다</a:t>
            </a:r>
            <a:r>
              <a:rPr lang="en-US" altLang="ko-KR" sz="2700" kern="0" spc="-150" dirty="0">
                <a:solidFill>
                  <a:srgbClr val="000000"/>
                </a:solidFill>
                <a:latin typeface="문체부 바탕체"/>
              </a:rPr>
              <a:t>. </a:t>
            </a:r>
            <a:endParaRPr lang="ko-KR" altLang="en-US" sz="2700" kern="0" spc="-150" dirty="0">
              <a:solidFill>
                <a:srgbClr val="000000"/>
              </a:solidFill>
              <a:latin typeface="문체부 바탕체"/>
            </a:endParaRPr>
          </a:p>
        </p:txBody>
      </p:sp>
      <p:sp>
        <p:nvSpPr>
          <p:cNvPr id="8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AgHAABGEQAAYwsAABAgAAAmAAAACAAAAP//////////"/>
              </a:ext>
            </a:extLst>
          </p:cNvSpPr>
          <p:nvPr/>
        </p:nvSpPr>
        <p:spPr>
          <a:xfrm>
            <a:off x="6718300" y="170702"/>
            <a:ext cx="371348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24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r>
              <a:rPr lang="ko-KR" altLang="en-US" sz="24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공동 </a:t>
            </a:r>
            <a:r>
              <a:rPr lang="ko-kr" sz="24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NsEAAAgHAAA2wQAABAAAAAmAAAACAAAAP//////////"/>
              </a:ext>
            </a:extLst>
          </p:cNvSpPr>
          <p:nvPr/>
        </p:nvSpPr>
        <p:spPr>
          <a:xfrm>
            <a:off x="1905" y="78930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CYAAAB4FQAAgAQAABAgAAAmAAAACAAAAP//////////"/>
              </a:ext>
            </a:extLst>
          </p:cNvSpPr>
          <p:nvPr/>
        </p:nvSpPr>
        <p:spPr>
          <a:xfrm>
            <a:off x="568960" y="24130"/>
            <a:ext cx="292100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감사와 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7" name="Shape 2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JAAAACQAAAAk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1wcAAEEYAABpMAAA4yIAABAAAAAmAAAACAAAAP//////////"/>
              </a:ext>
            </a:extLst>
          </p:cNvSpPr>
          <p:nvPr/>
        </p:nvSpPr>
        <p:spPr>
          <a:xfrm>
            <a:off x="51435" y="774064"/>
            <a:ext cx="9041130" cy="60598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32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8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4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0"/>
              <a:buChar char="»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marL="85725" marR="2540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</a:t>
            </a:r>
            <a:r>
              <a:rPr lang="ko-KR" altLang="en-US" sz="2700" b="1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남신도회</a:t>
            </a:r>
            <a:r>
              <a:rPr lang="en-US" altLang="ko-KR" sz="2700" b="1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)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한양신명조"/>
                <a:ea typeface="문체부 바탕체"/>
              </a:rPr>
              <a:t>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하나님의 자비하심을 따라 두려움 속에서 움켜쥐고 있던 칼과 창을 내려놓게 하시고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지배하려는 마음을 멈추게 하시며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탐욕과 교만의 언어를 잠잠하게 하소서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예수 그리스도 안에서 만물을 화해시키시는 하나님의 사랑을 기억하게 하시고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서로에게 등불이 되어 어두운 길을 함께 걷게 하시고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서로에게 숨이 되어 참 생명을 이어가게 하시며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서로에게 돌봄이 되어 어느 존재도 소외되지 않게 하소서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700" kern="0" spc="-1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85725" marR="2540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</a:t>
            </a:r>
            <a:r>
              <a:rPr lang="ko-KR" altLang="en-US" sz="2700" b="1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다같이</a:t>
            </a:r>
            <a:r>
              <a:rPr lang="en-US" altLang="ko-KR" sz="2700" b="1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)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한양신명조"/>
                <a:ea typeface="문체부 바탕체"/>
              </a:rPr>
              <a:t>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하나님과 더불어 우리가 생명의 숲이 되게 하소서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우리가 숲이 되어 하나님의 정의로운 평화를 이루게 하시고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우리가 숲이 되어 폭력을 멈추고 만물의 화해에 참여하게 하시며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우리가 숲이 되어 하나님의 나라를 이 땅 가운데 이루게 하소서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예수 그리스도의 이름으로 </a:t>
            </a:r>
            <a:r>
              <a:rPr lang="ko-KR" altLang="en-US" sz="2700" kern="0" spc="-15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기도드립니다</a:t>
            </a:r>
            <a:r>
              <a:rPr lang="en-US" altLang="ko-KR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7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아멘</a:t>
            </a:r>
            <a:endParaRPr lang="ko-KR" altLang="en-US" sz="2700" kern="0" spc="-1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8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AgHAABGEQAAYwsAABAgAAAmAAAACAAAAP//////////"/>
              </a:ext>
            </a:extLst>
          </p:cNvSpPr>
          <p:nvPr/>
        </p:nvSpPr>
        <p:spPr>
          <a:xfrm>
            <a:off x="6718300" y="170702"/>
            <a:ext cx="371348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24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r>
              <a:rPr lang="ko-KR" altLang="en-US" sz="24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공동 </a:t>
            </a:r>
            <a:r>
              <a:rPr lang="ko-kr" sz="24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1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NsEAAAgHAAA2wQAABAAAAAmAAAACAAAAP//////////"/>
              </a:ext>
            </a:extLst>
          </p:cNvSpPr>
          <p:nvPr/>
        </p:nvSpPr>
        <p:spPr>
          <a:xfrm>
            <a:off x="1905" y="78930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CYAAAB4FQAAgAQAABAgAAAmAAAACAAAAP//////////"/>
              </a:ext>
            </a:extLst>
          </p:cNvSpPr>
          <p:nvPr/>
        </p:nvSpPr>
        <p:spPr>
          <a:xfrm>
            <a:off x="568960" y="24130"/>
            <a:ext cx="292100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감사와 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직사각형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OESAABGEQAAPBcAABAgAAAmAAAACAAAAP//////////"/>
              </a:ext>
            </a:extLst>
          </p:cNvSpPr>
          <p:nvPr/>
        </p:nvSpPr>
        <p:spPr>
          <a:xfrm>
            <a:off x="571500" y="1419860"/>
            <a:ext cx="22364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봉헌찬양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6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hEAAAQTAAAUNgAAXhcAABAgAAAmAAAACAAAAP//////////"/>
              </a:ext>
            </a:extLst>
          </p:cNvSpPr>
          <p:nvPr/>
        </p:nvSpPr>
        <p:spPr>
          <a:xfrm>
            <a:off x="2805430" y="1442085"/>
            <a:ext cx="598551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en-us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전교우 큰 소리로 합창</a:t>
            </a:r>
            <a:r>
              <a:rPr lang="en-us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4000" cap="none">
              <a:solidFill>
                <a:srgbClr val="3F3F3F"/>
              </a:solidFill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7" name="Shape 2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JAAAACQAAAAk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1wcAAEEYAABpMAAA4yIAABAAAAAmAAAACAAAAP//////////"/>
              </a:ext>
            </a:extLst>
          </p:cNvSpPr>
          <p:nvPr/>
        </p:nvSpPr>
        <p:spPr>
          <a:xfrm>
            <a:off x="1274445" y="2293620"/>
            <a:ext cx="6595110" cy="172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32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8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4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0"/>
              <a:buChar char="»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algn="ctr">
              <a:lnSpc>
                <a:spcPts val="6600"/>
              </a:lnSpc>
              <a:spcBef>
                <a:spcPts val="0"/>
              </a:spcBef>
              <a:buNone/>
              <a:defRPr lang="ko-kr"/>
            </a:pPr>
            <a:r>
              <a:rPr lang="ko-kr" sz="4800" cap="none" spc="-34">
                <a:latin typeface="HY견고딕" pitchFamily="1" charset="-127"/>
                <a:ea typeface="HY견고딕" pitchFamily="1" charset="-127"/>
                <a:cs typeface="조선일보명조" charset="0"/>
              </a:rPr>
              <a:t>사랑의 나눔 있는 곳에</a:t>
            </a:r>
          </a:p>
          <a:p>
            <a:pPr algn="ctr">
              <a:lnSpc>
                <a:spcPts val="6600"/>
              </a:lnSpc>
              <a:spcBef>
                <a:spcPts val="0"/>
              </a:spcBef>
              <a:buNone/>
              <a:defRPr lang="ko-kr"/>
            </a:pPr>
            <a:r>
              <a:rPr lang="ko-kr" sz="4800" cap="none" spc="-34">
                <a:latin typeface="HY견고딕" pitchFamily="1" charset="-127"/>
                <a:ea typeface="HY견고딕" pitchFamily="1" charset="-127"/>
                <a:cs typeface="조선일보명조" charset="0"/>
              </a:rPr>
              <a:t>하나님께서 계시도다</a:t>
            </a:r>
          </a:p>
        </p:txBody>
      </p:sp>
    </p:spTree>
    <p:extLst>
      <p:ext uri="{BB962C8B-B14F-4D97-AF65-F5344CB8AC3E}">
        <p14:creationId xmlns:p14="http://schemas.microsoft.com/office/powerpoint/2010/main" val="377620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잘린 사각형 5"/>
          <p:cNvSpPr/>
          <p:nvPr/>
        </p:nvSpPr>
        <p:spPr>
          <a:xfrm flipH="1">
            <a:off x="1886" y="1308426"/>
            <a:ext cx="9142114" cy="5549574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1250935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107504" y="1556792"/>
            <a:ext cx="8640960" cy="4752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초대와 응답</a:t>
            </a: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ko-KR" altLang="en-US" sz="2400" dirty="0" err="1"/>
              <a:t>집례자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사랑하는 여러분</a:t>
            </a:r>
            <a:r>
              <a:rPr lang="en-US" altLang="ko-KR" sz="2400" dirty="0"/>
              <a:t>, </a:t>
            </a:r>
            <a:r>
              <a:rPr lang="ko-KR" altLang="en-US" sz="2400" dirty="0"/>
              <a:t>참 생명이신 예수 그리스도께서 우리를 당신의 거룩한 식탁으로 초대하십니다</a:t>
            </a:r>
            <a:r>
              <a:rPr lang="en-US" altLang="ko-KR" sz="2400" dirty="0"/>
              <a:t>. </a:t>
            </a:r>
            <a:r>
              <a:rPr lang="ko-KR" altLang="en-US" sz="2400" dirty="0"/>
              <a:t>이 식탁은 하나님의 은혜를 사모하는 모든 이들을 위한 자리입니다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우리 함께 기쁨과 감사로 주님의 식탁에 참여합시다</a:t>
            </a:r>
            <a:r>
              <a:rPr lang="en-US" altLang="ko-KR" sz="2400" dirty="0"/>
              <a:t>. </a:t>
            </a:r>
          </a:p>
          <a:p>
            <a:pPr fontAlgn="base">
              <a:lnSpc>
                <a:spcPct val="150000"/>
              </a:lnSpc>
              <a:buNone/>
            </a:pPr>
            <a:r>
              <a:rPr lang="ko-KR" altLang="en-US" b="1" dirty="0"/>
              <a:t>회중 </a:t>
            </a:r>
            <a:r>
              <a:rPr lang="en-US" altLang="ko-KR" b="1" dirty="0"/>
              <a:t>: </a:t>
            </a:r>
            <a:r>
              <a:rPr lang="ko-KR" altLang="en-US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주님</a:t>
            </a:r>
            <a:r>
              <a:rPr lang="en-US" altLang="ko-KR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우리가 여기 있습니다</a:t>
            </a:r>
            <a:r>
              <a:rPr lang="en-US" altLang="ko-KR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</a:p>
          <a:p>
            <a:pPr fontAlgn="base">
              <a:lnSpc>
                <a:spcPct val="150000"/>
              </a:lnSpc>
              <a:buNone/>
            </a:pPr>
            <a:r>
              <a:rPr lang="en-US" altLang="ko-KR" b="1" kern="0" spc="-100" dirty="0">
                <a:solidFill>
                  <a:srgbClr val="000000"/>
                </a:solidFill>
                <a:latin typeface="문체부 바탕체"/>
                <a:ea typeface="문체부 바탕체"/>
              </a:rPr>
              <a:t>               </a:t>
            </a:r>
            <a:r>
              <a:rPr lang="ko-KR" altLang="en-US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주님의 은혜로 우리를 먹이소서</a:t>
            </a:r>
            <a:r>
              <a:rPr lang="en-US" altLang="ko-KR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아멘</a:t>
            </a:r>
            <a:r>
              <a:rPr lang="en-US" altLang="ko-KR" b="1" kern="0" spc="-10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</a:t>
            </a:r>
          </a:p>
          <a:p>
            <a:pPr fontAlgn="base">
              <a:lnSpc>
                <a:spcPct val="150000"/>
              </a:lnSpc>
              <a:buNone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한양신명조"/>
              </a:rPr>
              <a:t>성찬찬송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한양신명조"/>
              </a:rPr>
              <a:t>/ 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한양신명조"/>
              </a:rPr>
              <a:t>아무 흠도 없고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한양신명조"/>
              </a:rPr>
              <a:t>(229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한양신명조"/>
              </a:rPr>
              <a:t>장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한양신명조"/>
              </a:rPr>
              <a:t>1,2,3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한양신명조"/>
              </a:rPr>
              <a:t>절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한양신명조"/>
              </a:rPr>
              <a:t>) / 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한양신명조"/>
              </a:rPr>
              <a:t>다함께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pic>
        <p:nvPicPr>
          <p:cNvPr id="2" name="그림 1" descr="성찬.jpg">
            <a:extLst>
              <a:ext uri="{FF2B5EF4-FFF2-40B4-BE49-F238E27FC236}">
                <a16:creationId xmlns:a16="http://schemas.microsoft.com/office/drawing/2014/main" id="{5BD260FF-533D-4A8F-AF31-FBD6A451F3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9208"/>
            <a:ext cx="2483688" cy="212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06EE0C-5263-C300-D200-85FEF4987249}"/>
              </a:ext>
            </a:extLst>
          </p:cNvPr>
          <p:cNvSpPr txBox="1"/>
          <p:nvPr/>
        </p:nvSpPr>
        <p:spPr>
          <a:xfrm>
            <a:off x="4500245" y="168602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초대와 응답</a:t>
            </a:r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]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0F6B508-B65A-8E78-9F3A-407AA57C924A}"/>
              </a:ext>
            </a:extLst>
          </p:cNvPr>
          <p:cNvGrpSpPr/>
          <p:nvPr/>
        </p:nvGrpSpPr>
        <p:grpSpPr>
          <a:xfrm>
            <a:off x="971600" y="26152"/>
            <a:ext cx="3888432" cy="615729"/>
            <a:chOff x="971600" y="26152"/>
            <a:chExt cx="3888432" cy="6157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2F8CCB-55E4-3E0D-4C35-6B19B1FE38E3}"/>
                </a:ext>
              </a:extLst>
            </p:cNvPr>
            <p:cNvSpPr txBox="1"/>
            <p:nvPr/>
          </p:nvSpPr>
          <p:spPr>
            <a:xfrm>
              <a:off x="1691680" y="26152"/>
              <a:ext cx="316835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성 찬 예 식 </a:t>
              </a:r>
              <a:endParaRPr lang="ko-KR" altLang="en-US" sz="40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10A77A6-CCC6-E102-27AD-4C3C0708E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68865"/>
              <a:ext cx="601761" cy="573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02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77F6A99-64E8-4FFB-B6E1-7846B7E0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28E7D2F8-9718-4DE1-B005-B37200693C92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205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7C5875DD-7E27-4077-8C3B-F76B206EB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D7818894-9A83-483A-A0DB-D248DC898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7DBEA4F5-3135-47DE-ABC8-47D764C831C9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205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99913AD7-386A-42A8-97B2-3E41FD83D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3F1561C5-11BA-498B-B869-3588ECF81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1C7D87E8-18F8-46C6-80EB-B36F80F5DF73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B5217408-558F-4350-B7BD-17ECA5D13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FDB3BEE4-7C6F-4CEB-8337-8AD77D945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97F711E6-1D6F-4FDF-9FE9-44F06AFCAD6F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ACBE48EB-C3E8-4395-B725-7DD418DB2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CC2C5043-9CF7-47D1-BFF7-A379EF1A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2065" name="Group 17">
            <a:extLst>
              <a:ext uri="{FF2B5EF4-FFF2-40B4-BE49-F238E27FC236}">
                <a16:creationId xmlns:a16="http://schemas.microsoft.com/office/drawing/2014/main" id="{65A25902-F29F-4257-ADD9-800189B9BFF5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2066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E994497D-9C8D-47B1-85EB-B7A5D46AD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7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AA72FA40-5825-4629-9457-C5D027538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97CA61C5-CF11-4A09-BCAE-C14B351B2B29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2069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3CAFBB28-B02A-4318-8159-53553D43C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0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1059DA6A-51B8-4066-81ED-43FEFA2D5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7B6E3A2-3AA0-4080-930F-6644B1EA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00F48903-65E6-48D5-9ED2-45D7A2F62604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3078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6CAA6567-0F45-4EF9-902B-FC80D8D36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9DFBAB02-4654-48DB-A00B-3184DC90E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E090E061-41FE-4A12-967D-48E8A1D38A9F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3081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DC7B9AF8-FF0E-41BC-B2F7-B0E88D247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8B7B7DEB-D364-4BB0-8107-F7C1A7C68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464CC74F-5265-498D-B610-57D5BFBCBEDD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A62EE69B-F10B-436E-B516-15354FD8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07C63F6B-4BB0-4E35-B695-F6C7B7438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1510CDC5-6C46-4FA6-A03D-FF5B9648B27A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3087" name="Picture 15">
              <a:extLst>
                <a:ext uri="{FF2B5EF4-FFF2-40B4-BE49-F238E27FC236}">
                  <a16:creationId xmlns:a16="http://schemas.microsoft.com/office/drawing/2014/main" id="{6D033405-85CE-4959-913B-B722E9DCF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30CF0988-1106-46E6-AF1C-32FCB358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89" name="Group 17">
            <a:extLst>
              <a:ext uri="{FF2B5EF4-FFF2-40B4-BE49-F238E27FC236}">
                <a16:creationId xmlns:a16="http://schemas.microsoft.com/office/drawing/2014/main" id="{ACB09DA1-FFEB-4453-9095-70B10EB72E3E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3090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484F6AA0-9387-48C8-BAE1-CA2F4FC75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1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D6F233FC-D6C3-43F3-982B-39D9240C8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3092" name="Group 20">
            <a:extLst>
              <a:ext uri="{FF2B5EF4-FFF2-40B4-BE49-F238E27FC236}">
                <a16:creationId xmlns:a16="http://schemas.microsoft.com/office/drawing/2014/main" id="{CBA2FD8C-B2AA-4168-8965-D80FCDEC9CA7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3093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8E230BB7-DD1D-45C1-AF90-5459CE538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4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43B9C4D0-8C04-4771-A263-DACCEA5B4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3DDD3F6-8752-435D-87CB-BAA61C88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EA61ADCA-9524-4427-8D86-E2B415257781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4102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C3385A27-F97B-4E97-BF88-7D25E262C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080A2EAA-2BE7-488C-99FF-326564AD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4CE84463-8D7D-418A-AF6A-DCF97BF5A56B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4105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E3F92E2D-001D-4558-B2C5-4E0E5E2B5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0824C539-4CCD-4F45-8D89-5F35AE821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E64F2EE6-2567-4F11-AA5E-2DF46FD982FD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DFB82FB9-95B3-4D90-A2C8-AF5573B8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72531D8-2357-4E6F-B1C9-D94ABBB91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FE346903-4183-400C-90DE-21C8B4BFD44D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4111" name="Picture 15">
              <a:extLst>
                <a:ext uri="{FF2B5EF4-FFF2-40B4-BE49-F238E27FC236}">
                  <a16:creationId xmlns:a16="http://schemas.microsoft.com/office/drawing/2014/main" id="{F2801EB3-9F98-445B-8070-CD23072D6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CABF63A8-8D86-40E6-8115-5EE7A0552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4113" name="Group 17">
            <a:extLst>
              <a:ext uri="{FF2B5EF4-FFF2-40B4-BE49-F238E27FC236}">
                <a16:creationId xmlns:a16="http://schemas.microsoft.com/office/drawing/2014/main" id="{528ACCD2-CA15-43FF-A0C0-4D9DDA10315F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4114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FFE2E371-31C5-45DA-B8F6-91E387290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5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618FC60F-F35B-4F62-AA3D-14FB7A736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4116" name="Group 20">
            <a:extLst>
              <a:ext uri="{FF2B5EF4-FFF2-40B4-BE49-F238E27FC236}">
                <a16:creationId xmlns:a16="http://schemas.microsoft.com/office/drawing/2014/main" id="{039501C9-2904-4103-B763-6F75E3E34F79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4117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2EC4ACCE-2A4F-4E7F-8C53-4B31D8E4A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8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3E2466AE-E27C-46C7-8485-5149C683F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227188A1-CE5A-4792-A7A7-ACFB0A77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1D040891-FE3B-463A-84DC-83128C652E75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5126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36D97286-697C-4FBF-A8E1-360E46498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25915D0-27AF-4BB3-B322-4C673CE83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7249CE1B-E459-4E78-86E3-00011FBA0F60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5129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6DEE76AB-DA1D-432D-B84D-76E2D6836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04EB845D-321A-4F29-A77C-F47709F2C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D3C88F44-3289-44C8-8040-CE6EA4C93C7C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3400AF22-254B-41BB-9BC4-1252D138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CBCB8EBF-9EDB-4FCB-BBAD-F7311AEC7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5FE2F2FE-A22A-4237-8F73-BBF9383267F4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5135" name="Picture 15">
              <a:extLst>
                <a:ext uri="{FF2B5EF4-FFF2-40B4-BE49-F238E27FC236}">
                  <a16:creationId xmlns:a16="http://schemas.microsoft.com/office/drawing/2014/main" id="{FFCD3579-909F-423B-8F91-8362B3679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9F98DD00-7493-4D19-AA6A-6F7AADF48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5137" name="Group 17">
            <a:extLst>
              <a:ext uri="{FF2B5EF4-FFF2-40B4-BE49-F238E27FC236}">
                <a16:creationId xmlns:a16="http://schemas.microsoft.com/office/drawing/2014/main" id="{7085F3F0-9F48-4248-B4C5-A0881F343D80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5138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F966CA45-0093-4591-A876-81E01AF53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9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943109AD-F4B0-4487-B35A-DAD082A45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63314844-28BC-4278-9C4C-217CA7A67D4B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5141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28DBDC95-0574-44D3-AE42-185F90576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2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1FD49EEF-B667-4848-9D5D-FBF2F7E45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50C1A5A4-A795-4A49-9B47-267F7BFD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33710920-AF53-43BB-8B0D-93EF5645ED9D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6150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4474188E-A092-47BB-92D6-A2B9D2CEC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7B92F5C9-ABD5-48B7-B1EB-BD821FC5A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1459C42C-57C9-4D98-852D-9050FCBBC85B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6153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D31BB61F-6F8D-41BC-9595-1F1745872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7F52A4A3-6CFC-4D52-B5CD-0448DF193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469704FE-BC16-47F8-8492-9E0C3793B5AA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5297DA57-747D-40D3-9560-53B6D035F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55E64594-36C2-4C02-AFFA-6E970A409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7FBF15B8-861B-456F-B270-DDBD4948E1DA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6159" name="Picture 15">
              <a:extLst>
                <a:ext uri="{FF2B5EF4-FFF2-40B4-BE49-F238E27FC236}">
                  <a16:creationId xmlns:a16="http://schemas.microsoft.com/office/drawing/2014/main" id="{E6D78831-2F8E-4B29-910E-EEF207B5E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DD688DF2-B6AA-4BE7-A2BE-BE8105B64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6161" name="Group 17">
            <a:extLst>
              <a:ext uri="{FF2B5EF4-FFF2-40B4-BE49-F238E27FC236}">
                <a16:creationId xmlns:a16="http://schemas.microsoft.com/office/drawing/2014/main" id="{2CECFAAB-C3FC-4B49-BB66-7C817C4D5295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6162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49899A66-69CC-4514-8526-9595FDBA1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3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101D8D3F-8560-4968-9376-7ED083CE7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85FF35F0-288D-43AA-A74B-371DFAE12989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6165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AF23703F-2917-4113-BDF2-ABD09AD60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6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C23F82C3-6969-4310-B998-B4EF3B4F5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qQAAAEcJAACXNwAAeCkAABAAAAAmAAAACAAAAP//////////"/>
              </a:ext>
            </a:extLst>
          </p:cNvSpPr>
          <p:nvPr/>
        </p:nvSpPr>
        <p:spPr>
          <a:xfrm>
            <a:off x="107315" y="1508125"/>
            <a:ext cx="8929370" cy="52330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JUEAABAOAAACgkAABAgAAAmAAAACAAAAP//////////"/>
              </a:ext>
            </a:extLst>
          </p:cNvSpPr>
          <p:nvPr/>
        </p:nvSpPr>
        <p:spPr>
          <a:xfrm>
            <a:off x="0" y="744855"/>
            <a:ext cx="9144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b="1" cap="none" spc="-60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“ 새로 오신 분을 주님의 이름으로 환영 합니다 ！”</a:t>
            </a:r>
            <a:endParaRPr lang="en-us" b="1" cap="none" spc="-60"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b="1" cap="none" spc="-60">
                <a:solidFill>
                  <a:srgbClr val="000000"/>
                </a:solidFill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몸과 맘이 약한 교우들의 치유와 이웃을 위해</a:t>
            </a:r>
            <a:r>
              <a:rPr lang="en-us" b="1" cap="none" spc="-60">
                <a:solidFill>
                  <a:srgbClr val="000000"/>
                </a:solidFill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,</a:t>
            </a:r>
            <a:r>
              <a:rPr lang="ko-kr" b="1" cap="none" spc="-60">
                <a:solidFill>
                  <a:srgbClr val="000000"/>
                </a:solidFill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정의와 평화가 입을 맞추는 세상을 위해 기도합시다</a:t>
            </a:r>
            <a:endParaRPr lang="ko-kr" b="1" cap="none" spc="-60"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</p:txBody>
      </p:sp>
      <p:sp>
        <p:nvSpPr>
          <p:cNvPr id="4" name="Rectangl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QAAAI0JAACXNwAAZiUAAAAgAAAmAAAACAAAAP//////////"/>
              </a:ext>
            </a:extLst>
          </p:cNvSpPr>
          <p:nvPr/>
        </p:nvSpPr>
        <p:spPr>
          <a:xfrm>
            <a:off x="107315" y="1552575"/>
            <a:ext cx="8929370" cy="4526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1. </a:t>
            </a:r>
            <a:r>
              <a:rPr lang="ko-KR" altLang="en-US" dirty="0"/>
              <a:t>성령강림 후 둘째 주일이자 </a:t>
            </a:r>
            <a:r>
              <a:rPr lang="ko-KR" altLang="en-US" dirty="0" err="1"/>
              <a:t>환경주일입니다</a:t>
            </a:r>
            <a:r>
              <a:rPr lang="en-US" altLang="ko-KR" dirty="0"/>
              <a:t>. </a:t>
            </a:r>
            <a:r>
              <a:rPr lang="ko-KR" altLang="en-US" dirty="0"/>
              <a:t>만물을 새롭게 하시는 성령의 역사가 우리 가운데 속히 임하시기를 기원합니다</a:t>
            </a:r>
            <a:r>
              <a:rPr lang="en-US" altLang="ko-KR" dirty="0"/>
              <a:t>.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2. </a:t>
            </a:r>
            <a:r>
              <a:rPr lang="ko-KR" altLang="en-US" dirty="0"/>
              <a:t>교회 일정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ko-KR" altLang="en-US" dirty="0"/>
              <a:t>  </a:t>
            </a:r>
            <a:r>
              <a:rPr lang="en-US" altLang="ko-KR" dirty="0"/>
              <a:t>1) </a:t>
            </a:r>
            <a:r>
              <a:rPr lang="ko-KR" altLang="en-US" dirty="0"/>
              <a:t>봄 심방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ko-KR" altLang="en-US" dirty="0"/>
              <a:t>    ▶ 기간 </a:t>
            </a:r>
            <a:r>
              <a:rPr lang="en-US" altLang="ko-KR" dirty="0"/>
              <a:t>: 5</a:t>
            </a:r>
            <a:r>
              <a:rPr lang="ko-KR" altLang="en-US" dirty="0"/>
              <a:t>월</a:t>
            </a:r>
            <a:r>
              <a:rPr lang="en-US" altLang="ko-KR" dirty="0"/>
              <a:t>-6</a:t>
            </a:r>
            <a:r>
              <a:rPr lang="ko-KR" altLang="en-US" dirty="0"/>
              <a:t>월</a:t>
            </a:r>
            <a:r>
              <a:rPr lang="en-US" altLang="ko-KR" dirty="0"/>
              <a:t>(</a:t>
            </a:r>
            <a:r>
              <a:rPr lang="ko-KR" altLang="en-US" dirty="0"/>
              <a:t>토</a:t>
            </a:r>
            <a:r>
              <a:rPr lang="en-US" altLang="ko-KR" dirty="0"/>
              <a:t>, </a:t>
            </a:r>
            <a:r>
              <a:rPr lang="ko-KR" altLang="en-US" dirty="0"/>
              <a:t>일 오후</a:t>
            </a:r>
            <a:r>
              <a:rPr lang="en-US" altLang="ko-KR" dirty="0"/>
              <a:t>)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    ▶ </a:t>
            </a:r>
            <a:r>
              <a:rPr lang="ko-KR" altLang="en-US" dirty="0"/>
              <a:t>심방신청서를 작성해 주세요</a:t>
            </a:r>
            <a:r>
              <a:rPr lang="en-US" altLang="ko-KR" dirty="0"/>
              <a:t>. </a:t>
            </a:r>
            <a:endParaRPr dirty="0"/>
          </a:p>
        </p:txBody>
      </p:sp>
      <p:sp>
        <p:nvSpPr>
          <p:cNvPr id="5" name="직사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3/////IAAA9wMAABAgAAAmAAAACAAAAP//////////"/>
              </a:ext>
            </a:extLst>
          </p:cNvSpPr>
          <p:nvPr/>
        </p:nvSpPr>
        <p:spPr>
          <a:xfrm>
            <a:off x="568960" y="-1905"/>
            <a:ext cx="47948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알림과 사귐</a:t>
            </a:r>
            <a:endParaRPr lang="ko-kr" sz="36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6" name="직선 연결선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227507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391C4C90-43E3-4B5D-91A3-6C3442E4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311E575F-BA8C-4721-922B-25463688ADB0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717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329E71BE-60EA-49C4-A547-A054AA55B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70E3D6EB-3687-4E55-97C2-B1E6DB3D9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9C50EA4F-08AA-4BFF-B1D0-40A613076D62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717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1CD64845-B3BA-44B0-A44E-7B0EA233F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CD5EECC7-A04C-49EC-86B3-92B072A07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43C90B5C-65BC-4140-B7E4-D987FC3B4D0D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1C775E7A-B262-4A4D-B3B0-FEC998730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C200538A-A775-413A-89D5-6E7DA9B0C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94CEC2F7-AE79-4EAD-B131-DDF40FDCC267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7183" name="Picture 15">
              <a:extLst>
                <a:ext uri="{FF2B5EF4-FFF2-40B4-BE49-F238E27FC236}">
                  <a16:creationId xmlns:a16="http://schemas.microsoft.com/office/drawing/2014/main" id="{969B8F51-C292-4758-93BB-BBC6469BE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47DC102C-4C96-45FB-9C43-0D1A1C7C8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7185" name="Group 17">
            <a:extLst>
              <a:ext uri="{FF2B5EF4-FFF2-40B4-BE49-F238E27FC236}">
                <a16:creationId xmlns:a16="http://schemas.microsoft.com/office/drawing/2014/main" id="{490D0771-724C-44AE-AF71-0EA24EB7D1E8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7186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2330111A-EF94-4B93-9268-305FB4FDB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7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6AE56A74-B911-4400-BB93-EF5719F04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7188" name="Group 20">
            <a:extLst>
              <a:ext uri="{FF2B5EF4-FFF2-40B4-BE49-F238E27FC236}">
                <a16:creationId xmlns:a16="http://schemas.microsoft.com/office/drawing/2014/main" id="{27554ED7-305D-4002-8085-372DA0B3E7DA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7189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8B3BE79E-73EA-4A7C-85F6-A3F99D9A6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0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A5D03E8B-12C8-4634-A257-522BD5442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잘린 사각형 5"/>
          <p:cNvSpPr/>
          <p:nvPr/>
        </p:nvSpPr>
        <p:spPr>
          <a:xfrm flipH="1">
            <a:off x="1886" y="1308426"/>
            <a:ext cx="9142114" cy="5549574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1250935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107950" y="1124744"/>
            <a:ext cx="8496498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성령 임재의 기원</a:t>
            </a: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sz="2500" dirty="0" err="1"/>
              <a:t>집례자</a:t>
            </a:r>
            <a:r>
              <a:rPr lang="ko-KR" altLang="en-US" sz="2500" dirty="0"/>
              <a:t> </a:t>
            </a:r>
            <a:r>
              <a:rPr lang="en-US" altLang="ko-KR" sz="2500" dirty="0"/>
              <a:t>: </a:t>
            </a:r>
            <a:r>
              <a:rPr lang="ko-KR" altLang="en-US" sz="2500" dirty="0"/>
              <a:t>성령 하나님</a:t>
            </a:r>
            <a:r>
              <a:rPr lang="en-US" altLang="ko-KR" sz="2500" dirty="0"/>
              <a:t>, </a:t>
            </a:r>
            <a:r>
              <a:rPr lang="ko-KR" altLang="en-US" sz="2500" dirty="0"/>
              <a:t>이 떡과 잔 위에</a:t>
            </a:r>
            <a:r>
              <a:rPr lang="en-US" altLang="ko-KR" sz="2500" dirty="0"/>
              <a:t>, </a:t>
            </a:r>
            <a:r>
              <a:rPr lang="ko-KR" altLang="en-US" sz="2500" dirty="0"/>
              <a:t>그리고 우리 </a:t>
            </a:r>
            <a:endParaRPr lang="en-US" altLang="ko-KR" sz="2500" dirty="0"/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2500" dirty="0"/>
              <a:t>       </a:t>
            </a:r>
            <a:r>
              <a:rPr lang="ko-KR" altLang="en-US" sz="2500" dirty="0"/>
              <a:t>가운데 임하셔서 우리가 참으로 그리스도의 생명에 </a:t>
            </a:r>
            <a:endParaRPr lang="en-US" altLang="ko-KR" sz="2500" dirty="0"/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2500" dirty="0"/>
              <a:t>       </a:t>
            </a:r>
            <a:r>
              <a:rPr lang="ko-KR" altLang="en-US" sz="2500" dirty="0"/>
              <a:t>참여하게 하시고</a:t>
            </a:r>
            <a:r>
              <a:rPr lang="en-US" altLang="ko-KR" sz="2500" dirty="0"/>
              <a:t>, </a:t>
            </a:r>
            <a:r>
              <a:rPr lang="ko-KR" altLang="en-US" sz="2500" dirty="0"/>
              <a:t>만물을 새롭게 하시는 하나님의 </a:t>
            </a:r>
            <a:endParaRPr lang="en-US" altLang="ko-KR" sz="2500" dirty="0"/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2500" dirty="0"/>
              <a:t>       </a:t>
            </a:r>
            <a:r>
              <a:rPr lang="ko-KR" altLang="en-US" sz="2500" dirty="0"/>
              <a:t>섭리를 이 땅에 드러내게 하소서</a:t>
            </a:r>
            <a:r>
              <a:rPr lang="en-US" altLang="ko-KR" sz="2500" dirty="0"/>
              <a:t>.</a:t>
            </a:r>
            <a:endParaRPr lang="ko-KR" altLang="en-US" sz="2500" dirty="0"/>
          </a:p>
          <a:p>
            <a:pPr fontAlgn="base">
              <a:lnSpc>
                <a:spcPct val="130000"/>
              </a:lnSpc>
              <a:buNone/>
            </a:pPr>
            <a:endParaRPr lang="ko-KR" altLang="en-US" sz="2400" dirty="0"/>
          </a:p>
          <a:p>
            <a:pPr fontAlgn="base">
              <a:lnSpc>
                <a:spcPct val="130000"/>
              </a:lnSpc>
              <a:buNone/>
            </a:pPr>
            <a:r>
              <a:rPr lang="ko-KR" altLang="en-US" sz="2800" b="1" dirty="0"/>
              <a:t>회중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우리가 이 식사를 나눌 때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하나님은 거룩한 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곧 그리스도와 함께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성령과 함께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영원히 </a:t>
            </a:r>
            <a:r>
              <a:rPr lang="ko-KR" altLang="en-US" sz="2800" b="1" dirty="0" err="1"/>
              <a:t>살아계신</a:t>
            </a:r>
            <a:r>
              <a:rPr lang="ko-KR" altLang="en-US" sz="2800" b="1" dirty="0"/>
              <a:t> 분이심을 알게 하소서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아멘</a:t>
            </a:r>
            <a:endParaRPr lang="ko-KR" altLang="en-US" sz="2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8B930-8BAA-C7B9-CBD0-15D3A283F252}"/>
              </a:ext>
            </a:extLst>
          </p:cNvPr>
          <p:cNvSpPr txBox="1"/>
          <p:nvPr/>
        </p:nvSpPr>
        <p:spPr>
          <a:xfrm>
            <a:off x="5842957" y="168602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성령 임재의 기원</a:t>
            </a:r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]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5F757-6CAB-51E2-9409-DB64FA6B95C6}"/>
              </a:ext>
            </a:extLst>
          </p:cNvPr>
          <p:cNvSpPr txBox="1"/>
          <p:nvPr/>
        </p:nvSpPr>
        <p:spPr>
          <a:xfrm>
            <a:off x="1691680" y="26152"/>
            <a:ext cx="31683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성 찬 예 식 </a:t>
            </a:r>
            <a:endParaRPr lang="ko-KR" altLang="en-US" sz="40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0CA7063-749A-B531-E917-7D01E9C6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8865"/>
            <a:ext cx="601761" cy="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잘린 사각형 5"/>
          <p:cNvSpPr/>
          <p:nvPr/>
        </p:nvSpPr>
        <p:spPr>
          <a:xfrm flipH="1">
            <a:off x="1886" y="1308426"/>
            <a:ext cx="9142114" cy="5549574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1250935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107950" y="1124744"/>
            <a:ext cx="8496498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base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sz="2500" dirty="0" err="1"/>
              <a:t>집례자</a:t>
            </a:r>
            <a:r>
              <a:rPr lang="ko-KR" altLang="en-US" sz="2500" dirty="0"/>
              <a:t> </a:t>
            </a:r>
            <a:r>
              <a:rPr lang="en-US" altLang="ko-KR" sz="2500" dirty="0"/>
              <a:t>: </a:t>
            </a:r>
            <a:r>
              <a:rPr lang="ko-KR" altLang="en-US" sz="2500" dirty="0"/>
              <a:t>주 예수께서 잡히시던 날 밤에 빵을 들어 감사 </a:t>
            </a:r>
            <a:r>
              <a:rPr lang="ko-KR" altLang="en-US" sz="2500" dirty="0" err="1"/>
              <a:t>기도드리신</a:t>
            </a:r>
            <a:r>
              <a:rPr lang="ko-KR" altLang="en-US" sz="2500" dirty="0"/>
              <a:t> 다음</a:t>
            </a:r>
            <a:r>
              <a:rPr lang="en-US" altLang="ko-KR" sz="2500" dirty="0"/>
              <a:t>, </a:t>
            </a:r>
            <a:r>
              <a:rPr lang="ko-KR" altLang="en-US" sz="2500" dirty="0"/>
              <a:t>떼어 제자들에게 주시며 말씀하셨습니다</a:t>
            </a:r>
            <a:r>
              <a:rPr lang="en-US" altLang="ko-KR" sz="2500" dirty="0"/>
              <a:t>. “</a:t>
            </a:r>
            <a:r>
              <a:rPr lang="ko-KR" altLang="en-US" sz="2500" dirty="0"/>
              <a:t>받아 먹으라</a:t>
            </a:r>
            <a:r>
              <a:rPr lang="en-US" altLang="ko-KR" sz="2500" dirty="0"/>
              <a:t>. </a:t>
            </a:r>
            <a:r>
              <a:rPr lang="ko-KR" altLang="en-US" sz="2500" dirty="0"/>
              <a:t>이것은 너희를 위하여 주는 내 몸이니 이것을 행하여 나를 기억하여라</a:t>
            </a:r>
            <a:r>
              <a:rPr lang="en-US" altLang="ko-KR" sz="2500" dirty="0"/>
              <a:t>.” </a:t>
            </a:r>
            <a:r>
              <a:rPr lang="ko-KR" altLang="en-US" sz="2500" dirty="0"/>
              <a:t>또 식후에 잔을 들어 감사 기도를 드리신  다음</a:t>
            </a:r>
            <a:r>
              <a:rPr lang="en-US" altLang="ko-KR" sz="2500" dirty="0"/>
              <a:t>, </a:t>
            </a:r>
            <a:r>
              <a:rPr lang="ko-KR" altLang="en-US" sz="2500" dirty="0"/>
              <a:t>제자들에게 주시며 말씀하셨습니다</a:t>
            </a:r>
            <a:r>
              <a:rPr lang="en-US" altLang="ko-KR" sz="2500" dirty="0"/>
              <a:t>. “</a:t>
            </a:r>
            <a:r>
              <a:rPr lang="ko-KR" altLang="en-US" sz="2500" dirty="0"/>
              <a:t>이것을 받아서 함께 마셔라</a:t>
            </a:r>
            <a:r>
              <a:rPr lang="en-US" altLang="ko-KR" sz="2500" dirty="0"/>
              <a:t>. </a:t>
            </a:r>
            <a:r>
              <a:rPr lang="ko-KR" altLang="en-US" sz="2500" dirty="0"/>
              <a:t>이것은 너희와 많은 사람의 죄를 사하여 주려고 흘리는 나의 피</a:t>
            </a:r>
            <a:r>
              <a:rPr lang="en-US" altLang="ko-KR" sz="2500" dirty="0"/>
              <a:t>, </a:t>
            </a:r>
            <a:r>
              <a:rPr lang="ko-KR" altLang="en-US" sz="2500" dirty="0"/>
              <a:t>곧 새 언약의 피이다</a:t>
            </a:r>
            <a:r>
              <a:rPr lang="en-US" altLang="ko-KR" sz="2500" dirty="0"/>
              <a:t>. </a:t>
            </a:r>
            <a:r>
              <a:rPr lang="ko-KR" altLang="en-US" sz="2500" dirty="0"/>
              <a:t>너희가 마실 때마다 이것을 행하여 나를 기억하여라</a:t>
            </a:r>
            <a:r>
              <a:rPr lang="en-US" altLang="ko-KR" sz="2500" dirty="0"/>
              <a:t>.”</a:t>
            </a:r>
            <a:endParaRPr lang="ko-KR" altLang="en-US" sz="2400" dirty="0"/>
          </a:p>
          <a:p>
            <a:pPr fontAlgn="base">
              <a:lnSpc>
                <a:spcPct val="130000"/>
              </a:lnSpc>
              <a:buNone/>
            </a:pPr>
            <a:r>
              <a:rPr lang="ko-KR" altLang="en-US" sz="2800" b="1" dirty="0"/>
              <a:t>회중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아멘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하늘의 신비가 참으로 놀랍습니다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아멘</a:t>
            </a:r>
            <a:endParaRPr lang="ko-KR" altLang="en-US" sz="2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8B930-8BAA-C7B9-CBD0-15D3A283F252}"/>
              </a:ext>
            </a:extLst>
          </p:cNvPr>
          <p:cNvSpPr txBox="1"/>
          <p:nvPr/>
        </p:nvSpPr>
        <p:spPr>
          <a:xfrm>
            <a:off x="5842956" y="168602"/>
            <a:ext cx="31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sz="24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제정사</a:t>
            </a:r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]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5F757-6CAB-51E2-9409-DB64FA6B95C6}"/>
              </a:ext>
            </a:extLst>
          </p:cNvPr>
          <p:cNvSpPr txBox="1"/>
          <p:nvPr/>
        </p:nvSpPr>
        <p:spPr>
          <a:xfrm>
            <a:off x="1691680" y="26152"/>
            <a:ext cx="31683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성 찬 예 식 </a:t>
            </a:r>
            <a:endParaRPr lang="ko-KR" altLang="en-US" sz="40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0CA7063-749A-B531-E917-7D01E9C6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8865"/>
            <a:ext cx="601761" cy="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0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잘린 사각형 5"/>
          <p:cNvSpPr/>
          <p:nvPr/>
        </p:nvSpPr>
        <p:spPr>
          <a:xfrm flipH="1">
            <a:off x="1886" y="1308426"/>
            <a:ext cx="9142114" cy="5549574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1250935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107949" y="1124744"/>
            <a:ext cx="8903359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base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sz="2500" dirty="0" err="1"/>
              <a:t>집집례자</a:t>
            </a:r>
            <a:r>
              <a:rPr lang="en-US" altLang="ko-KR" sz="2500" dirty="0"/>
              <a:t>: </a:t>
            </a:r>
            <a:r>
              <a:rPr lang="ko-KR" altLang="en-US" sz="2500" dirty="0"/>
              <a:t>주님의 평화가 여러분과 함께</a:t>
            </a:r>
            <a:r>
              <a:rPr lang="en-US" altLang="ko-KR" sz="2500" dirty="0"/>
              <a:t>, </a:t>
            </a:r>
            <a:r>
              <a:rPr lang="ko-KR" altLang="en-US" sz="2500" dirty="0"/>
              <a:t>그리고 온 창조세계와 함께 하시기를 빕니다</a:t>
            </a:r>
            <a:r>
              <a:rPr lang="en-US" altLang="ko-KR" sz="2500" dirty="0"/>
              <a:t>. </a:t>
            </a:r>
          </a:p>
          <a:p>
            <a:pPr marL="0" indent="0" fontAlgn="base">
              <a:lnSpc>
                <a:spcPct val="130000"/>
              </a:lnSpc>
              <a:buNone/>
            </a:pPr>
            <a:endParaRPr lang="en-US" altLang="ko-KR" sz="2500" dirty="0"/>
          </a:p>
          <a:p>
            <a:pPr marL="0" indent="0" fontAlgn="base">
              <a:lnSpc>
                <a:spcPct val="130000"/>
              </a:lnSpc>
              <a:buNone/>
            </a:pPr>
            <a:r>
              <a:rPr lang="ko-KR" altLang="en-US" sz="2800" b="1" dirty="0"/>
              <a:t>회  중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목사님과도</a:t>
            </a:r>
            <a:r>
              <a:rPr lang="ko-KR" altLang="en-US" sz="2800" b="1" dirty="0"/>
              <a:t> 함께</a:t>
            </a:r>
            <a:r>
              <a:rPr lang="en-US" altLang="ko-KR" sz="2800" b="1" dirty="0"/>
              <a:t>, </a:t>
            </a: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2800" b="1" dirty="0"/>
              <a:t>         </a:t>
            </a:r>
            <a:r>
              <a:rPr lang="ko-KR" altLang="en-US" sz="2800" b="1" dirty="0"/>
              <a:t>그리고 온 창조세계와 함께 하시기를 빕니다</a:t>
            </a:r>
            <a:r>
              <a:rPr lang="en-US" altLang="ko-KR" sz="2800" b="1" dirty="0"/>
              <a:t>. </a:t>
            </a:r>
          </a:p>
          <a:p>
            <a:pPr marL="0" indent="0" algn="ctr" fontAlgn="base">
              <a:lnSpc>
                <a:spcPct val="130000"/>
              </a:lnSpc>
              <a:buNone/>
            </a:pPr>
            <a:r>
              <a:rPr lang="en-US" altLang="ko-KR" sz="2500" dirty="0"/>
              <a:t>(</a:t>
            </a:r>
            <a:r>
              <a:rPr lang="ko-KR" altLang="en-US" sz="2500" dirty="0" err="1"/>
              <a:t>앞뒤좌우</a:t>
            </a:r>
            <a:r>
              <a:rPr lang="ko-KR" altLang="en-US" sz="2500" dirty="0"/>
              <a:t> 화해와 평화의 인사합시다 </a:t>
            </a:r>
            <a:r>
              <a:rPr lang="en-US" altLang="ko-KR" sz="2500" dirty="0"/>
              <a:t>– </a:t>
            </a:r>
            <a:r>
              <a:rPr lang="en-US" altLang="ko-KR" sz="2800" b="1" dirty="0"/>
              <a:t>“</a:t>
            </a:r>
            <a:r>
              <a:rPr lang="ko-KR" altLang="en-US" sz="2800" b="1" dirty="0"/>
              <a:t>평화를 빕니다</a:t>
            </a:r>
            <a:r>
              <a:rPr lang="en-US" altLang="ko-KR" sz="2800" b="1" dirty="0"/>
              <a:t>”</a:t>
            </a:r>
            <a:r>
              <a:rPr lang="en-US" altLang="ko-KR" sz="2500" dirty="0"/>
              <a:t>)</a:t>
            </a:r>
            <a:endParaRPr lang="ko-KR" altLang="en-US" sz="2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8B930-8BAA-C7B9-CBD0-15D3A283F252}"/>
              </a:ext>
            </a:extLst>
          </p:cNvPr>
          <p:cNvSpPr txBox="1"/>
          <p:nvPr/>
        </p:nvSpPr>
        <p:spPr>
          <a:xfrm>
            <a:off x="5361306" y="168602"/>
            <a:ext cx="365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화해와 평화의 인사</a:t>
            </a:r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]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5F757-6CAB-51E2-9409-DB64FA6B95C6}"/>
              </a:ext>
            </a:extLst>
          </p:cNvPr>
          <p:cNvSpPr txBox="1"/>
          <p:nvPr/>
        </p:nvSpPr>
        <p:spPr>
          <a:xfrm>
            <a:off x="1691680" y="26152"/>
            <a:ext cx="31683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성 찬 예 식 </a:t>
            </a:r>
            <a:endParaRPr lang="ko-KR" altLang="en-US" sz="40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0CA7063-749A-B531-E917-7D01E9C6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8865"/>
            <a:ext cx="601761" cy="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9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잘린 사각형 5"/>
          <p:cNvSpPr/>
          <p:nvPr/>
        </p:nvSpPr>
        <p:spPr>
          <a:xfrm flipH="1">
            <a:off x="1886" y="1308426"/>
            <a:ext cx="9142114" cy="5549574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1250935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467544" y="2424430"/>
            <a:ext cx="8352928" cy="1008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buNone/>
            </a:pP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성만찬에 참여</a:t>
            </a: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] - </a:t>
            </a:r>
            <a:r>
              <a:rPr lang="ko-KR" altLang="en-US" sz="2400" b="1" dirty="0" err="1">
                <a:latin typeface="HY견고딕" pitchFamily="18" charset="-127"/>
                <a:ea typeface="HY견고딕" pitchFamily="18" charset="-127"/>
              </a:rPr>
              <a:t>다함께</a:t>
            </a: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성찬찬송 </a:t>
            </a:r>
            <a:r>
              <a:rPr lang="en-US" altLang="ko-KR" sz="2400" dirty="0"/>
              <a:t>….</a:t>
            </a:r>
            <a:r>
              <a:rPr lang="ko-KR" altLang="en-US" sz="2400" dirty="0"/>
              <a:t>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한양신명조"/>
              </a:rPr>
              <a:t>아무 흠도 없고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한양신명조"/>
              </a:rPr>
              <a:t>(229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한양신명조"/>
              </a:rPr>
              <a:t>장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한양신명조"/>
              </a:rPr>
              <a:t>1,2,3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한양신명조"/>
              </a:rPr>
              <a:t>절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한양신명조"/>
              </a:rPr>
              <a:t>) / 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한양신명조"/>
              </a:rPr>
              <a:t>다함께</a:t>
            </a:r>
            <a:endParaRPr lang="ko-KR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AD417-E62A-74E7-AFF4-A1ABCB509EB7}"/>
              </a:ext>
            </a:extLst>
          </p:cNvPr>
          <p:cNvSpPr txBox="1"/>
          <p:nvPr/>
        </p:nvSpPr>
        <p:spPr>
          <a:xfrm>
            <a:off x="1691680" y="26152"/>
            <a:ext cx="31683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성 찬 예 식 </a:t>
            </a:r>
            <a:endParaRPr lang="ko-KR" altLang="en-US" sz="40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73A48E-5217-3B88-4721-4BBD05A5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8865"/>
            <a:ext cx="601761" cy="57301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22DCB1C-BA42-0CD6-9FA0-F2AB80AB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32" y="28602"/>
            <a:ext cx="3492865" cy="11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7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77F6A99-64E8-4FFB-B6E1-7846B7E0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28E7D2F8-9718-4DE1-B005-B37200693C92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205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7C5875DD-7E27-4077-8C3B-F76B206EB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D7818894-9A83-483A-A0DB-D248DC898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7DBEA4F5-3135-47DE-ABC8-47D764C831C9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205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99913AD7-386A-42A8-97B2-3E41FD83D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3F1561C5-11BA-498B-B869-3588ECF81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1C7D87E8-18F8-46C6-80EB-B36F80F5DF73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B5217408-558F-4350-B7BD-17ECA5D13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FDB3BEE4-7C6F-4CEB-8337-8AD77D945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97F711E6-1D6F-4FDF-9FE9-44F06AFCAD6F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ACBE48EB-C3E8-4395-B725-7DD418DB2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CC2C5043-9CF7-47D1-BFF7-A379EF1A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2065" name="Group 17">
            <a:extLst>
              <a:ext uri="{FF2B5EF4-FFF2-40B4-BE49-F238E27FC236}">
                <a16:creationId xmlns:a16="http://schemas.microsoft.com/office/drawing/2014/main" id="{65A25902-F29F-4257-ADD9-800189B9BFF5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2066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E994497D-9C8D-47B1-85EB-B7A5D46AD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7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AA72FA40-5825-4629-9457-C5D027538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97CA61C5-CF11-4A09-BCAE-C14B351B2B29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2069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3CAFBB28-B02A-4318-8159-53553D43C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0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1059DA6A-51B8-4066-81ED-43FEFA2D5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4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7B6E3A2-3AA0-4080-930F-6644B1EA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00F48903-65E6-48D5-9ED2-45D7A2F62604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3078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6CAA6567-0F45-4EF9-902B-FC80D8D36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9DFBAB02-4654-48DB-A00B-3184DC90E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E090E061-41FE-4A12-967D-48E8A1D38A9F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3081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DC7B9AF8-FF0E-41BC-B2F7-B0E88D247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8B7B7DEB-D364-4BB0-8107-F7C1A7C68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464CC74F-5265-498D-B610-57D5BFBCBEDD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A62EE69B-F10B-436E-B516-15354FD8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07C63F6B-4BB0-4E35-B695-F6C7B7438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1510CDC5-6C46-4FA6-A03D-FF5B9648B27A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3087" name="Picture 15">
              <a:extLst>
                <a:ext uri="{FF2B5EF4-FFF2-40B4-BE49-F238E27FC236}">
                  <a16:creationId xmlns:a16="http://schemas.microsoft.com/office/drawing/2014/main" id="{6D033405-85CE-4959-913B-B722E9DCF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30CF0988-1106-46E6-AF1C-32FCB358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89" name="Group 17">
            <a:extLst>
              <a:ext uri="{FF2B5EF4-FFF2-40B4-BE49-F238E27FC236}">
                <a16:creationId xmlns:a16="http://schemas.microsoft.com/office/drawing/2014/main" id="{ACB09DA1-FFEB-4453-9095-70B10EB72E3E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3090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484F6AA0-9387-48C8-BAE1-CA2F4FC75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1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D6F233FC-D6C3-43F3-982B-39D9240C8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3092" name="Group 20">
            <a:extLst>
              <a:ext uri="{FF2B5EF4-FFF2-40B4-BE49-F238E27FC236}">
                <a16:creationId xmlns:a16="http://schemas.microsoft.com/office/drawing/2014/main" id="{CBA2FD8C-B2AA-4168-8965-D80FCDEC9CA7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3093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8E230BB7-DD1D-45C1-AF90-5459CE538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4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43B9C4D0-8C04-4771-A263-DACCEA5B4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6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3DDD3F6-8752-435D-87CB-BAA61C88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EA61ADCA-9524-4427-8D86-E2B415257781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4102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C3385A27-F97B-4E97-BF88-7D25E262C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080A2EAA-2BE7-488C-99FF-326564AD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4CE84463-8D7D-418A-AF6A-DCF97BF5A56B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4105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E3F92E2D-001D-4558-B2C5-4E0E5E2B5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0824C539-4CCD-4F45-8D89-5F35AE821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E64F2EE6-2567-4F11-AA5E-2DF46FD982FD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DFB82FB9-95B3-4D90-A2C8-AF5573B8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B72531D8-2357-4E6F-B1C9-D94ABBB91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FE346903-4183-400C-90DE-21C8B4BFD44D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4111" name="Picture 15">
              <a:extLst>
                <a:ext uri="{FF2B5EF4-FFF2-40B4-BE49-F238E27FC236}">
                  <a16:creationId xmlns:a16="http://schemas.microsoft.com/office/drawing/2014/main" id="{F2801EB3-9F98-445B-8070-CD23072D6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CABF63A8-8D86-40E6-8115-5EE7A0552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4113" name="Group 17">
            <a:extLst>
              <a:ext uri="{FF2B5EF4-FFF2-40B4-BE49-F238E27FC236}">
                <a16:creationId xmlns:a16="http://schemas.microsoft.com/office/drawing/2014/main" id="{528ACCD2-CA15-43FF-A0C0-4D9DDA10315F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4114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FFE2E371-31C5-45DA-B8F6-91E387290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5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618FC60F-F35B-4F62-AA3D-14FB7A736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4116" name="Group 20">
            <a:extLst>
              <a:ext uri="{FF2B5EF4-FFF2-40B4-BE49-F238E27FC236}">
                <a16:creationId xmlns:a16="http://schemas.microsoft.com/office/drawing/2014/main" id="{039501C9-2904-4103-B763-6F75E3E34F79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4117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2EC4ACCE-2A4F-4E7F-8C53-4B31D8E4A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8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3E2466AE-E27C-46C7-8485-5149C683F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118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227188A1-CE5A-4792-A7A7-ACFB0A77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1D040891-FE3B-463A-84DC-83128C652E75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5126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36D97286-697C-4FBF-A8E1-360E46498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25915D0-27AF-4BB3-B322-4C673CE83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7249CE1B-E459-4E78-86E3-00011FBA0F60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5129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6DEE76AB-DA1D-432D-B84D-76E2D6836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04EB845D-321A-4F29-A77C-F47709F2C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D3C88F44-3289-44C8-8040-CE6EA4C93C7C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3400AF22-254B-41BB-9BC4-1252D138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CBCB8EBF-9EDB-4FCB-BBAD-F7311AEC7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5FE2F2FE-A22A-4237-8F73-BBF9383267F4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5135" name="Picture 15">
              <a:extLst>
                <a:ext uri="{FF2B5EF4-FFF2-40B4-BE49-F238E27FC236}">
                  <a16:creationId xmlns:a16="http://schemas.microsoft.com/office/drawing/2014/main" id="{FFCD3579-909F-423B-8F91-8362B3679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9F98DD00-7493-4D19-AA6A-6F7AADF48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5137" name="Group 17">
            <a:extLst>
              <a:ext uri="{FF2B5EF4-FFF2-40B4-BE49-F238E27FC236}">
                <a16:creationId xmlns:a16="http://schemas.microsoft.com/office/drawing/2014/main" id="{7085F3F0-9F48-4248-B4C5-A0881F343D80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5138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F966CA45-0093-4591-A876-81E01AF53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9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943109AD-F4B0-4487-B35A-DAD082A45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63314844-28BC-4278-9C4C-217CA7A67D4B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5141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28DBDC95-0574-44D3-AE42-185F90576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2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1FD49EEF-B667-4848-9D5D-FBF2F7E45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86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50C1A5A4-A795-4A49-9B47-267F7BFD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33710920-AF53-43BB-8B0D-93EF5645ED9D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6150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4474188E-A092-47BB-92D6-A2B9D2CEC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7B92F5C9-ABD5-48B7-B1EB-BD821FC5A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1459C42C-57C9-4D98-852D-9050FCBBC85B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6153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D31BB61F-6F8D-41BC-9595-1F1745872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7F52A4A3-6CFC-4D52-B5CD-0448DF193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469704FE-BC16-47F8-8492-9E0C3793B5AA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5297DA57-747D-40D3-9560-53B6D035F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55E64594-36C2-4C02-AFFA-6E970A409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7FBF15B8-861B-456F-B270-DDBD4948E1DA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6159" name="Picture 15">
              <a:extLst>
                <a:ext uri="{FF2B5EF4-FFF2-40B4-BE49-F238E27FC236}">
                  <a16:creationId xmlns:a16="http://schemas.microsoft.com/office/drawing/2014/main" id="{E6D78831-2F8E-4B29-910E-EEF207B5E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DD688DF2-B6AA-4BE7-A2BE-BE8105B64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6161" name="Group 17">
            <a:extLst>
              <a:ext uri="{FF2B5EF4-FFF2-40B4-BE49-F238E27FC236}">
                <a16:creationId xmlns:a16="http://schemas.microsoft.com/office/drawing/2014/main" id="{2CECFAAB-C3FC-4B49-BB66-7C817C4D5295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6162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49899A66-69CC-4514-8526-9595FDBA1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3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101D8D3F-8560-4968-9376-7ED083CE7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85FF35F0-288D-43AA-A74B-371DFAE12989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6165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AF23703F-2917-4113-BDF2-ABD09AD60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6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C23F82C3-6969-4310-B998-B4EF3B4F5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04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/QEAAOQIAABDNgAAKSgAABAAAAAmAAAACAAAAP//////////"/>
              </a:ext>
            </a:extLst>
          </p:cNvSpPr>
          <p:nvPr/>
        </p:nvSpPr>
        <p:spPr>
          <a:xfrm>
            <a:off x="323215" y="1445260"/>
            <a:ext cx="8497570" cy="50831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18" name="직사각형 2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7/////IAAA+AMAABAgAAAmAAAACAAAAP//////////"/>
              </a:ext>
            </a:extLst>
          </p:cNvSpPr>
          <p:nvPr/>
        </p:nvSpPr>
        <p:spPr>
          <a:xfrm>
            <a:off x="568960" y="-1270"/>
            <a:ext cx="47948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3600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</a:rPr>
              <a:t>교우</a:t>
            </a:r>
            <a:r>
              <a:rPr lang="ko-kr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소식</a:t>
            </a:r>
            <a:r>
              <a:rPr lang="ko-KR" altLang="en-US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과 기도</a:t>
            </a:r>
            <a:endParaRPr lang="ko-kr" sz="36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24" name="직사각형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+AEAABcJAABgNQAAlCEAAAAgAAAmAAAACAAAAP//////////"/>
              </a:ext>
            </a:extLst>
          </p:cNvSpPr>
          <p:nvPr/>
        </p:nvSpPr>
        <p:spPr>
          <a:xfrm>
            <a:off x="320040" y="1477645"/>
            <a:ext cx="8356600" cy="3980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en-US" altLang="ko-KR" sz="2600" dirty="0"/>
              <a:t>(1) </a:t>
            </a:r>
            <a:r>
              <a:rPr lang="ko-KR" altLang="en-US" sz="2600" dirty="0" err="1"/>
              <a:t>목회와신학연구소</a:t>
            </a:r>
            <a:r>
              <a:rPr lang="ko-KR" altLang="en-US" sz="2600" dirty="0"/>
              <a:t> 소장 취임예식 </a:t>
            </a:r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ko-KR" altLang="en-US" sz="2600" dirty="0"/>
              <a:t>    ▶ </a:t>
            </a:r>
            <a:r>
              <a:rPr lang="en-US" altLang="ko-KR" sz="2600" dirty="0"/>
              <a:t>6/8(</a:t>
            </a:r>
            <a:r>
              <a:rPr lang="ko-KR" altLang="en-US" sz="2600" dirty="0"/>
              <a:t>월</a:t>
            </a:r>
            <a:r>
              <a:rPr lang="en-US" altLang="ko-KR" sz="2600" dirty="0"/>
              <a:t>) 11</a:t>
            </a:r>
            <a:r>
              <a:rPr lang="ko-KR" altLang="en-US" sz="2600" dirty="0"/>
              <a:t>시</a:t>
            </a:r>
            <a:r>
              <a:rPr lang="en-US" altLang="ko-KR" sz="2600" dirty="0"/>
              <a:t>, </a:t>
            </a:r>
            <a:r>
              <a:rPr lang="ko-KR" altLang="en-US" sz="2600" dirty="0"/>
              <a:t>기독교회관 </a:t>
            </a:r>
            <a:r>
              <a:rPr lang="ko-KR" altLang="en-US" sz="2600" dirty="0" err="1"/>
              <a:t>조에홀</a:t>
            </a:r>
            <a:endParaRPr lang="ko-KR" altLang="en-US" sz="2600" dirty="0"/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ko-KR" altLang="en-US" sz="2600" dirty="0"/>
              <a:t>    ▶ </a:t>
            </a:r>
            <a:r>
              <a:rPr lang="ko-KR" altLang="en-US" sz="2600" dirty="0" err="1"/>
              <a:t>취임자</a:t>
            </a:r>
            <a:r>
              <a:rPr lang="ko-KR" altLang="en-US" sz="2600" dirty="0"/>
              <a:t> </a:t>
            </a:r>
            <a:r>
              <a:rPr lang="en-US" altLang="ko-KR" sz="2600" dirty="0"/>
              <a:t>: </a:t>
            </a:r>
            <a:r>
              <a:rPr lang="ko-KR" altLang="en-US" sz="2600" dirty="0" err="1"/>
              <a:t>허석헌</a:t>
            </a:r>
            <a:r>
              <a:rPr lang="ko-KR" altLang="en-US" sz="2600" dirty="0"/>
              <a:t> 목사    </a:t>
            </a:r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ko-KR" altLang="en-US" sz="2600" dirty="0"/>
              <a:t> </a:t>
            </a:r>
            <a:r>
              <a:rPr lang="en-US" altLang="ko-KR" sz="2600" dirty="0"/>
              <a:t>(2) </a:t>
            </a:r>
            <a:r>
              <a:rPr lang="ko-KR" altLang="en-US" sz="2600" dirty="0"/>
              <a:t>환경교육센터</a:t>
            </a:r>
            <a:r>
              <a:rPr lang="en-US" altLang="ko-KR" sz="2600" dirty="0"/>
              <a:t>-</a:t>
            </a:r>
            <a:r>
              <a:rPr lang="ko-KR" altLang="en-US" sz="2600" dirty="0" err="1"/>
              <a:t>부천지속협</a:t>
            </a:r>
            <a:r>
              <a:rPr lang="ko-KR" altLang="en-US" sz="2600" dirty="0"/>
              <a:t> 업무 </a:t>
            </a:r>
            <a:r>
              <a:rPr lang="ko-KR" altLang="en-US" sz="2600" dirty="0" err="1"/>
              <a:t>협약식</a:t>
            </a:r>
            <a:endParaRPr lang="ko-KR" altLang="en-US" sz="2600" dirty="0"/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ko-KR" altLang="en-US" sz="2600" dirty="0"/>
              <a:t>    ▶ </a:t>
            </a:r>
            <a:r>
              <a:rPr lang="en-US" altLang="ko-KR" sz="2600" dirty="0"/>
              <a:t>6/10(</a:t>
            </a:r>
            <a:r>
              <a:rPr lang="ko-KR" altLang="en-US" sz="2600" dirty="0"/>
              <a:t>수</a:t>
            </a:r>
            <a:r>
              <a:rPr lang="en-US" altLang="ko-KR" sz="2600" dirty="0"/>
              <a:t>) 11</a:t>
            </a:r>
            <a:r>
              <a:rPr lang="ko-KR" altLang="en-US" sz="2600" dirty="0"/>
              <a:t>시</a:t>
            </a:r>
            <a:r>
              <a:rPr lang="en-US" altLang="ko-KR" sz="2600" dirty="0"/>
              <a:t>, </a:t>
            </a:r>
            <a:r>
              <a:rPr lang="ko-KR" altLang="en-US" sz="2600" dirty="0" err="1"/>
              <a:t>지속협</a:t>
            </a:r>
            <a:r>
              <a:rPr lang="ko-KR" altLang="en-US" sz="2600" dirty="0"/>
              <a:t> 사무실</a:t>
            </a:r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ko-KR" altLang="en-US" sz="2600" dirty="0"/>
              <a:t> </a:t>
            </a:r>
            <a:r>
              <a:rPr lang="en-US" altLang="ko-KR" sz="2600" dirty="0"/>
              <a:t>(3) </a:t>
            </a:r>
            <a:r>
              <a:rPr lang="ko-KR" altLang="en-US" sz="2600" dirty="0"/>
              <a:t>생일을 축하합니다 </a:t>
            </a:r>
            <a:r>
              <a:rPr lang="en-US" altLang="ko-KR" sz="2600" dirty="0"/>
              <a:t>- 6</a:t>
            </a:r>
            <a:r>
              <a:rPr lang="ko-KR" altLang="en-US" sz="2600" dirty="0"/>
              <a:t>월 </a:t>
            </a:r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ko-KR" altLang="en-US" sz="2600" dirty="0"/>
              <a:t>   </a:t>
            </a:r>
            <a:r>
              <a:rPr lang="ko-KR" altLang="en-US" sz="2600" dirty="0" err="1"/>
              <a:t>윤병국</a:t>
            </a:r>
            <a:r>
              <a:rPr lang="en-US" altLang="ko-KR" sz="2600" dirty="0"/>
              <a:t>(1), </a:t>
            </a:r>
            <a:r>
              <a:rPr lang="ko-KR" altLang="en-US" sz="2600" dirty="0" err="1"/>
              <a:t>노성종</a:t>
            </a:r>
            <a:r>
              <a:rPr lang="en-US" altLang="ko-KR" sz="2600" dirty="0"/>
              <a:t>(1), </a:t>
            </a:r>
            <a:r>
              <a:rPr lang="ko-KR" altLang="en-US" sz="2600" dirty="0" err="1"/>
              <a:t>나현기</a:t>
            </a:r>
            <a:r>
              <a:rPr lang="en-US" altLang="ko-KR" sz="2600" dirty="0"/>
              <a:t>(5), </a:t>
            </a:r>
            <a:r>
              <a:rPr lang="ko-KR" altLang="en-US" sz="2600" dirty="0" err="1"/>
              <a:t>박은애</a:t>
            </a:r>
            <a:r>
              <a:rPr lang="en-US" altLang="ko-KR" sz="2600" dirty="0"/>
              <a:t>(16)</a:t>
            </a:r>
          </a:p>
          <a:p>
            <a:pPr marL="514350" indent="-514350">
              <a:lnSpc>
                <a:spcPct val="120000"/>
              </a:lnSpc>
              <a:buNone/>
              <a:defRPr lang="ko-kr" sz="2800" cap="none"/>
            </a:pPr>
            <a:r>
              <a:rPr lang="en-US" altLang="ko-KR" sz="2600" dirty="0"/>
              <a:t>   </a:t>
            </a:r>
            <a:r>
              <a:rPr lang="ko-KR" altLang="en-US" sz="2600" dirty="0" err="1"/>
              <a:t>이철홍</a:t>
            </a:r>
            <a:r>
              <a:rPr lang="en-US" altLang="ko-KR" sz="2600" dirty="0"/>
              <a:t>(17), </a:t>
            </a:r>
            <a:r>
              <a:rPr lang="ko-KR" altLang="en-US" sz="2600" dirty="0"/>
              <a:t>이숙희</a:t>
            </a:r>
            <a:r>
              <a:rPr lang="en-US" altLang="ko-KR" sz="2600" dirty="0"/>
              <a:t>(18), </a:t>
            </a:r>
            <a:r>
              <a:rPr lang="ko-KR" altLang="en-US" sz="2600" dirty="0"/>
              <a:t>박미현</a:t>
            </a:r>
            <a:r>
              <a:rPr lang="en-US" altLang="ko-KR" sz="2600" dirty="0"/>
              <a:t>(23), </a:t>
            </a:r>
            <a:r>
              <a:rPr lang="ko-KR" altLang="en-US" sz="2600" dirty="0" err="1"/>
              <a:t>노은재</a:t>
            </a:r>
            <a:r>
              <a:rPr lang="en-US" altLang="ko-KR" sz="2600" dirty="0"/>
              <a:t>(30)</a:t>
            </a:r>
            <a:endParaRPr sz="2600" dirty="0"/>
          </a:p>
        </p:txBody>
      </p:sp>
      <p:sp>
        <p:nvSpPr>
          <p:cNvPr id="25" name="직사각형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AAAAAAAAAAAAAAAAA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/QEAADIiAABDNgAAHCoAABAgAAAmAAAACAAAAP//////////"/>
              </a:ext>
            </a:extLst>
          </p:cNvSpPr>
          <p:nvPr/>
        </p:nvSpPr>
        <p:spPr>
          <a:xfrm>
            <a:off x="323215" y="5558790"/>
            <a:ext cx="8497570" cy="1286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none" lIns="0" tIns="0" rIns="0" bIns="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b="1" u="sng" cap="none">
                <a:solidFill>
                  <a:schemeClr val="tx1"/>
                </a:solidFill>
              </a:rPr>
              <a:t>◐ 영과 진리로 드리는 예배</a:t>
            </a:r>
            <a:r>
              <a:rPr lang="en-us" b="1" u="sng" cap="none">
                <a:solidFill>
                  <a:schemeClr val="tx1"/>
                </a:solidFill>
              </a:rPr>
              <a:t> ◑</a:t>
            </a:r>
            <a:r>
              <a:rPr lang="ko-kr" b="1" cap="none">
                <a:solidFill>
                  <a:schemeClr val="tx1"/>
                </a:solidFill>
              </a:rPr>
              <a:t> 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cap="none">
                <a:solidFill>
                  <a:schemeClr val="tx1"/>
                </a:solidFill>
              </a:rPr>
              <a:t>*자가용 보다는 대중교통이나 걸어서 교회 옵니다</a:t>
            </a:r>
            <a:r>
              <a:rPr lang="en-us" cap="none">
                <a:solidFill>
                  <a:schemeClr val="tx1"/>
                </a:solidFill>
              </a:rPr>
              <a:t>.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en-us" cap="none">
                <a:solidFill>
                  <a:schemeClr val="tx1"/>
                </a:solidFill>
              </a:rPr>
              <a:t>*’</a:t>
            </a:r>
            <a:r>
              <a:rPr lang="ko-kr" cap="none">
                <a:solidFill>
                  <a:schemeClr val="tx1"/>
                </a:solidFill>
              </a:rPr>
              <a:t>참여하는 예배</a:t>
            </a:r>
            <a:r>
              <a:rPr lang="en-us" cap="none">
                <a:solidFill>
                  <a:schemeClr val="tx1"/>
                </a:solidFill>
              </a:rPr>
              <a:t>‘-</a:t>
            </a:r>
            <a:r>
              <a:rPr lang="ko-kr" cap="none">
                <a:solidFill>
                  <a:schemeClr val="tx1"/>
                </a:solidFill>
              </a:rPr>
              <a:t>  예배 </a:t>
            </a:r>
            <a:r>
              <a:rPr lang="en-us" cap="none">
                <a:solidFill>
                  <a:schemeClr val="tx1"/>
                </a:solidFill>
              </a:rPr>
              <a:t>10</a:t>
            </a:r>
            <a:r>
              <a:rPr lang="ko-kr" cap="none">
                <a:solidFill>
                  <a:schemeClr val="tx1"/>
                </a:solidFill>
              </a:rPr>
              <a:t>분전 기도와 묵상으로 준비합니다</a:t>
            </a:r>
            <a:r>
              <a:rPr lang="en-us" cap="none">
                <a:solidFill>
                  <a:schemeClr val="tx1"/>
                </a:solidFill>
              </a:rPr>
              <a:t>.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*영상예배 </a:t>
            </a:r>
            <a:r>
              <a:rPr lang="en-us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: </a:t>
            </a:r>
            <a:r>
              <a:rPr lang="ko-kr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유튜브 ‘지평교회’</a:t>
            </a:r>
            <a:endParaRPr lang="en-us" sz="2000" b="1" cap="none">
              <a:solidFill>
                <a:srgbClr val="FF0000"/>
              </a:solidFill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26" name="Picture 4" descr="평화의 비둘기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0aB0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PIwAAA0IAAA0TUAAAo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5234940"/>
            <a:ext cx="791845" cy="7861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직사각형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JYEAABAOAAACwkAABAgAAAmAAAACAAAAP//////////"/>
              </a:ext>
            </a:extLst>
          </p:cNvSpPr>
          <p:nvPr/>
        </p:nvSpPr>
        <p:spPr>
          <a:xfrm>
            <a:off x="0" y="745490"/>
            <a:ext cx="9144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altLang="en-US" b="1" cap="none" spc="-30" dirty="0">
                <a:solidFill>
                  <a:srgbClr val="000000"/>
                </a:solidFill>
              </a:rPr>
              <a:t>*김길수</a:t>
            </a:r>
            <a:r>
              <a:rPr lang="en-US" altLang="ko-KR" b="1" cap="none" spc="-30" dirty="0">
                <a:solidFill>
                  <a:srgbClr val="000000"/>
                </a:solidFill>
              </a:rPr>
              <a:t>, </a:t>
            </a:r>
            <a:r>
              <a:rPr lang="ko-KR" altLang="en-US" b="1" cap="none" spc="-30" dirty="0">
                <a:solidFill>
                  <a:srgbClr val="000000"/>
                </a:solidFill>
              </a:rPr>
              <a:t>김윤희 교우 어머니의 치유와 회복을 위해  *신형식 교유의 치유와 회복을 위해</a:t>
            </a:r>
            <a:endParaRPr lang="en-US" altLang="ko-KR" b="1" cap="none" spc="-30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altLang="en-US" cap="none" spc="-30" dirty="0">
                <a:solidFill>
                  <a:srgbClr val="000000"/>
                </a:solidFill>
              </a:rPr>
              <a:t>* 부모님의 건강과 자녀들의 평안을 위해  * </a:t>
            </a:r>
            <a:r>
              <a:rPr lang="ko-KR" altLang="en-US" cap="none" spc="-30" dirty="0" err="1">
                <a:solidFill>
                  <a:srgbClr val="000000"/>
                </a:solidFill>
              </a:rPr>
              <a:t>우리들로</a:t>
            </a:r>
            <a:r>
              <a:rPr lang="ko-KR" altLang="en-US" cap="none" spc="-30" dirty="0">
                <a:solidFill>
                  <a:srgbClr val="000000"/>
                </a:solidFill>
              </a:rPr>
              <a:t> 하여금 생명의 숲이 되게 하소서</a:t>
            </a:r>
            <a:endParaRPr lang="ko-kr" b="1" cap="none" spc="-60" dirty="0"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</p:txBody>
      </p:sp>
      <p:sp>
        <p:nvSpPr>
          <p:cNvPr id="28" name="직선 연결선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7/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715447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391C4C90-43E3-4B5D-91A3-6C3442E4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311E575F-BA8C-4721-922B-25463688ADB0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6310313"/>
            <a:ext cx="423863" cy="431800"/>
            <a:chOff x="5289" y="3975"/>
            <a:chExt cx="267" cy="272"/>
          </a:xfrm>
        </p:grpSpPr>
        <p:pic>
          <p:nvPicPr>
            <p:cNvPr id="717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329E71BE-60EA-49C4-A547-A054AA55B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70E3D6EB-3687-4E55-97C2-B1E6DB3D9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9C50EA4F-08AA-4BFF-B1D0-40A613076D62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6310313"/>
            <a:ext cx="423863" cy="431800"/>
            <a:chOff x="5289" y="3975"/>
            <a:chExt cx="267" cy="272"/>
          </a:xfrm>
        </p:grpSpPr>
        <p:pic>
          <p:nvPicPr>
            <p:cNvPr id="717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1CD64845-B3BA-44B0-A44E-7B0EA233F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CD5EECC7-A04C-49EC-86B3-92B072A07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43C90B5C-65BC-4140-B7E4-D987FC3B4D0D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1C775E7A-B262-4A4D-B3B0-FEC998730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C200538A-A775-413A-89D5-6E7DA9B0C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94CEC2F7-AE79-4EAD-B131-DDF40FDCC267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6310313"/>
            <a:ext cx="423862" cy="431800"/>
            <a:chOff x="5289" y="3975"/>
            <a:chExt cx="267" cy="272"/>
          </a:xfrm>
        </p:grpSpPr>
        <p:pic>
          <p:nvPicPr>
            <p:cNvPr id="7183" name="Picture 15">
              <a:extLst>
                <a:ext uri="{FF2B5EF4-FFF2-40B4-BE49-F238E27FC236}">
                  <a16:creationId xmlns:a16="http://schemas.microsoft.com/office/drawing/2014/main" id="{969B8F51-C292-4758-93BB-BBC6469BE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47DC102C-4C96-45FB-9C43-0D1A1C7C8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7185" name="Group 17">
            <a:extLst>
              <a:ext uri="{FF2B5EF4-FFF2-40B4-BE49-F238E27FC236}">
                <a16:creationId xmlns:a16="http://schemas.microsoft.com/office/drawing/2014/main" id="{490D0771-724C-44AE-AF71-0EA24EB7D1E8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6308725"/>
            <a:ext cx="423862" cy="431800"/>
            <a:chOff x="5289" y="3975"/>
            <a:chExt cx="267" cy="272"/>
          </a:xfrm>
        </p:grpSpPr>
        <p:pic>
          <p:nvPicPr>
            <p:cNvPr id="7186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2330111A-EF94-4B93-9268-305FB4FDB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7" name="Text Box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6AE56A74-B911-4400-BB93-EF5719F04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</a:p>
          </p:txBody>
        </p:sp>
      </p:grpSp>
      <p:grpSp>
        <p:nvGrpSpPr>
          <p:cNvPr id="7188" name="Group 20">
            <a:extLst>
              <a:ext uri="{FF2B5EF4-FFF2-40B4-BE49-F238E27FC236}">
                <a16:creationId xmlns:a16="http://schemas.microsoft.com/office/drawing/2014/main" id="{27554ED7-305D-4002-8085-372DA0B3E7DA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6310313"/>
            <a:ext cx="423862" cy="431800"/>
            <a:chOff x="5289" y="3975"/>
            <a:chExt cx="267" cy="272"/>
          </a:xfrm>
        </p:grpSpPr>
        <p:pic>
          <p:nvPicPr>
            <p:cNvPr id="7189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8B3BE79E-73EA-4A7C-85F6-A3F99D9A6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0" name="Text Box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A5D03E8B-12C8-4634-A257-522BD5442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104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2ED2-8F0A-127F-A136-B6A0643B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잘린 사각형 5">
            <a:extLst>
              <a:ext uri="{FF2B5EF4-FFF2-40B4-BE49-F238E27FC236}">
                <a16:creationId xmlns:a16="http://schemas.microsoft.com/office/drawing/2014/main" id="{3BD2B2AB-BD88-6BA6-103F-76BD05B19DC4}"/>
              </a:ext>
            </a:extLst>
          </p:cNvPr>
          <p:cNvSpPr/>
          <p:nvPr/>
        </p:nvSpPr>
        <p:spPr>
          <a:xfrm flipH="1">
            <a:off x="1886" y="1308426"/>
            <a:ext cx="9142114" cy="5549574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0875D95-DB9E-2DB9-9613-B2F1A0709328}"/>
              </a:ext>
            </a:extLst>
          </p:cNvPr>
          <p:cNvCxnSpPr/>
          <p:nvPr/>
        </p:nvCxnSpPr>
        <p:spPr>
          <a:xfrm>
            <a:off x="1887" y="1250935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39">
            <a:extLst>
              <a:ext uri="{FF2B5EF4-FFF2-40B4-BE49-F238E27FC236}">
                <a16:creationId xmlns:a16="http://schemas.microsoft.com/office/drawing/2014/main" id="{1B1BA511-134C-588D-419E-242BE036ED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544" y="1098566"/>
            <a:ext cx="8352928" cy="5072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lnSpc>
                <a:spcPct val="130000"/>
              </a:lnSpc>
              <a:buNone/>
            </a:pPr>
            <a:r>
              <a:rPr lang="ko-KR" altLang="en-US" dirty="0"/>
              <a:t> 전능하신 하나님</a:t>
            </a:r>
            <a:r>
              <a:rPr lang="en-US" altLang="ko-KR" dirty="0"/>
              <a:t>, </a:t>
            </a:r>
            <a:r>
              <a:rPr lang="ko-KR" altLang="en-US" dirty="0"/>
              <a:t>그리스도의 몸 안에서 화해의 기쁨을 맛보게 하시니 감사합니다</a:t>
            </a:r>
            <a:r>
              <a:rPr lang="en-US" altLang="ko-KR" dirty="0"/>
              <a:t>. </a:t>
            </a:r>
            <a:r>
              <a:rPr lang="ko-KR" altLang="en-US" dirty="0"/>
              <a:t>창조세계의 신음 소리에 더욱 귀 기울이겠습니다</a:t>
            </a:r>
            <a:r>
              <a:rPr lang="en-US" altLang="ko-KR" dirty="0"/>
              <a:t>. </a:t>
            </a:r>
            <a:r>
              <a:rPr lang="ko-KR" altLang="en-US" dirty="0"/>
              <a:t>내 안에 계신 성령님을 의지하며 나로부터 기후정의의 삶을 살아가겠습니다</a:t>
            </a:r>
            <a:r>
              <a:rPr lang="en-US" altLang="ko-KR" dirty="0"/>
              <a:t>. </a:t>
            </a:r>
            <a:r>
              <a:rPr lang="ko-KR" altLang="en-US" dirty="0"/>
              <a:t>주여</a:t>
            </a:r>
            <a:r>
              <a:rPr lang="en-US" altLang="ko-KR" dirty="0"/>
              <a:t>, </a:t>
            </a:r>
            <a:r>
              <a:rPr lang="ko-KR" altLang="en-US" dirty="0"/>
              <a:t>우리를 생명살림의 도구로 써 주소서</a:t>
            </a:r>
            <a:r>
              <a:rPr lang="en-US" altLang="ko-KR" dirty="0"/>
              <a:t>. </a:t>
            </a:r>
            <a:r>
              <a:rPr lang="ko-KR" altLang="en-US" dirty="0"/>
              <a:t>참 생명이신 예수 그리스도의 이름으로 </a:t>
            </a:r>
            <a:r>
              <a:rPr lang="ko-KR" altLang="en-US" dirty="0" err="1"/>
              <a:t>기도드립니다</a:t>
            </a:r>
            <a:r>
              <a:rPr lang="en-US" altLang="ko-KR" dirty="0"/>
              <a:t>. </a:t>
            </a:r>
            <a:r>
              <a:rPr lang="ko-KR" altLang="en-US" dirty="0"/>
              <a:t>아멘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8FAE9-4E8B-0242-C066-44AB8B92A0DD}"/>
              </a:ext>
            </a:extLst>
          </p:cNvPr>
          <p:cNvSpPr txBox="1"/>
          <p:nvPr/>
        </p:nvSpPr>
        <p:spPr>
          <a:xfrm>
            <a:off x="1691680" y="26152"/>
            <a:ext cx="31683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성 찬 예 식 </a:t>
            </a:r>
            <a:endParaRPr lang="ko-KR" altLang="en-US" sz="40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BD6AFA3-55BF-F930-C203-C18DAD79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8865"/>
            <a:ext cx="601761" cy="573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7734A-92FE-59B7-CD03-1A488D6706F4}"/>
              </a:ext>
            </a:extLst>
          </p:cNvPr>
          <p:cNvSpPr txBox="1"/>
          <p:nvPr/>
        </p:nvSpPr>
        <p:spPr>
          <a:xfrm>
            <a:off x="4572000" y="168602"/>
            <a:ext cx="444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[</a:t>
            </a:r>
            <a:r>
              <a:rPr lang="ko-KR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감사의 기도</a:t>
            </a:r>
            <a:r>
              <a:rPr lang="en-US" altLang="ko-KR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] </a:t>
            </a:r>
            <a:r>
              <a:rPr lang="ko-KR" altLang="en-US" sz="24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조선일보명조" panose="02030304000000000000" pitchFamily="18" charset="-127"/>
              </a:rPr>
              <a:t>다함께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359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CPeNG5RmjD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B8EAABAOAAAMCoAABAAAAAmAAAACAAAAP//////////"/>
              </a:ext>
            </a:extLst>
          </p:cNvSpPr>
          <p:nvPr/>
        </p:nvSpPr>
        <p:spPr>
          <a:xfrm flipH="1">
            <a:off x="1905" y="669925"/>
            <a:ext cx="9142095" cy="618807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UEAAAgHAAAxQQAABAAAAAmAAAACAAAAP//////////"/>
              </a:ext>
            </a:extLst>
          </p:cNvSpPr>
          <p:nvPr/>
        </p:nvSpPr>
        <p:spPr>
          <a:xfrm>
            <a:off x="1905" y="77533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BAAAACpDQAACgQAABAgAAAmAAAACAAAAP//////////"/>
              </a:ext>
            </a:extLst>
          </p:cNvSpPr>
          <p:nvPr/>
        </p:nvSpPr>
        <p:spPr>
          <a:xfrm>
            <a:off x="35560" y="10160"/>
            <a:ext cx="218503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결단 찬송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xKv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Zy0AAJ4BAAAIOAAAdQQAABAgAAAmAAAACAAAAP//////////"/>
              </a:ext>
            </a:extLst>
          </p:cNvSpPr>
          <p:nvPr/>
        </p:nvSpPr>
        <p:spPr>
          <a:xfrm>
            <a:off x="6724651" y="128270"/>
            <a:ext cx="238379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 dirty="0"/>
              <a:t>(</a:t>
            </a:r>
            <a:r>
              <a:rPr lang="ko-kr" sz="2400" b="1" cap="none" dirty="0" err="1"/>
              <a:t>다함께</a:t>
            </a:r>
            <a:r>
              <a:rPr lang="ko-kr" sz="2400" b="1" cap="none" dirty="0"/>
              <a:t> ▲</a:t>
            </a:r>
            <a:r>
              <a:rPr lang="en-us" sz="2400" b="1" cap="none" dirty="0"/>
              <a:t>)</a:t>
            </a:r>
            <a:endParaRPr lang="ko-kr" sz="2400" b="1" cap="none" dirty="0"/>
          </a:p>
        </p:txBody>
      </p:sp>
      <p:sp>
        <p:nvSpPr>
          <p:cNvPr id="6" name="직사각형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x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dA0AAJ4BAACjLQAAbgQAAAAgAAAmAAAACAAAAP//////////"/>
              </a:ext>
            </a:extLst>
          </p:cNvSpPr>
          <p:nvPr/>
        </p:nvSpPr>
        <p:spPr>
          <a:xfrm>
            <a:off x="2186940" y="128270"/>
            <a:ext cx="523176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altLang="en-US" sz="2400" b="1" cap="none" dirty="0"/>
              <a:t>부르신 뜻을 사는 우리</a:t>
            </a:r>
            <a:endParaRPr lang="ko-kr" sz="2400" b="1" cap="none" dirty="0"/>
          </a:p>
        </p:txBody>
      </p:sp>
      <p:sp>
        <p:nvSpPr>
          <p:cNvPr id="14" name="Shape 294">
            <a:extLst>
              <a:ext uri="{FF2B5EF4-FFF2-40B4-BE49-F238E27FC236}">
                <a16:creationId xmlns:a16="http://schemas.microsoft.com/office/drawing/2014/main" id="{6CD07D99-6D1A-4A26-9EB5-5AC732F2361B}"/>
              </a:ext>
            </a:extLst>
          </p:cNvPr>
          <p:cNvSpPr txBox="1">
            <a:spLocks/>
          </p:cNvSpPr>
          <p:nvPr/>
        </p:nvSpPr>
        <p:spPr>
          <a:xfrm>
            <a:off x="428303" y="836712"/>
            <a:ext cx="8179372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25" tIns="91425" rIns="91425" bIns="91425" numCol="1" spcCol="215900" anchor="t" anchorCtr="0">
            <a:prstTxWarp prst="textNoShape">
              <a:avLst/>
            </a:prstTxWarp>
            <a:noAutofit/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ko-kr" sz="32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ko-kr" sz="28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ko-kr" sz="24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ko-kr" sz="20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ko-kr" sz="20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514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ko-kr" sz="20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9718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ko-kr" sz="20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429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ko-kr" sz="20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886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ko-kr" sz="2000" b="0" i="0" u="none" strike="noStrike" kern="1" cap="none" spc="0" baseline="0">
                <a:solidFill>
                  <a:schemeClr val="tx1"/>
                </a:solidFill>
                <a:effectLst/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ko-KR" altLang="en-US" sz="2700" b="1" dirty="0">
                <a:solidFill>
                  <a:srgbClr val="404040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1.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살아있는 모든 생명들과 애틋한 오감을 나누며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    그 안에 깃든 주의 숨결 느낄 수 있게 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ct val="50000"/>
              </a:lnSpc>
              <a:buFont typeface="Arial" pitchFamily="2" charset="0"/>
              <a:buNone/>
            </a:pP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2.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정의는 강물처럼 흐르게 평화가 그 뒤를 따르게 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  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주의 사랑이 햇살처럼 번질 수 있게 </a:t>
            </a: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후렴</a:t>
            </a: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ct val="50000"/>
              </a:lnSpc>
              <a:buFont typeface="Arial" pitchFamily="2" charset="0"/>
              <a:buNone/>
            </a:pP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3.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눈물이 마르지 않습니다 병든 이 땅을 </a:t>
            </a:r>
            <a:r>
              <a:rPr lang="ko-KR" altLang="en-US" sz="2700" b="1" dirty="0" err="1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고쳐주소서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  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그 보다 먼저 우리들을 씻어 주소서 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ct val="50000"/>
              </a:lnSpc>
              <a:buFont typeface="Arial" pitchFamily="2" charset="0"/>
              <a:buNone/>
            </a:pP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후렴</a:t>
            </a: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)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주의 남겨진 고난을 채우며 사는 우리 </a:t>
            </a:r>
            <a:endParaRPr lang="en-US" altLang="ko-KR" sz="2700" b="1" dirty="0">
              <a:latin typeface="HY중고딕" panose="02030600000101010101" pitchFamily="18" charset="-127"/>
              <a:ea typeface="HY중고딕" panose="02030600000101010101" pitchFamily="18" charset="-127"/>
              <a:cs typeface="조선일보명조" panose="02030304000000000000" pitchFamily="18" charset="-127"/>
            </a:endParaRPr>
          </a:p>
          <a:p>
            <a:pPr marL="0" indent="0">
              <a:lnSpc>
                <a:spcPts val="3000"/>
              </a:lnSpc>
              <a:buFont typeface="Arial" pitchFamily="2" charset="0"/>
              <a:buNone/>
            </a:pPr>
            <a:r>
              <a:rPr lang="en-US" altLang="ko-KR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        </a:t>
            </a:r>
            <a:r>
              <a:rPr lang="ko-KR" altLang="en-US" sz="2700" b="1" dirty="0">
                <a:latin typeface="HY중고딕" panose="02030600000101010101" pitchFamily="18" charset="-127"/>
                <a:ea typeface="HY중고딕" panose="02030600000101010101" pitchFamily="18" charset="-127"/>
                <a:cs typeface="조선일보명조" panose="02030304000000000000" pitchFamily="18" charset="-127"/>
              </a:rPr>
              <a:t>지평교회 부르신 그 뜻을 간직하며 사는 우리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vHf2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AgGAAAgHAAACAYAABAAAAAmAAAACAAAAP//////////"/>
              </a:ext>
            </a:extLst>
          </p:cNvSpPr>
          <p:nvPr/>
        </p:nvSpPr>
        <p:spPr>
          <a:xfrm>
            <a:off x="1905" y="98044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F5gX2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4AIAAAgGAABDNgAA8CgAABAAAAAmAAAACAAAAP//////////"/>
              </a:ext>
            </a:extLst>
          </p:cNvSpPr>
          <p:nvPr/>
        </p:nvSpPr>
        <p:spPr>
          <a:xfrm>
            <a:off x="467360" y="980440"/>
            <a:ext cx="8353425" cy="56743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Rectang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pmy2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4AIAAD4GAABgNQAAoyYAABAgAAAmAAAACAAAAP//////////"/>
              </a:ext>
            </a:extLst>
          </p:cNvSpPr>
          <p:nvPr/>
        </p:nvSpPr>
        <p:spPr>
          <a:xfrm>
            <a:off x="467360" y="1014730"/>
            <a:ext cx="8209280" cy="5266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인도자</a:t>
            </a:r>
            <a:r>
              <a:rPr lang="en-US" altLang="ko-KR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: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생명을 살리는 사람으로 부름 받은 여러분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,  </a:t>
            </a: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       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폐허 위에서 생명을 일구며 평화의 길로   </a:t>
            </a:r>
            <a:endParaRPr lang="en-US" altLang="ko-KR" sz="2800" cap="none" dirty="0">
              <a:latin typeface="맑은 고딕" panose="020B0503020000020004" pitchFamily="50" charset="-127"/>
              <a:ea typeface="맑은 고딕" panose="020B0503020000020004" pitchFamily="50" charset="-127"/>
              <a:cs typeface="맑은 고딕 Semilight" pitchFamily="3" charset="-127"/>
            </a:endParaRP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       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나아가십시오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. </a:t>
            </a: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다같이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: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우리는 생명을 살리는 삶을 </a:t>
            </a:r>
            <a:endParaRPr lang="en-US" altLang="ko-KR" sz="2800" cap="none" dirty="0">
              <a:latin typeface="맑은 고딕" panose="020B0503020000020004" pitchFamily="50" charset="-127"/>
              <a:ea typeface="맑은 고딕" panose="020B0503020000020004" pitchFamily="50" charset="-127"/>
              <a:cs typeface="맑은 고딕 Semilight" pitchFamily="3" charset="-127"/>
            </a:endParaRP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       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선택하겠습니다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. </a:t>
            </a: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인도자</a:t>
            </a:r>
            <a:r>
              <a:rPr lang="en-US" altLang="ko-KR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: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폭력과 지배의 질서를 거부하고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, </a:t>
            </a: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    </a:t>
            </a:r>
            <a:r>
              <a:rPr lang="ko-KR" altLang="en-US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창조세계를 돌보는 하나님의 길을 따르십시오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. </a:t>
            </a: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다같이</a:t>
            </a:r>
            <a:r>
              <a:rPr lang="en-US" altLang="ko-KR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:</a:t>
            </a:r>
            <a:r>
              <a:rPr lang="en-US" altLang="ko-KR" sz="2800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</a:t>
            </a: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주님의 </a:t>
            </a:r>
            <a:r>
              <a:rPr lang="ko-KR" altLang="en-US" sz="2800" b="1" cap="none" dirty="0" err="1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샬롬을</a:t>
            </a: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살아내며</a:t>
            </a:r>
            <a:r>
              <a:rPr lang="en-US" altLang="ko-KR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, </a:t>
            </a: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우리가 생명의 </a:t>
            </a:r>
            <a:endParaRPr lang="en-US" altLang="ko-KR" sz="2800" b="1" cap="none" dirty="0">
              <a:latin typeface="맑은 고딕" panose="020B0503020000020004" pitchFamily="50" charset="-127"/>
              <a:ea typeface="맑은 고딕" panose="020B0503020000020004" pitchFamily="50" charset="-127"/>
              <a:cs typeface="맑은 고딕 Semilight" pitchFamily="3" charset="-127"/>
            </a:endParaRPr>
          </a:p>
          <a:p>
            <a:pPr marL="0" marR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ko-kr"/>
            </a:pP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          </a:t>
            </a: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숲이 되겠습니다</a:t>
            </a:r>
            <a:r>
              <a:rPr lang="en-US" altLang="ko-KR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. </a:t>
            </a:r>
            <a:r>
              <a:rPr lang="ko-KR" altLang="en-US" sz="2800" b="1" cap="none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itchFamily="3" charset="-127"/>
              </a:rPr>
              <a:t>아멘</a:t>
            </a:r>
            <a:endParaRPr lang="en-us" sz="2800" b="1" cap="none" dirty="0">
              <a:latin typeface="맑은 고딕" panose="020B0503020000020004" pitchFamily="50" charset="-127"/>
              <a:ea typeface="맑은 고딕" panose="020B0503020000020004" pitchFamily="50" charset="-127"/>
              <a:cs typeface="맑은 고딕 Semilight" pitchFamily="3" charset="-127"/>
            </a:endParaRPr>
          </a:p>
        </p:txBody>
      </p:sp>
      <p:sp>
        <p:nvSpPr>
          <p:cNvPr id="6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JrE2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2ykAAJ4BAABDNgAAdQQAABAgAAAmAAAACAAAAP//////////"/>
              </a:ext>
            </a:extLst>
          </p:cNvSpPr>
          <p:nvPr/>
        </p:nvSpPr>
        <p:spPr>
          <a:xfrm>
            <a:off x="6804025" y="262890"/>
            <a:ext cx="201676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/>
              <a:t>(</a:t>
            </a:r>
            <a:r>
              <a:rPr lang="ko-kr" sz="2400" b="1" cap="none"/>
              <a:t>다함께 ▲</a:t>
            </a:r>
            <a:r>
              <a:rPr lang="en-us" sz="2400" b="1" cap="none"/>
              <a:t>)</a:t>
            </a:r>
            <a:endParaRPr lang="ko-kr" sz="2400" b="1" cap="none"/>
          </a:p>
        </p:txBody>
      </p:sp>
      <p:sp>
        <p:nvSpPr>
          <p:cNvPr id="7" name="직사각형 8">
            <a:extLst>
              <a:ext uri="{FF2B5EF4-FFF2-40B4-BE49-F238E27FC236}">
                <a16:creationId xmlns:a16="http://schemas.microsoft.com/office/drawing/2014/main" id="{268EB424-BADE-4E37-8C44-028C363708A9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BAAAACpDQAACgQAABAgAAAmAAAACAAAAP//////////"/>
              </a:ext>
            </a:extLst>
          </p:cNvSpPr>
          <p:nvPr/>
        </p:nvSpPr>
        <p:spPr>
          <a:xfrm>
            <a:off x="35560" y="10160"/>
            <a:ext cx="360362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파송의 말씀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dE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sEAAAgHAAAqwQAABAAAAAmAAAACAAAAP//////////"/>
              </a:ext>
            </a:extLst>
          </p:cNvSpPr>
          <p:nvPr/>
        </p:nvSpPr>
        <p:spPr>
          <a:xfrm>
            <a:off x="1905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DxMPU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68960" y="-6350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축도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B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mRIAAIYOAAC0JQAA4RIAABAgAAAmAAAACAAAAP//////////"/>
              </a:ext>
            </a:extLst>
          </p:cNvSpPr>
          <p:nvPr/>
        </p:nvSpPr>
        <p:spPr>
          <a:xfrm>
            <a:off x="3023235" y="2360930"/>
            <a:ext cx="310578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kern="1" cap="none" spc="0">
                <a:effectLst/>
                <a:latin typeface="HY견고딕" pitchFamily="1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rPr lang="ko-kr" b="1" cap="none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박영락  목사</a:t>
            </a:r>
          </a:p>
        </p:txBody>
      </p:sp>
      <p:sp>
        <p:nvSpPr>
          <p:cNvPr id="6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h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Zy0AAJ4BAAAIOAAAdQQAABAgAAAmAAAACAAAAP//////////"/>
              </a:ext>
            </a:extLst>
          </p:cNvSpPr>
          <p:nvPr/>
        </p:nvSpPr>
        <p:spPr>
          <a:xfrm>
            <a:off x="6581141" y="262890"/>
            <a:ext cx="252730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 dirty="0"/>
              <a:t>(</a:t>
            </a:r>
            <a:r>
              <a:rPr lang="ko-kr" sz="2400" b="1" cap="none" dirty="0" err="1"/>
              <a:t>다함께</a:t>
            </a:r>
            <a:r>
              <a:rPr lang="ko-kr" sz="2400" b="1" cap="none" dirty="0"/>
              <a:t> ▲</a:t>
            </a:r>
            <a:r>
              <a:rPr lang="en-us" sz="2400" b="1" cap="none" dirty="0"/>
              <a:t>)</a:t>
            </a:r>
            <a:endParaRPr lang="ko-kr" sz="2400" b="1" cap="non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grpSp>
        <p:nvGrpSpPr>
          <p:cNvPr id="3" name="그룹 4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oeAaahMAAAAlAAAAAQAAAA8BAAAAkAAAAEgAAACQAAAASAAAAAAAAAAAAAAAAAAAABcAAAAUAAAAAAAAAAAAAAD/fwAA/38AAAAAAAAJAAAABAAAABQdMxkfAAAAVAAAAAAAAAAAAAAAAAAAAAAAAAAAAAAAAAAAAAAAAAAAAAAAAAAAAAAAAAAAAAAAAAAAAAAAAAAAAAAAAAAAAAAAAAAAAAAAAAAAAAAAAAAAAAAAAAAAACEAAAAYAAAAFAAAABYKAADRAwAA1jIAAKAfAAAQAAAAJgAAAAgAAAD/////AAAAAA=="/>
              </a:ext>
            </a:extLst>
          </p:cNvGrpSpPr>
          <p:nvPr/>
        </p:nvGrpSpPr>
        <p:grpSpPr>
          <a:xfrm>
            <a:off x="1639570" y="620395"/>
            <a:ext cx="6624320" cy="4520565"/>
            <a:chOff x="1639570" y="620395"/>
            <a:chExt cx="6624320" cy="4520565"/>
          </a:xfrm>
        </p:grpSpPr>
        <p:sp>
          <p:nvSpPr>
            <p:cNvPr id="5" name="직선 연결선 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oAAKAfAADWMgAAoB8AAAAAAAAmAAAACAAAAP//////////"/>
                </a:ext>
              </a:extLst>
            </p:cNvSpPr>
            <p:nvPr/>
          </p:nvSpPr>
          <p:spPr>
            <a:xfrm>
              <a:off x="1639570" y="5140960"/>
              <a:ext cx="6624320" cy="0"/>
            </a:xfrm>
            <a:prstGeom prst="line">
              <a:avLst/>
            </a:prstGeom>
            <a:noFill/>
            <a:ln w="19050" cap="flat" cmpd="sng" algn="ctr">
              <a:solidFill>
                <a:srgbClr val="CEE1D3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직선 연결선 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OBF4U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oAANEDAADWMgAA0QMAAAAAAAAmAAAACAAAAP//////////"/>
                </a:ext>
              </a:extLst>
            </p:cNvSpPr>
            <p:nvPr/>
          </p:nvSpPr>
          <p:spPr>
            <a:xfrm>
              <a:off x="1639570" y="620395"/>
              <a:ext cx="6624320" cy="0"/>
            </a:xfrm>
            <a:prstGeom prst="line">
              <a:avLst/>
            </a:prstGeom>
            <a:noFill/>
            <a:ln w="19050" cap="flat" cmpd="sng" algn="ctr">
              <a:solidFill>
                <a:srgbClr val="CEE1D3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6" name="직사각형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AesR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F4DAABYOAAAIhQAAAAgAAAmAAAACAAAAP//////////"/>
              </a:ext>
            </a:extLst>
          </p:cNvSpPr>
          <p:nvPr/>
        </p:nvSpPr>
        <p:spPr>
          <a:xfrm>
            <a:off x="0" y="547370"/>
            <a:ext cx="9159240" cy="27254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sz="3600" cap="none" spc="13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예배를 마쳤습니다</a:t>
            </a:r>
            <a:r>
              <a:rPr lang="en-us" sz="3600" cap="none" spc="13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. </a:t>
            </a: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spc="13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세상으로 나가서</a:t>
            </a:r>
            <a:endParaRPr lang="en-us" sz="3600" cap="none" spc="130">
              <a:latin typeface="HY헤드라인M" pitchFamily="1" charset="-127"/>
              <a:ea typeface="HY헤드라인M" pitchFamily="1" charset="-127"/>
              <a:cs typeface="맑은 고딕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spc="13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모든 이와 더불어 사랑과 평화를 </a:t>
            </a:r>
            <a:endParaRPr lang="en-us" sz="3600" cap="none" spc="130">
              <a:latin typeface="HY헤드라인M" pitchFamily="1" charset="-127"/>
              <a:ea typeface="HY헤드라인M" pitchFamily="1" charset="-127"/>
              <a:cs typeface="맑은 고딕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spc="13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이루시길 바랍니다</a:t>
            </a:r>
            <a:r>
              <a:rPr lang="en-us" sz="3600" cap="none" spc="13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.</a:t>
            </a:r>
          </a:p>
        </p:txBody>
      </p:sp>
      <p:sp>
        <p:nvSpPr>
          <p:cNvPr id="7" name="AutoShape 2" descr="규례와 법도를 듣고 지켜 행하라!(신 5:1-21; 행 2:1-13; 요 14:15-31) &lt; 목회 &lt; 기사본문 - 에큐메니안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DggO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9QAAABz///9FGAAAbBYAABAAAAAmAAAACAAAAP//////////"/>
              </a:ext>
            </a:extLst>
          </p:cNvSpPr>
          <p:nvPr/>
        </p:nvSpPr>
        <p:spPr>
          <a:xfrm>
            <a:off x="155575" y="-144780"/>
            <a:ext cx="3789680" cy="3789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endParaRPr/>
          </a:p>
        </p:txBody>
      </p:sp>
      <p:pic>
        <p:nvPicPr>
          <p:cNvPr id="8" name="그림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MUJAACnDwAAky4AACQ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88135" y="2544445"/>
            <a:ext cx="5982970" cy="39808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0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MAEAAD9HgAAwAQAABAAAAAmAAAACAAAAP//////////"/>
              </a:ext>
            </a:extLst>
          </p:cNvSpPr>
          <p:nvPr/>
        </p:nvSpPr>
        <p:spPr>
          <a:xfrm>
            <a:off x="467360" y="77216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AoAAACgGAAAZQQAABAgAAAmAAAACAAAAP//////////"/>
              </a:ext>
            </a:extLst>
          </p:cNvSpPr>
          <p:nvPr/>
        </p:nvSpPr>
        <p:spPr>
          <a:xfrm>
            <a:off x="568960" y="6350"/>
            <a:ext cx="343408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예배로의 초대</a:t>
            </a:r>
          </a:p>
        </p:txBody>
      </p:sp>
      <p:sp>
        <p:nvSpPr>
          <p:cNvPr id="4" name="TextBox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UgMAADAHAADuNAAAmAoAABAgAAAmAAAACAAAAP//////////"/>
              </a:ext>
            </a:extLst>
          </p:cNvSpPr>
          <p:nvPr/>
        </p:nvSpPr>
        <p:spPr>
          <a:xfrm>
            <a:off x="539750" y="1168400"/>
            <a:ext cx="8064500" cy="553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3000" b="1" cap="none"/>
              <a:t>인 도 자 </a:t>
            </a:r>
            <a:r>
              <a:rPr lang="en-us" sz="3000" b="1" cap="none"/>
              <a:t>: </a:t>
            </a:r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QAAAMcTAACXNwAAwBcAABAgAAAmAAAACAAAAP//////////"/>
              </a:ext>
            </a:extLst>
          </p:cNvSpPr>
          <p:nvPr/>
        </p:nvSpPr>
        <p:spPr>
          <a:xfrm>
            <a:off x="107315" y="2860675"/>
            <a:ext cx="8929370" cy="2433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altLang="en-US" sz="3600" b="1" cap="none" dirty="0"/>
              <a:t>영상을 시청한 후</a:t>
            </a:r>
            <a:r>
              <a:rPr lang="en-US" altLang="ko-KR" sz="3600" b="1" cap="none" dirty="0"/>
              <a:t>, </a:t>
            </a:r>
          </a:p>
          <a:p>
            <a:pPr algn="ctr">
              <a:defRPr lang="ko-kr"/>
            </a:pPr>
            <a:r>
              <a:rPr lang="ko-KR" altLang="en-US" sz="3600" b="1" cap="none" dirty="0"/>
              <a:t>파괴된 잔해 가운데 새 창조의 신비를 </a:t>
            </a:r>
          </a:p>
          <a:p>
            <a:pPr algn="ctr">
              <a:defRPr lang="ko-kr"/>
            </a:pPr>
            <a:r>
              <a:rPr lang="ko-KR" altLang="en-US" sz="3600" b="1" cap="none" dirty="0"/>
              <a:t>  상징하는 십자가</a:t>
            </a:r>
            <a:r>
              <a:rPr lang="en-US" altLang="ko-KR" sz="3600" b="1" cap="none" dirty="0"/>
              <a:t>, </a:t>
            </a:r>
            <a:r>
              <a:rPr lang="ko-KR" altLang="en-US" sz="3600" b="1" cap="none" dirty="0"/>
              <a:t>나무</a:t>
            </a:r>
            <a:r>
              <a:rPr lang="en-US" altLang="ko-KR" sz="3600" b="1" cap="none" dirty="0"/>
              <a:t>, </a:t>
            </a:r>
            <a:r>
              <a:rPr lang="ko-KR" altLang="en-US" sz="3600" b="1" cap="none" dirty="0"/>
              <a:t>물을 올려놓으며 묵상합니다</a:t>
            </a:r>
            <a:r>
              <a:rPr lang="en-US" altLang="ko-KR" sz="3600" b="1" cap="none" dirty="0"/>
              <a:t>.</a:t>
            </a:r>
            <a:endParaRPr lang="en-us" sz="3600" b="1" cap="none" dirty="0"/>
          </a:p>
        </p:txBody>
      </p:sp>
      <p:sp>
        <p:nvSpPr>
          <p:cNvPr id="6" name="TextBox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UgMAAJANAAD8NAAAyBAAABAgAAAmAAAACAAAAP//////////"/>
              </a:ext>
            </a:extLst>
          </p:cNvSpPr>
          <p:nvPr/>
        </p:nvSpPr>
        <p:spPr>
          <a:xfrm>
            <a:off x="539750" y="1850390"/>
            <a:ext cx="8073390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buNone/>
              <a:defRPr lang="ko-kr"/>
            </a:pPr>
            <a:r>
              <a:rPr lang="ko-kr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마음과 정성을 다해 </a:t>
            </a:r>
            <a:r>
              <a:rPr lang="ko-kr" sz="2800" i="1" cap="none" dirty="0" err="1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예배드립니다</a:t>
            </a:r>
            <a:r>
              <a:rPr lang="en-us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. - </a:t>
            </a:r>
            <a:r>
              <a:rPr lang="ko-kr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명상기도</a:t>
            </a:r>
            <a:endParaRPr lang="ko-kr" sz="3200" cap="none" dirty="0">
              <a:solidFill>
                <a:srgbClr val="000000"/>
              </a:solidFill>
              <a:latin typeface="한양신명조" charset="0"/>
              <a:ea typeface="맑은 고딕" pitchFamily="3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MAs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MAAMAEAAAzHwAAwAQAABAAAAAmAAAACAAAAP//////////"/>
              </a:ext>
            </a:extLst>
          </p:cNvSpPr>
          <p:nvPr/>
        </p:nvSpPr>
        <p:spPr>
          <a:xfrm>
            <a:off x="501650" y="77216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AoAAAAIOAAAWgQAAAAgAAAmAAAACAAAAP//////////"/>
              </a:ext>
            </a:extLst>
          </p:cNvSpPr>
          <p:nvPr/>
        </p:nvSpPr>
        <p:spPr>
          <a:xfrm>
            <a:off x="35560" y="6350"/>
            <a:ext cx="907288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여는 찬송</a:t>
            </a:r>
            <a:r>
              <a:rPr 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-</a:t>
            </a:r>
            <a:r>
              <a:rPr 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‘</a:t>
            </a:r>
            <a:r>
              <a:rPr lang="ko-KR" alt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주님의 평화가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’            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24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다함께</a:t>
            </a:r>
            <a:r>
              <a:rPr 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▲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2700" cap="none" spc="-32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4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TA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HAIAAGoFAABcNgAAmwYAABAAAAAmAAAACAAAAP//////////"/>
              </a:ext>
            </a:extLst>
          </p:cNvSpPr>
          <p:nvPr/>
        </p:nvSpPr>
        <p:spPr>
          <a:xfrm>
            <a:off x="342900" y="880110"/>
            <a:ext cx="8493760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직사각형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0AEAANYiAAAQNgAAwCQAABAAAAAmAAAACAAAAP//////////"/>
              </a:ext>
            </a:extLst>
          </p:cNvSpPr>
          <p:nvPr/>
        </p:nvSpPr>
        <p:spPr>
          <a:xfrm>
            <a:off x="294640" y="5662930"/>
            <a:ext cx="849376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E626D0-53B8-43D3-AA59-268318B7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" y="710539"/>
            <a:ext cx="8897620" cy="56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68960" y="-6350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</a:p>
        </p:txBody>
      </p:sp>
      <p:sp>
        <p:nvSpPr>
          <p:cNvPr id="5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RBMAAPgOAADEJAAASBMAAAAgAAAmAAAACAAAAP//////////"/>
              </a:ext>
            </a:extLst>
          </p:cNvSpPr>
          <p:nvPr/>
        </p:nvSpPr>
        <p:spPr>
          <a:xfrm>
            <a:off x="3131820" y="2433320"/>
            <a:ext cx="284480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4000" b="1" dirty="0" err="1">
                <a:latin typeface="HY중고딕" pitchFamily="1" charset="-127"/>
                <a:ea typeface="HY중고딕" pitchFamily="1" charset="-127"/>
                <a:cs typeface="조선일보명조" charset="0"/>
              </a:rPr>
              <a:t>배중곤</a:t>
            </a:r>
            <a:r>
              <a:rPr lang="ko-KR" altLang="en-US" sz="4000" b="1" dirty="0">
                <a:latin typeface="HY중고딕" pitchFamily="1" charset="-127"/>
                <a:ea typeface="HY중고딕" pitchFamily="1" charset="-127"/>
                <a:cs typeface="조선일보명조" charset="0"/>
              </a:rPr>
              <a:t> 집사</a:t>
            </a:r>
            <a:endParaRPr lang="ko-kr" sz="4000" b="1" cap="none" dirty="0">
              <a:latin typeface="HY중고딕" pitchFamily="1" charset="-127"/>
              <a:ea typeface="HY중고딕" pitchFamily="1" charset="-127"/>
              <a:cs typeface="조선일보명조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oEAAAgHAAAygQAABAAAAAmAAAACAAAAP//////////"/>
              </a:ext>
            </a:extLst>
          </p:cNvSpPr>
          <p:nvPr/>
        </p:nvSpPr>
        <p:spPr>
          <a:xfrm>
            <a:off x="1905" y="77851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BUAAABCEQAAbwQAABAgAAAmAAAACAAAAP//////////"/>
              </a:ext>
            </a:extLst>
          </p:cNvSpPr>
          <p:nvPr/>
        </p:nvSpPr>
        <p:spPr>
          <a:xfrm>
            <a:off x="568960" y="13335"/>
            <a:ext cx="223647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성서말씀</a:t>
            </a:r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AAAAAJsGAAA9OAAArygAAAAgAAAmAAAACAAAAP//////////"/>
              </a:ext>
            </a:extLst>
          </p:cNvSpPr>
          <p:nvPr/>
        </p:nvSpPr>
        <p:spPr>
          <a:xfrm>
            <a:off x="0" y="863680"/>
            <a:ext cx="9142095" cy="5892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5400" marR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ko-kr" sz="2800" kern="1" cap="none" spc="0">
                <a:solidFill>
                  <a:srgbClr val="000000"/>
                </a:solidFill>
                <a:effectLst/>
                <a:latin typeface="한양신명조" charset="0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lnSpc>
                <a:spcPct val="120000"/>
              </a:lnSpc>
              <a:defRPr lang="ko-kr" sz="2500" cap="none"/>
            </a:pPr>
            <a:r>
              <a:rPr lang="en-US" altLang="ko-KR" dirty="0">
                <a:solidFill>
                  <a:srgbClr val="FF0000"/>
                </a:solidFill>
              </a:rPr>
              <a:t>4. </a:t>
            </a:r>
            <a:r>
              <a:rPr lang="ko-KR" altLang="en-US" dirty="0"/>
              <a:t>내가 받은 야훼의 말씀은 이러하였다</a:t>
            </a:r>
            <a:r>
              <a:rPr lang="en-US" altLang="ko-KR" dirty="0"/>
              <a:t>.  </a:t>
            </a:r>
            <a:r>
              <a:rPr lang="en-US" altLang="ko-KR" dirty="0">
                <a:solidFill>
                  <a:srgbClr val="FF0000"/>
                </a:solidFill>
              </a:rPr>
              <a:t>5.</a:t>
            </a:r>
            <a:r>
              <a:rPr lang="en-US" altLang="ko-KR" dirty="0"/>
              <a:t> "</a:t>
            </a:r>
            <a:r>
              <a:rPr lang="ko-KR" altLang="en-US" dirty="0"/>
              <a:t>내가 너를 점지해 주기 전에 나는 너를 뽑아 세웠다</a:t>
            </a:r>
            <a:r>
              <a:rPr lang="en-US" altLang="ko-KR" dirty="0"/>
              <a:t>. </a:t>
            </a:r>
            <a:r>
              <a:rPr lang="ko-KR" altLang="en-US" dirty="0"/>
              <a:t>네가 세상에 떨어지기 전에 나는 너를 만방에 내 말을 전할 나의 예언자로 삼았다</a:t>
            </a:r>
            <a:r>
              <a:rPr lang="en-US" altLang="ko-KR" dirty="0"/>
              <a:t>.“  </a:t>
            </a:r>
            <a:r>
              <a:rPr lang="en-US" altLang="ko-KR" sz="2500" dirty="0">
                <a:solidFill>
                  <a:srgbClr val="FF0000"/>
                </a:solidFill>
              </a:rPr>
              <a:t>6.</a:t>
            </a:r>
            <a:r>
              <a:rPr lang="en-US" altLang="ko-KR" dirty="0"/>
              <a:t> "</a:t>
            </a:r>
            <a:r>
              <a:rPr lang="ko-KR" altLang="en-US" dirty="0"/>
              <a:t>아</a:t>
            </a:r>
            <a:r>
              <a:rPr lang="en-US" altLang="ko-KR" dirty="0"/>
              <a:t>! </a:t>
            </a:r>
            <a:r>
              <a:rPr lang="ko-KR" altLang="en-US" dirty="0"/>
              <a:t>야훼 나의 주님</a:t>
            </a:r>
            <a:r>
              <a:rPr lang="en-US" altLang="ko-KR" dirty="0"/>
              <a:t>, </a:t>
            </a:r>
            <a:r>
              <a:rPr lang="ko-KR" altLang="en-US" dirty="0"/>
              <a:t>보십시오</a:t>
            </a:r>
            <a:r>
              <a:rPr lang="en-US" altLang="ko-KR" dirty="0"/>
              <a:t>. </a:t>
            </a:r>
            <a:r>
              <a:rPr lang="ko-KR" altLang="en-US" dirty="0"/>
              <a:t>저는 아이라서 말을 잘 못합니다</a:t>
            </a:r>
            <a:r>
              <a:rPr lang="en-US" altLang="ko-KR" dirty="0"/>
              <a:t>." </a:t>
            </a:r>
            <a:r>
              <a:rPr lang="ko-KR" altLang="en-US" dirty="0"/>
              <a:t>하고 내가 아뢰었더니</a:t>
            </a:r>
            <a:r>
              <a:rPr lang="en-US" altLang="ko-KR" dirty="0"/>
              <a:t>,  </a:t>
            </a:r>
            <a:r>
              <a:rPr lang="en-US" altLang="ko-KR" sz="2500" dirty="0">
                <a:solidFill>
                  <a:srgbClr val="FF0000"/>
                </a:solidFill>
              </a:rPr>
              <a:t>7. </a:t>
            </a:r>
            <a:r>
              <a:rPr lang="ko-KR" altLang="en-US" dirty="0"/>
              <a:t>야훼께서는 나에게 이렇게 이르셨다</a:t>
            </a:r>
            <a:r>
              <a:rPr lang="en-US" altLang="ko-KR" dirty="0"/>
              <a:t>. "</a:t>
            </a:r>
            <a:r>
              <a:rPr lang="ko-KR" altLang="en-US" dirty="0"/>
              <a:t>아이라는 소리를 하지 마라</a:t>
            </a:r>
            <a:r>
              <a:rPr lang="en-US" altLang="ko-KR" dirty="0"/>
              <a:t>. </a:t>
            </a:r>
            <a:r>
              <a:rPr lang="ko-KR" altLang="en-US" dirty="0"/>
              <a:t>내가 너를 누구에게 보내든지 너는 가야 하고</a:t>
            </a:r>
            <a:r>
              <a:rPr lang="en-US" altLang="ko-KR" dirty="0"/>
              <a:t>, </a:t>
            </a:r>
            <a:r>
              <a:rPr lang="ko-KR" altLang="en-US" dirty="0"/>
              <a:t>무슨 말을 시키든지 하여야 한다</a:t>
            </a:r>
            <a:r>
              <a:rPr lang="en-US" altLang="ko-KR" dirty="0"/>
              <a:t>.  </a:t>
            </a:r>
            <a:r>
              <a:rPr lang="en-US" altLang="ko-KR" sz="2500" dirty="0">
                <a:solidFill>
                  <a:srgbClr val="FF0000"/>
                </a:solidFill>
              </a:rPr>
              <a:t>8. </a:t>
            </a:r>
            <a:r>
              <a:rPr lang="ko-KR" altLang="en-US" dirty="0"/>
              <a:t>사람을 두려워하지 마라</a:t>
            </a:r>
            <a:r>
              <a:rPr lang="en-US" altLang="ko-KR" dirty="0"/>
              <a:t>. </a:t>
            </a:r>
            <a:r>
              <a:rPr lang="ko-KR" altLang="en-US" dirty="0"/>
              <a:t>내가 늘 옆에 있어 위험할 때면 </a:t>
            </a:r>
            <a:r>
              <a:rPr lang="ko-KR" altLang="en-US" dirty="0" err="1"/>
              <a:t>건져주리라</a:t>
            </a:r>
            <a:r>
              <a:rPr lang="en-US" altLang="ko-KR" dirty="0"/>
              <a:t>. </a:t>
            </a:r>
            <a:r>
              <a:rPr lang="ko-KR" altLang="en-US" dirty="0"/>
              <a:t>이는 내 말이라</a:t>
            </a:r>
            <a:r>
              <a:rPr lang="en-US" altLang="ko-KR" dirty="0"/>
              <a:t>, </a:t>
            </a:r>
            <a:r>
              <a:rPr lang="ko-KR" altLang="en-US" dirty="0"/>
              <a:t>어김이 없다</a:t>
            </a:r>
            <a:r>
              <a:rPr lang="en-US" altLang="ko-KR" dirty="0"/>
              <a:t>.“  </a:t>
            </a:r>
            <a:r>
              <a:rPr lang="en-US" altLang="ko-KR" sz="2500" dirty="0">
                <a:solidFill>
                  <a:srgbClr val="FF0000"/>
                </a:solidFill>
              </a:rPr>
              <a:t>9. </a:t>
            </a:r>
            <a:r>
              <a:rPr lang="ko-KR" altLang="en-US" dirty="0"/>
              <a:t>그러시고 야훼께서는 손을 내밀어 나의 입에 대시며 이르셨다 </a:t>
            </a:r>
            <a:r>
              <a:rPr lang="en-US" altLang="ko-KR" dirty="0"/>
              <a:t>"</a:t>
            </a:r>
            <a:r>
              <a:rPr lang="ko-KR" altLang="en-US" dirty="0"/>
              <a:t>나는 이렇게 나의 말을 너의 입에 담아준다</a:t>
            </a:r>
            <a:r>
              <a:rPr lang="en-US" altLang="ko-KR" dirty="0"/>
              <a:t>.  </a:t>
            </a:r>
            <a:r>
              <a:rPr lang="en-US" altLang="ko-KR" sz="2500" dirty="0">
                <a:solidFill>
                  <a:srgbClr val="FF0000"/>
                </a:solidFill>
              </a:rPr>
              <a:t>10.</a:t>
            </a:r>
            <a:r>
              <a:rPr lang="en-US" altLang="ko-KR" dirty="0"/>
              <a:t> </a:t>
            </a:r>
            <a:r>
              <a:rPr lang="ko-KR" altLang="en-US" dirty="0"/>
              <a:t>보아라</a:t>
            </a:r>
            <a:r>
              <a:rPr lang="en-US" altLang="ko-KR" dirty="0"/>
              <a:t>! </a:t>
            </a:r>
            <a:r>
              <a:rPr lang="ko-KR" altLang="en-US" dirty="0"/>
              <a:t>나는 오늘 세계 만방을 너의 손에 맡긴다</a:t>
            </a:r>
            <a:r>
              <a:rPr lang="en-US" altLang="ko-KR" dirty="0"/>
              <a:t>. </a:t>
            </a:r>
            <a:r>
              <a:rPr lang="ko-KR" altLang="en-US" dirty="0"/>
              <a:t>뽑기도 하고 무너뜨리기도 하고 멸하기도 하고 </a:t>
            </a:r>
            <a:r>
              <a:rPr lang="ko-KR" altLang="en-US" dirty="0" err="1"/>
              <a:t>헐어버리기도</a:t>
            </a:r>
            <a:r>
              <a:rPr lang="ko-KR" altLang="en-US" dirty="0"/>
              <a:t> 하고</a:t>
            </a:r>
            <a:r>
              <a:rPr lang="en-US" altLang="ko-KR" dirty="0"/>
              <a:t>, </a:t>
            </a:r>
            <a:r>
              <a:rPr lang="ko-KR" altLang="en-US" dirty="0"/>
              <a:t>세우기도 하고 심기도 하여라</a:t>
            </a:r>
            <a:r>
              <a:rPr lang="en-US" altLang="ko-KR" dirty="0"/>
              <a:t>."</a:t>
            </a:r>
            <a:endParaRPr dirty="0"/>
          </a:p>
        </p:txBody>
      </p:sp>
      <p:sp>
        <p:nvSpPr>
          <p:cNvPr id="6" name="직사각형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8BEAAJ4BAAAIOAAAbgQAAAAgAAAmAAAACAAAAP//////////"/>
              </a:ext>
            </a:extLst>
          </p:cNvSpPr>
          <p:nvPr/>
        </p:nvSpPr>
        <p:spPr>
          <a:xfrm>
            <a:off x="2915920" y="262890"/>
            <a:ext cx="619252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ko-KR" altLang="en-US" sz="2400" cap="none" dirty="0"/>
              <a:t>예레미야 </a:t>
            </a:r>
            <a:r>
              <a:rPr lang="en-US" altLang="ko-KR" sz="2400" cap="none" dirty="0"/>
              <a:t>1:4</a:t>
            </a:r>
            <a:r>
              <a:rPr lang="en-us" sz="2400" cap="none" dirty="0"/>
              <a:t>~10 </a:t>
            </a:r>
            <a:r>
              <a:rPr lang="ko-kr" sz="2400" cap="none" dirty="0"/>
              <a:t> </a:t>
            </a:r>
            <a:r>
              <a:rPr lang="ko-KR" altLang="en-US" sz="2400" cap="none" dirty="0" err="1"/>
              <a:t>정예지</a:t>
            </a:r>
            <a:r>
              <a:rPr lang="ko-KR" altLang="en-US" sz="2400" cap="none" dirty="0"/>
              <a:t> 집사</a:t>
            </a:r>
            <a:endParaRPr lang="ko-kr" sz="2400" cap="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AAAAAAAAAAAAAAAAAAAAAAAAAAAAAAAAAAAAAAEAAABQAAAAAAAAAAAAAAA4Q9e6zxrD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LUEAABAOAAAMCoAABAAAAAmAAAACAAAAP//////////"/>
              </a:ext>
            </a:extLst>
          </p:cNvSpPr>
          <p:nvPr/>
        </p:nvSpPr>
        <p:spPr>
          <a:xfrm flipH="1">
            <a:off x="0" y="765175"/>
            <a:ext cx="9144000" cy="609282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 lang="ko-kr" sz="1600" cap="none" spc="-61">
              <a:solidFill>
                <a:schemeClr val="tx1"/>
              </a:solidFill>
            </a:endParaRPr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RFG0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AEAAAgHAAAoAQAABAAAAAmAAAACAAAAP//////////"/>
              </a:ext>
            </a:extLst>
          </p:cNvSpPr>
          <p:nvPr/>
        </p:nvSpPr>
        <p:spPr>
          <a:xfrm>
            <a:off x="1905" y="75184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Ov////zCgAARgQAABAgAAAmAAAACAAAAP//////////"/>
              </a:ext>
            </a:extLst>
          </p:cNvSpPr>
          <p:nvPr/>
        </p:nvSpPr>
        <p:spPr>
          <a:xfrm>
            <a:off x="568960" y="-13335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찬양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nwwAAPEAAACXNwAAyAMAABAgAAAmAAAACAAAAP//////////"/>
              </a:ext>
            </a:extLst>
          </p:cNvSpPr>
          <p:nvPr/>
        </p:nvSpPr>
        <p:spPr>
          <a:xfrm>
            <a:off x="2051685" y="153035"/>
            <a:ext cx="698500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ko-kr" sz="2400" b="1" cap="none">
                <a:solidFill>
                  <a:srgbClr val="3F3F3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 cap="none">
                <a:solidFill>
                  <a:schemeClr val="tx1"/>
                </a:solidFill>
              </a:defRPr>
            </a:lvl2pPr>
            <a:lvl3pPr>
              <a:defRPr lang="ko-kr" cap="none">
                <a:solidFill>
                  <a:schemeClr val="tx1"/>
                </a:solidFill>
              </a:defRPr>
            </a:lvl3pPr>
            <a:lvl4pPr>
              <a:defRPr lang="ko-kr" cap="none">
                <a:solidFill>
                  <a:schemeClr val="tx1"/>
                </a:solidFill>
              </a:defRPr>
            </a:lvl4pPr>
            <a:lvl5pPr>
              <a:defRPr lang="ko-kr" cap="none">
                <a:solidFill>
                  <a:schemeClr val="tx1"/>
                </a:solidFill>
              </a:defRPr>
            </a:lvl5pPr>
            <a:lvl6pPr>
              <a:defRPr lang="ko-kr" cap="none">
                <a:solidFill>
                  <a:schemeClr val="tx1"/>
                </a:solidFill>
              </a:defRPr>
            </a:lvl6pPr>
            <a:lvl7pPr>
              <a:defRPr lang="ko-kr" cap="none">
                <a:solidFill>
                  <a:schemeClr val="tx1"/>
                </a:solidFill>
              </a:defRPr>
            </a:lvl7pPr>
            <a:lvl8pPr>
              <a:defRPr lang="ko-kr" cap="none">
                <a:solidFill>
                  <a:schemeClr val="tx1"/>
                </a:solidFill>
              </a:defRPr>
            </a:lvl8pPr>
            <a:lvl9pPr>
              <a:defRPr lang="ko-kr" cap="none">
                <a:solidFill>
                  <a:schemeClr val="tx1"/>
                </a:solidFill>
              </a:defRPr>
            </a:lvl9pPr>
          </a:lstStyle>
          <a:p>
            <a:pPr>
              <a:defRPr lang="ko-kr"/>
            </a:pPr>
            <a:r>
              <a:rPr lang="ko-kr" cap="none">
                <a:solidFill>
                  <a:schemeClr val="tx1"/>
                </a:solidFill>
              </a:rPr>
              <a:t>찬양누리</a:t>
            </a:r>
          </a:p>
        </p:txBody>
      </p:sp>
      <p:sp>
        <p:nvSpPr>
          <p:cNvPr id="6" name="TextBox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wgMAAB8NAAB+NAAALxIAAAAgAAAmAAAACAAAAP//////////"/>
              </a:ext>
            </a:extLst>
          </p:cNvSpPr>
          <p:nvPr/>
        </p:nvSpPr>
        <p:spPr>
          <a:xfrm>
            <a:off x="610870" y="2132965"/>
            <a:ext cx="7922260" cy="822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 sz="4800" b="1" cap="none"/>
            </a:pPr>
            <a:r>
              <a:rPr lang="ko-KR" altLang="en-US" dirty="0"/>
              <a:t>은혜의 단비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sEAAAgHAAAqwQAABAAAAAmAAAACAAAAP//////////"/>
              </a:ext>
            </a:extLst>
          </p:cNvSpPr>
          <p:nvPr/>
        </p:nvSpPr>
        <p:spPr>
          <a:xfrm>
            <a:off x="1905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WHAAAUQQAABAgAAAmAAAACAAAAP//////////"/>
              </a:ext>
            </a:extLst>
          </p:cNvSpPr>
          <p:nvPr/>
        </p:nvSpPr>
        <p:spPr>
          <a:xfrm>
            <a:off x="568960" y="-6350"/>
            <a:ext cx="411861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하늘말씀 이 땅에</a:t>
            </a:r>
          </a:p>
        </p:txBody>
      </p:sp>
      <p:sp>
        <p:nvSpPr>
          <p:cNvPr id="4" name="대각선 방향의 모서리가 잘린 사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A0IAAA9OAAAMCoAABAAAAAmAAAACAAAAP//////////"/>
              </a:ext>
            </a:extLst>
          </p:cNvSpPr>
          <p:nvPr/>
        </p:nvSpPr>
        <p:spPr>
          <a:xfrm flipH="1">
            <a:off x="0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0xIAAKsWAADtJQAABhsAABAgAAAmAAAACAAAAP//////////"/>
              </a:ext>
            </a:extLst>
          </p:cNvSpPr>
          <p:nvPr/>
        </p:nvSpPr>
        <p:spPr>
          <a:xfrm>
            <a:off x="3060065" y="3684905"/>
            <a:ext cx="31051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kern="1" cap="none" spc="0">
                <a:effectLst/>
                <a:latin typeface="HY견고딕" pitchFamily="1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rPr lang="ko-kr" b="1" cap="none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박영락 목사</a:t>
            </a:r>
          </a:p>
        </p:txBody>
      </p:sp>
      <p:sp>
        <p:nvSpPr>
          <p:cNvPr id="6" name="내용 개체 틀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3AEAAGwLAABDNgAAHBAAAAAgAAAmAAAACAAAAP//////////"/>
              </a:ext>
            </a:extLst>
          </p:cNvSpPr>
          <p:nvPr/>
        </p:nvSpPr>
        <p:spPr>
          <a:xfrm>
            <a:off x="102235" y="1856740"/>
            <a:ext cx="8918576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b="1" kern="1" cap="none" spc="0">
                <a:effectLst/>
                <a:latin typeface="맑은 고딕 Semilight" pitchFamily="3" charset="-127"/>
                <a:ea typeface="맑은 고딕" pitchFamily="3" charset="-127"/>
                <a:cs typeface="맑은 고딕" pitchFamily="3" charset="-127"/>
              </a:defRPr>
            </a:lvl1pPr>
            <a:lvl2pPr marL="457200" indent="0" algn="ctr" defTabSz="914400">
              <a:spcBef>
                <a:spcPts val="0"/>
              </a:spcBef>
              <a:buNone/>
              <a:tabLst/>
              <a:defRPr lang="ko-kr" sz="28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914400" indent="0" algn="ctr" defTabSz="914400">
              <a:spcBef>
                <a:spcPts val="0"/>
              </a:spcBef>
              <a:buNone/>
              <a:tabLst/>
              <a:defRPr lang="ko-kr" sz="24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3716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18288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2860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7432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2004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6576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>
              <a:defRPr lang="ko-kr"/>
            </a:pPr>
            <a:r>
              <a:rPr 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“</a:t>
            </a:r>
            <a:r>
              <a:rPr lang="ko-KR" alt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생명과 평화의 씨앗을 심어라</a:t>
            </a:r>
            <a:r>
              <a:rPr 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”</a:t>
            </a:r>
            <a:endParaRPr lang="ko-kr" sz="4400" b="0" cap="none" spc="31" dirty="0">
              <a:latin typeface="휴먼옛체" pitchFamily="1" charset="-127"/>
              <a:ea typeface="휴먼옛체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3F4C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Presentation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3F4C"/>
        </a:dk2>
        <a:lt2>
          <a:srgbClr val="D9F3F4"/>
        </a:lt2>
        <a:accent1>
          <a:srgbClr val="3F949A"/>
        </a:accent1>
        <a:accent2>
          <a:srgbClr val="4764B0"/>
        </a:accent2>
        <a:accent3>
          <a:srgbClr val="4FADD1"/>
        </a:accent3>
        <a:accent4>
          <a:srgbClr val="85B692"/>
        </a:accent4>
        <a:accent5>
          <a:srgbClr val="6B94E2"/>
        </a:accent5>
        <a:accent6>
          <a:srgbClr val="819BAB"/>
        </a:accent6>
        <a:hlink>
          <a:srgbClr val="7C0808"/>
        </a:hlink>
        <a:folHlink>
          <a:srgbClr val="0D35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1311</Words>
  <Application>Microsoft Office PowerPoint</Application>
  <PresentationFormat>화면 슬라이드 쇼(4:3)</PresentationFormat>
  <Paragraphs>201</Paragraphs>
  <Slides>35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50" baseType="lpstr">
      <vt:lpstr>HY견고딕</vt:lpstr>
      <vt:lpstr>HY견명조</vt:lpstr>
      <vt:lpstr>HY목각파임B</vt:lpstr>
      <vt:lpstr>HY중고딕</vt:lpstr>
      <vt:lpstr>HY헤드라인M</vt:lpstr>
      <vt:lpstr>굴림체</vt:lpstr>
      <vt:lpstr>맑은 고딕</vt:lpstr>
      <vt:lpstr>맑은 고딕 Semilight</vt:lpstr>
      <vt:lpstr>문체부 바탕체</vt:lpstr>
      <vt:lpstr>양재 본목각M</vt:lpstr>
      <vt:lpstr>한양신명조</vt:lpstr>
      <vt:lpstr>휴먼옛체</vt:lpstr>
      <vt:lpstr>Arial</vt:lpstr>
      <vt:lpstr>Wingdings</vt:lpstr>
      <vt:lpstr>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ATC_003</dc:creator>
  <cp:keywords/>
  <dc:description/>
  <cp:lastModifiedBy>james</cp:lastModifiedBy>
  <cp:revision>22</cp:revision>
  <dcterms:created xsi:type="dcterms:W3CDTF">2015-06-02T01:26:56Z</dcterms:created>
  <dcterms:modified xsi:type="dcterms:W3CDTF">2026-06-05T13:30:58Z</dcterms:modified>
</cp:coreProperties>
</file>