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64" r:id="rId2"/>
    <p:sldId id="291" r:id="rId3"/>
    <p:sldId id="315" r:id="rId4"/>
    <p:sldId id="345" r:id="rId5"/>
    <p:sldId id="327" r:id="rId6"/>
    <p:sldId id="348" r:id="rId7"/>
    <p:sldId id="341" r:id="rId8"/>
    <p:sldId id="349" r:id="rId9"/>
    <p:sldId id="330" r:id="rId10"/>
    <p:sldId id="331" r:id="rId11"/>
    <p:sldId id="332" r:id="rId12"/>
    <p:sldId id="346" r:id="rId13"/>
    <p:sldId id="334" r:id="rId14"/>
    <p:sldId id="335" r:id="rId15"/>
    <p:sldId id="336" r:id="rId16"/>
    <p:sldId id="337" r:id="rId17"/>
    <p:sldId id="338" r:id="rId18"/>
    <p:sldId id="339" r:id="rId19"/>
  </p:sldIdLst>
  <p:sldSz cx="9144000" cy="6858000" type="screen4x3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8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8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8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8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8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8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8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8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8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9pPr>
  </p:defaultTextStyle>
  <p:extLst>
    <p:ext uri="{EFAFB233-063F-42B5-8137-9DF3F51BA10A}">
      <p15:sldGuideLst xmlns:p15="http://schemas.microsoft.com/office/powerpoint/2012/main">
        <p15:guide id="1" orient="horz" pos="94">
          <p15:clr>
            <a:srgbClr val="A4A3A4"/>
          </p15:clr>
        </p15:guide>
        <p15:guide id="2" orient="horz" pos="48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smNativeData" xmlns:pr="smNativeData" xmlns:p15="http://schemas.microsoft.com/office/powerpoint/2012/main" xmlns:p14="http://schemas.microsoft.com/office/powerpoint/2010/main" xmlns:mc="http://schemas.openxmlformats.org/markup-compatibility/2006" dt="1780146337" val="1234" revOS="4"/>
      <pr:smFileRevision xmlns="smNativeData" xmlns:pr="smNativeData" xmlns:p15="http://schemas.microsoft.com/office/powerpoint/2012/main" xmlns:p14="http://schemas.microsoft.com/office/powerpoint/2010/main" xmlns:mc="http://schemas.openxmlformats.org/markup-compatibility/2006" dt="1780146337" val="101"/>
      <pr:guideOptions xmlns="smNativeData" xmlns:pr="smNativeData" xmlns:p15="http://schemas.microsoft.com/office/powerpoint/2012/main" xmlns:p14="http://schemas.microsoft.com/office/powerpoint/2010/main" xmlns:mc="http://schemas.openxmlformats.org/markup-compatibility/2006" dt="1780146337" snapToGrid="1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32" autoAdjust="0"/>
  </p:normalViewPr>
  <p:slideViewPr>
    <p:cSldViewPr>
      <p:cViewPr>
        <p:scale>
          <a:sx n="100" d="100"/>
          <a:sy n="100" d="100"/>
        </p:scale>
        <p:origin x="294" y="282"/>
      </p:cViewPr>
      <p:guideLst>
        <p:guide orient="horz" pos="94"/>
        <p:guide orient="horz" pos="48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" d="100"/>
        <a:sy n="18" d="100"/>
      </p:scale>
      <p:origin x="0" y="0"/>
    </p:cViewPr>
  </p:sorterViewPr>
  <p:notesViewPr>
    <p:cSldViewPr>
      <p:cViewPr>
        <p:scale>
          <a:sx n="81" d="100"/>
          <a:sy n="81" d="100"/>
        </p:scale>
        <p:origin x="296" y="511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YOUw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BIEgAA0wIAABAAAAAmAAAACAAAAD+PAAAAAAAA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ko-kr" sz="1200" cap="none"/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endParaRPr/>
          </a:p>
        </p:txBody>
      </p:sp>
      <p:sp>
        <p:nvSpPr>
          <p:cNvPr id="3" name="날짜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AAAAAAuKgAA0wIAABAAAAAmAAAACAAAAD+PAAAAAAAA"/>
              </a:ext>
            </a:extLst>
          </p:cNvSpPr>
          <p:nvPr>
            <p:ph type="dt" idx="10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ko-kr" sz="1200" cap="none"/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fld id="{3F50D531-7FD2-0523-9CE8-89769BA66ADC}" type="datetime1">
              <a:t>06-20(Sat)</a:t>
            </a:fld>
            <a:endParaRPr/>
          </a:p>
        </p:txBody>
      </p:sp>
      <p:sp>
        <p:nvSpPr>
          <p:cNvPr id="4" name="슬라이드 이미지 개체 틀 3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C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imkw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cAgAAAgHAADAIQAABBoAABAAAAAmAAAACAAAAL8PAAD/HwAA"/>
              </a:ext>
            </a:extLst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ko-kr"/>
            </a:pPr>
            <a:endParaRPr/>
          </a:p>
        </p:txBody>
      </p:sp>
      <p:sp>
        <p:nvSpPr>
          <p:cNvPr id="5" name="슬라이드 노트 개체 틀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QAABIbAAD4JQAAODEAABAAAAAmAAAACAAAAD8PAAD/HwAA"/>
              </a:ext>
            </a:extLst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둘째 수준</a:t>
            </a:r>
          </a:p>
          <a:p>
            <a:pPr lvl="2">
              <a:defRPr lang="ko-kr"/>
            </a:pPr>
            <a:r>
              <a:t>셋째 수준</a:t>
            </a:r>
          </a:p>
          <a:p>
            <a:pPr lvl="3">
              <a:defRPr lang="ko-kr"/>
            </a:pPr>
            <a:r>
              <a:t>넷째 수준</a:t>
            </a:r>
          </a:p>
          <a:p>
            <a:pPr lvl="4">
              <a:defRPr lang="ko-kr"/>
            </a:pPr>
            <a:r>
              <a:t>다섯째 수준</a:t>
            </a:r>
          </a:p>
        </p:txBody>
      </p:sp>
      <p:sp>
        <p:nvSpPr>
          <p:cNvPr id="6" name="바닥글 개체 틀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G41AABIEgAAQDgAABAAAAAmAAAACAAAAL+PAAD/HwAA"/>
              </a:ext>
            </a:extLst>
          </p:cNvSpPr>
          <p:nvPr>
            <p:ph type="ftr" sz="quarter" idx="11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ko-kr" sz="1200" cap="none"/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endParaRPr/>
          </a:p>
        </p:txBody>
      </p:sp>
      <p:sp>
        <p:nvSpPr>
          <p:cNvPr id="7" name="슬라이드 번호 개체 틀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AKr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QDgAABAAAAAmAAAACAAAAL+PAAD/Hw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ko-kr" sz="1200" cap="none"/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fld id="{3F50B637-79D2-0540-9CE8-8F15F8A66ADA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C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cAgAAAgHAADAIQAABBoAABAAAAAmAAAACAAAAAEAAAAAAAAA"/>
              </a:ext>
            </a:extLst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QAABIbAAD4JQAAODEAABAAAAAmAAAACAAAAAEgAAAAAAAA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algn="l">
              <a:defRPr lang="ko-kr"/>
            </a:pPr>
            <a:endParaRPr/>
          </a:p>
        </p:txBody>
      </p:sp>
      <p:sp>
        <p:nvSpPr>
          <p:cNvPr id="4" name="슬라이드 번호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QDgAABAAAAAmAAAACAAAAAEAAAAAAA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</p:spPr>
        <p:txBody>
          <a:bodyPr/>
          <a:lstStyle/>
          <a:p>
            <a:pPr>
              <a:defRPr lang="ko-kr"/>
            </a:pPr>
            <a:fld id="{3F508DFE-B0D2-057B-9CE8-462EC3A66A13}" type="slidenum"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2209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C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cAgAAAgHAADAIQAABBoAABAAAAAmAAAACAAAAAEAAAAAAAAA"/>
              </a:ext>
            </a:extLst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QAABIbAAD4JQAAODEAABAAAAAmAAAACAAAAAEgAAAAAAAA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algn="l">
              <a:defRPr lang="ko-kr"/>
            </a:pPr>
            <a:endParaRPr/>
          </a:p>
        </p:txBody>
      </p:sp>
      <p:sp>
        <p:nvSpPr>
          <p:cNvPr id="4" name="슬라이드 번호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QDgAABAAAAAmAAAACAAAAAEAAAAAAA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</p:spPr>
        <p:txBody>
          <a:bodyPr/>
          <a:lstStyle/>
          <a:p>
            <a:pPr>
              <a:defRPr lang="ko-kr"/>
            </a:pPr>
            <a:fld id="{3F50B66E-20D2-0540-9CE8-D615F8A66A83}" type="slidenum"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260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sNAAAINAAAJhYAABAAAAAmAAAACAAAAAEAAAAAAAAA"/>
              </a:ext>
            </a:extLst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부제목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gXAADQLwAAsCIAABAAAAAmAAAACAAAAAGAAAAAAAAA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lang="ko-kr" cap="none">
                <a:solidFill>
                  <a:srgbClr val="8C8C8C"/>
                </a:solidFill>
              </a:defRPr>
            </a:lvl1pPr>
            <a:lvl2pPr marL="457200" indent="0" algn="ctr">
              <a:buNone/>
              <a:defRPr lang="ko-kr" cap="none">
                <a:solidFill>
                  <a:srgbClr val="8C8C8C"/>
                </a:solidFill>
              </a:defRPr>
            </a:lvl2pPr>
            <a:lvl3pPr marL="914400" indent="0" algn="ctr">
              <a:buNone/>
              <a:defRPr lang="ko-kr" cap="none">
                <a:solidFill>
                  <a:srgbClr val="8C8C8C"/>
                </a:solidFill>
              </a:defRPr>
            </a:lvl3pPr>
            <a:lvl4pPr marL="1371600" indent="0" algn="ctr">
              <a:buNone/>
              <a:defRPr lang="ko-kr" cap="none">
                <a:solidFill>
                  <a:srgbClr val="8C8C8C"/>
                </a:solidFill>
              </a:defRPr>
            </a:lvl4pPr>
            <a:lvl5pPr marL="1828800" indent="0" algn="ctr">
              <a:buNone/>
              <a:defRPr lang="ko-kr" cap="none">
                <a:solidFill>
                  <a:srgbClr val="8C8C8C"/>
                </a:solidFill>
              </a:defRPr>
            </a:lvl5pPr>
            <a:lvl6pPr marL="2286000" indent="0" algn="ctr">
              <a:buNone/>
              <a:defRPr lang="ko-kr" cap="none">
                <a:solidFill>
                  <a:srgbClr val="8C8C8C"/>
                </a:solidFill>
              </a:defRPr>
            </a:lvl6pPr>
            <a:lvl7pPr marL="2743200" indent="0" algn="ctr">
              <a:buNone/>
              <a:defRPr lang="ko-kr" cap="none">
                <a:solidFill>
                  <a:srgbClr val="8C8C8C"/>
                </a:solidFill>
              </a:defRPr>
            </a:lvl7pPr>
            <a:lvl8pPr marL="3200400" indent="0" algn="ctr">
              <a:buNone/>
              <a:defRPr lang="ko-kr" cap="none">
                <a:solidFill>
                  <a:srgbClr val="8C8C8C"/>
                </a:solidFill>
              </a:defRPr>
            </a:lvl8pPr>
            <a:lvl9pPr marL="3657600" indent="0" algn="ctr">
              <a:buNone/>
              <a:defRPr lang="ko-kr" cap="none">
                <a:solidFill>
                  <a:srgbClr val="8C8C8C"/>
                </a:solidFill>
              </a:defRPr>
            </a:lvl9pPr>
          </a:lstStyle>
          <a:p>
            <a:pPr>
              <a:defRPr lang="ko-kr"/>
            </a:pPr>
            <a:r>
              <a:t>마스터 부제목 스타일 편집</a:t>
            </a:r>
          </a:p>
        </p:txBody>
      </p:sp>
      <p:sp>
        <p:nvSpPr>
          <p:cNvPr id="4" name="날짜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CA09-47D2-053C-9CE8-B16984A66AE4}" type="datetime1">
              <a:t>06-20(Sat)</a:t>
            </a:fld>
            <a:endParaRPr/>
          </a:p>
        </p:txBody>
      </p:sp>
      <p:sp>
        <p:nvSpPr>
          <p:cNvPr id="5" name="바닥글 개체 틀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6" name="슬라이드 번호 개체 틀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ED8D-C3D2-051B-9CE8-354EA3A66A60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Bid6x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Q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C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Second level</a:t>
            </a:r>
          </a:p>
          <a:p>
            <a:pPr lvl="2">
              <a:defRPr lang="ko-kr"/>
            </a:pPr>
            <a:r>
              <a:t>Third level</a:t>
            </a:r>
          </a:p>
          <a:p>
            <a:pPr lvl="3">
              <a:defRPr lang="ko-kr"/>
            </a:pPr>
            <a:r>
              <a:t>Fourth level</a:t>
            </a:r>
          </a:p>
          <a:p>
            <a:pPr lvl="4">
              <a:defRPr lang="ko-kr"/>
            </a:pPr>
            <a:r>
              <a:t>Fifth level</a:t>
            </a:r>
          </a:p>
        </p:txBody>
      </p:sp>
      <p:sp>
        <p:nvSpPr>
          <p:cNvPr id="4" name="날짜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OjXkw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E304-4AD2-0515-9CE8-BC40ADA66AE9}" type="datetime1">
              <a:t>06-20(Sat)</a:t>
            </a:fld>
            <a:endParaRPr/>
          </a:p>
        </p:txBody>
      </p:sp>
      <p:sp>
        <p:nvSpPr>
          <p:cNvPr id="5" name="바닥글 개체 틀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GV0AA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6" name="슬라이드 번호 개체 틀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E5BB-F5D2-0513-9CE8-0346ABA66A56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Q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JgG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CgAALEBAABwNQAAsCUAABAAAAAmAAAACAAAAAMAAAAAAAAA"/>
              </a:ext>
            </a:extLst>
          </p:cNvSpPr>
          <p:nvPr>
            <p:ph type="title"/>
          </p:nvPr>
        </p:nvSpPr>
        <p:spPr>
          <a:xfrm>
            <a:off x="6629400" y="274955"/>
            <a:ext cx="2057400" cy="5851525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Q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DYJwAAsCUAABAAAAAmAAAACAAAAAMAAAAAAAAA"/>
              </a:ext>
            </a:extLst>
          </p:cNvSpPr>
          <p:nvPr>
            <p:ph idx="1"/>
          </p:nvPr>
        </p:nvSpPr>
        <p:spPr>
          <a:xfrm>
            <a:off x="457200" y="274955"/>
            <a:ext cx="6019800" cy="585152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Second level</a:t>
            </a:r>
          </a:p>
          <a:p>
            <a:pPr lvl="2">
              <a:defRPr lang="ko-kr"/>
            </a:pPr>
            <a:r>
              <a:t>Third level</a:t>
            </a:r>
          </a:p>
          <a:p>
            <a:pPr lvl="3">
              <a:defRPr lang="ko-kr"/>
            </a:pPr>
            <a:r>
              <a:t>Fourth level</a:t>
            </a:r>
          </a:p>
          <a:p>
            <a:pPr lvl="4">
              <a:defRPr lang="ko-kr"/>
            </a:pPr>
            <a:r>
              <a:t>Fifth level</a:t>
            </a:r>
          </a:p>
        </p:txBody>
      </p:sp>
      <p:sp>
        <p:nvSpPr>
          <p:cNvPr id="4" name="날짜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F9yZW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80CC-82D2-0576-9CE8-7423CEA66A21}" type="datetime1">
              <a:t>06-20(Sat)</a:t>
            </a:fld>
            <a:endParaRPr/>
          </a:p>
        </p:txBody>
      </p:sp>
      <p:sp>
        <p:nvSpPr>
          <p:cNvPr id="5" name="바닥글 개체 틀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L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6" name="슬라이드 번호 개체 틀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KWCVw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D73E-70D2-0521-9CE8-867499A66AD3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내용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Second level</a:t>
            </a:r>
          </a:p>
          <a:p>
            <a:pPr lvl="2">
              <a:defRPr lang="ko-kr"/>
            </a:pPr>
            <a:r>
              <a:t>Third level</a:t>
            </a:r>
          </a:p>
          <a:p>
            <a:pPr lvl="3">
              <a:defRPr lang="ko-kr"/>
            </a:pPr>
            <a:r>
              <a:t>Fourth level</a:t>
            </a:r>
          </a:p>
          <a:p>
            <a:pPr lvl="4">
              <a:defRPr lang="ko-kr"/>
            </a:pPr>
            <a:r>
              <a:t>Fifth level</a:t>
            </a:r>
          </a:p>
        </p:txBody>
      </p:sp>
      <p:sp>
        <p:nvSpPr>
          <p:cNvPr id="4" name="날짜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C7DB-95D2-0531-9CE8-636489A66A36}" type="datetime1">
              <a:t>06-20(Sat)</a:t>
            </a:fld>
            <a:endParaRPr/>
          </a:p>
        </p:txBody>
      </p:sp>
      <p:sp>
        <p:nvSpPr>
          <p:cNvPr id="5" name="바닥글 개체 틀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6" name="슬라이드 번호 개체 틀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E62F-61D2-0510-9CE8-9745A8A66AC2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BwbAABCNAAAfSMAABAAAAAmAAAACAAAAIGAAAAAAAAA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ko-kr" sz="4000" b="1" cap="all"/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텍스트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C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OIRAABCNAAAHBsAABAAAAAmAAAACAAAAIGAAAAAAAAA"/>
              </a:ext>
            </a:extLst>
          </p:cNvSpPr>
          <p:nvPr>
            <p:ph idx="1"/>
          </p:nvPr>
        </p:nvSpPr>
        <p:spPr>
          <a:xfrm>
            <a:off x="722630" y="2907030"/>
            <a:ext cx="7772400" cy="149987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ko-kr" sz="2000" cap="none">
                <a:solidFill>
                  <a:srgbClr val="8C8C8C"/>
                </a:solidFill>
              </a:defRPr>
            </a:lvl1pPr>
            <a:lvl2pPr marL="457200" indent="0">
              <a:buNone/>
              <a:defRPr lang="ko-kr" sz="1800" cap="none">
                <a:solidFill>
                  <a:srgbClr val="8C8C8C"/>
                </a:solidFill>
              </a:defRPr>
            </a:lvl2pPr>
            <a:lvl3pPr marL="914400" indent="0">
              <a:buNone/>
              <a:defRPr lang="ko-kr" sz="1600" cap="none">
                <a:solidFill>
                  <a:srgbClr val="8C8C8C"/>
                </a:solidFill>
              </a:defRPr>
            </a:lvl3pPr>
            <a:lvl4pPr marL="1371600" indent="0">
              <a:buNone/>
              <a:defRPr lang="ko-kr" sz="1400" cap="none">
                <a:solidFill>
                  <a:srgbClr val="8C8C8C"/>
                </a:solidFill>
              </a:defRPr>
            </a:lvl4pPr>
            <a:lvl5pPr marL="1828800" indent="0">
              <a:buNone/>
              <a:defRPr lang="ko-kr" sz="1400" cap="none">
                <a:solidFill>
                  <a:srgbClr val="8C8C8C"/>
                </a:solidFill>
              </a:defRPr>
            </a:lvl5pPr>
            <a:lvl6pPr marL="2286000" indent="0">
              <a:buNone/>
              <a:defRPr lang="ko-kr" sz="1400" cap="none">
                <a:solidFill>
                  <a:srgbClr val="8C8C8C"/>
                </a:solidFill>
              </a:defRPr>
            </a:lvl6pPr>
            <a:lvl7pPr marL="2743200" indent="0">
              <a:buNone/>
              <a:defRPr lang="ko-kr" sz="1400" cap="none">
                <a:solidFill>
                  <a:srgbClr val="8C8C8C"/>
                </a:solidFill>
              </a:defRPr>
            </a:lvl7pPr>
            <a:lvl8pPr marL="3200400" indent="0">
              <a:buNone/>
              <a:defRPr lang="ko-kr" sz="1400" cap="none">
                <a:solidFill>
                  <a:srgbClr val="8C8C8C"/>
                </a:solidFill>
              </a:defRPr>
            </a:lvl8pPr>
            <a:lvl9pPr marL="3657600" indent="0">
              <a:buNone/>
              <a:defRPr lang="ko-kr" sz="1400" cap="none">
                <a:solidFill>
                  <a:srgbClr val="8C8C8C"/>
                </a:solidFill>
              </a:defRPr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D457-19D2-0522-9CE8-EF779AA66ABA}" type="datetime1">
              <a:t>06-20(Sat)</a:t>
            </a:fld>
            <a:endParaRPr/>
          </a:p>
        </p:txBody>
      </p:sp>
      <p:sp>
        <p:nvSpPr>
          <p:cNvPr id="5" name="바닥글 개체 틀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6" name="슬라이드 번호 개체 틀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D145-0BD2-0527-9CE8-FD729FA66AA8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내용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KR+6R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CoGwAAsCUAABAAAAAmAAAACAAAAAGAAAAAAAAA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lang="ko-kr" sz="2800" cap="none"/>
            </a:lvl1pPr>
            <a:lvl2pPr>
              <a:defRPr lang="ko-kr" sz="2400" cap="none"/>
            </a:lvl2pPr>
            <a:lvl3pPr>
              <a:defRPr lang="ko-kr" sz="2000" cap="none"/>
            </a:lvl3pPr>
            <a:lvl4pPr>
              <a:defRPr lang="ko-kr" sz="1800" cap="none"/>
            </a:lvl4pPr>
            <a:lvl5pPr>
              <a:defRPr lang="ko-kr" sz="1800" cap="none"/>
            </a:lvl5pPr>
            <a:lvl6pPr>
              <a:defRPr lang="ko-kr" sz="1800" cap="none"/>
            </a:lvl6pPr>
            <a:lvl7pPr>
              <a:defRPr lang="ko-kr" sz="1800" cap="none"/>
            </a:lvl7pPr>
            <a:lvl8pPr>
              <a:defRPr lang="ko-kr" sz="1800" cap="none"/>
            </a:lvl8pPr>
            <a:lvl9pPr>
              <a:defRPr lang="ko-kr" sz="1800" cap="none"/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Second level</a:t>
            </a:r>
          </a:p>
          <a:p>
            <a:pPr lvl="2">
              <a:defRPr lang="ko-kr"/>
            </a:pPr>
            <a:r>
              <a:t>Third level</a:t>
            </a:r>
          </a:p>
          <a:p>
            <a:pPr lvl="3">
              <a:defRPr lang="ko-kr"/>
            </a:pPr>
            <a:r>
              <a:t>Fourth level</a:t>
            </a:r>
          </a:p>
          <a:p>
            <a:pPr lvl="4">
              <a:defRPr lang="ko-kr"/>
            </a:pPr>
            <a:r>
              <a:t>Fifth level</a:t>
            </a:r>
          </a:p>
        </p:txBody>
      </p:sp>
      <p:sp>
        <p:nvSpPr>
          <p:cNvPr id="4" name="내용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CsdLB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BwAANgJAABwNQAAsCUAABAAAAAmAAAACAAAAAGAAAAAAAAA"/>
              </a:ext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lang="ko-kr" sz="2800" cap="none"/>
            </a:lvl1pPr>
            <a:lvl2pPr>
              <a:defRPr lang="ko-kr" sz="2400" cap="none"/>
            </a:lvl2pPr>
            <a:lvl3pPr>
              <a:defRPr lang="ko-kr" sz="2000" cap="none"/>
            </a:lvl3pPr>
            <a:lvl4pPr>
              <a:defRPr lang="ko-kr" sz="1800" cap="none"/>
            </a:lvl4pPr>
            <a:lvl5pPr>
              <a:defRPr lang="ko-kr" sz="1800" cap="none"/>
            </a:lvl5pPr>
            <a:lvl6pPr>
              <a:defRPr lang="ko-kr" sz="1800" cap="none"/>
            </a:lvl6pPr>
            <a:lvl7pPr>
              <a:defRPr lang="ko-kr" sz="1800" cap="none"/>
            </a:lvl7pPr>
            <a:lvl8pPr>
              <a:defRPr lang="ko-kr" sz="1800" cap="none"/>
            </a:lvl8pPr>
            <a:lvl9pPr>
              <a:defRPr lang="ko-kr" sz="1800" cap="none"/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Second level</a:t>
            </a:r>
          </a:p>
          <a:p>
            <a:pPr lvl="2">
              <a:defRPr lang="ko-kr"/>
            </a:pPr>
            <a:r>
              <a:t>Third level</a:t>
            </a:r>
          </a:p>
          <a:p>
            <a:pPr lvl="3">
              <a:defRPr lang="ko-kr"/>
            </a:pPr>
            <a:r>
              <a:t>Fourth level</a:t>
            </a:r>
          </a:p>
          <a:p>
            <a:pPr lvl="4">
              <a:defRPr lang="ko-kr"/>
            </a:pPr>
            <a:r>
              <a:t>Fifth level</a:t>
            </a:r>
          </a:p>
        </p:txBody>
      </p:sp>
      <p:sp>
        <p:nvSpPr>
          <p:cNvPr id="5" name="날짜 개체 틀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EQAT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8E38-76D2-0578-9CE8-802DC0A66AD5}" type="datetime1">
              <a:t>06-20(Sat)</a:t>
            </a:fld>
            <a:endParaRPr/>
          </a:p>
        </p:txBody>
      </p:sp>
      <p:sp>
        <p:nvSpPr>
          <p:cNvPr id="6" name="바닥글 개체 틀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7" name="슬라이드 번호 개체 틀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AE3D-73D2-0558-9CE8-850DE0A66AD0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Qf7w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텍스트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C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IJAACrGwAAYQ0AABAAAAAmAAAACAAAAIGAAAAAAAAA"/>
              </a:ext>
            </a:extLst>
          </p:cNvSpPr>
          <p:nvPr>
            <p:ph idx="1"/>
          </p:nvPr>
        </p:nvSpPr>
        <p:spPr>
          <a:xfrm>
            <a:off x="457200" y="1535430"/>
            <a:ext cx="4040505" cy="6394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ko-kr" sz="2400" b="1" cap="none"/>
            </a:lvl1pPr>
            <a:lvl2pPr marL="457200" indent="0">
              <a:buNone/>
              <a:defRPr lang="ko-kr" sz="2000" b="1" cap="none"/>
            </a:lvl2pPr>
            <a:lvl3pPr marL="914400" indent="0">
              <a:buNone/>
              <a:defRPr lang="ko-kr" sz="1800" b="1" cap="none"/>
            </a:lvl3pPr>
            <a:lvl4pPr marL="1371600" indent="0">
              <a:buNone/>
              <a:defRPr lang="ko-kr" sz="1600" b="1" cap="none"/>
            </a:lvl4pPr>
            <a:lvl5pPr marL="1828800" indent="0">
              <a:buNone/>
              <a:defRPr lang="ko-kr" sz="1600" b="1" cap="none"/>
            </a:lvl5pPr>
            <a:lvl6pPr marL="2286000" indent="0">
              <a:buNone/>
              <a:defRPr lang="ko-kr" sz="1600" b="1" cap="none"/>
            </a:lvl6pPr>
            <a:lvl7pPr marL="2743200" indent="0">
              <a:buNone/>
              <a:defRPr lang="ko-kr" sz="1600" b="1" cap="none"/>
            </a:lvl7pPr>
            <a:lvl8pPr marL="3200400" indent="0">
              <a:buNone/>
              <a:defRPr lang="ko-kr" sz="1600" b="1" cap="none"/>
            </a:lvl8pPr>
            <a:lvl9pPr marL="3657600" indent="0">
              <a:buNone/>
              <a:defRPr lang="ko-kr" sz="1600" b="1" cap="none"/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JYgly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ENAACrGwAAsCUAABAAAAAmAAAACAAAAAGAAAAAAAAA"/>
              </a:ext>
            </a:extLst>
          </p:cNvSpPr>
          <p:nvPr>
            <p:ph idx="2"/>
          </p:nvPr>
        </p:nvSpPr>
        <p:spPr>
          <a:xfrm>
            <a:off x="457200" y="2174875"/>
            <a:ext cx="4040505" cy="3951605"/>
          </a:xfrm>
        </p:spPr>
        <p:txBody>
          <a:bodyPr/>
          <a:lstStyle>
            <a:lvl1pPr>
              <a:defRPr lang="ko-kr" sz="2400" cap="none"/>
            </a:lvl1pPr>
            <a:lvl2pPr>
              <a:defRPr lang="ko-kr" sz="2000" cap="none"/>
            </a:lvl2pPr>
            <a:lvl3pPr>
              <a:defRPr lang="ko-kr" sz="1800" cap="none"/>
            </a:lvl3pPr>
            <a:lvl4pPr>
              <a:defRPr lang="ko-kr" sz="1600" cap="none"/>
            </a:lvl4pPr>
            <a:lvl5pPr>
              <a:defRPr lang="ko-kr" sz="1600" cap="none"/>
            </a:lvl5pPr>
            <a:lvl6pPr>
              <a:defRPr lang="ko-kr" sz="1600" cap="none"/>
            </a:lvl6pPr>
            <a:lvl7pPr>
              <a:defRPr lang="ko-kr" sz="1600" cap="none"/>
            </a:lvl7pPr>
            <a:lvl8pPr>
              <a:defRPr lang="ko-kr" sz="1600" cap="none"/>
            </a:lvl8pPr>
            <a:lvl9pPr>
              <a:defRPr lang="ko-kr" sz="1600" cap="none"/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Second level</a:t>
            </a:r>
          </a:p>
          <a:p>
            <a:pPr lvl="2">
              <a:defRPr lang="ko-kr"/>
            </a:pPr>
            <a:r>
              <a:t>Third level</a:t>
            </a:r>
          </a:p>
          <a:p>
            <a:pPr lvl="3">
              <a:defRPr lang="ko-kr"/>
            </a:pPr>
            <a:r>
              <a:t>Fourth level</a:t>
            </a:r>
          </a:p>
          <a:p>
            <a:pPr lvl="4">
              <a:defRPr lang="ko-kr"/>
            </a:pPr>
            <a:r>
              <a:t>Fifth level</a:t>
            </a:r>
          </a:p>
        </p:txBody>
      </p:sp>
      <p:sp>
        <p:nvSpPr>
          <p:cNvPr id="5" name="텍스트 개체 틀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C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Kg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xwAAHIJAABwNQAAYQ0AABAAAAAmAAAACAAAAIGAAAAAAAAA"/>
              </a:ext>
            </a:extLst>
          </p:cNvSpPr>
          <p:nvPr>
            <p:ph idx="3"/>
          </p:nvPr>
        </p:nvSpPr>
        <p:spPr>
          <a:xfrm>
            <a:off x="4645025" y="1535430"/>
            <a:ext cx="4041775" cy="6394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ko-kr" sz="2400" b="1" cap="none"/>
            </a:lvl1pPr>
            <a:lvl2pPr marL="457200" indent="0">
              <a:buNone/>
              <a:defRPr lang="ko-kr" sz="2000" b="1" cap="none"/>
            </a:lvl2pPr>
            <a:lvl3pPr marL="914400" indent="0">
              <a:buNone/>
              <a:defRPr lang="ko-kr" sz="1800" b="1" cap="none"/>
            </a:lvl3pPr>
            <a:lvl4pPr marL="1371600" indent="0">
              <a:buNone/>
              <a:defRPr lang="ko-kr" sz="1600" b="1" cap="none"/>
            </a:lvl4pPr>
            <a:lvl5pPr marL="1828800" indent="0">
              <a:buNone/>
              <a:defRPr lang="ko-kr" sz="1600" b="1" cap="none"/>
            </a:lvl5pPr>
            <a:lvl6pPr marL="2286000" indent="0">
              <a:buNone/>
              <a:defRPr lang="ko-kr" sz="1600" b="1" cap="none"/>
            </a:lvl6pPr>
            <a:lvl7pPr marL="2743200" indent="0">
              <a:buNone/>
              <a:defRPr lang="ko-kr" sz="1600" b="1" cap="none"/>
            </a:lvl7pPr>
            <a:lvl8pPr marL="3200400" indent="0">
              <a:buNone/>
              <a:defRPr lang="ko-kr" sz="1600" b="1" cap="none"/>
            </a:lvl8pPr>
            <a:lvl9pPr marL="3657600" indent="0">
              <a:buNone/>
              <a:defRPr lang="ko-kr" sz="1600" b="1" cap="none"/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Ggi0w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xwAAGENAABwNQAAsCUAABAAAAAmAAAACAAAAAGAAAAAAAAA"/>
              </a:ext>
            </a:extLst>
          </p:cNvSpPr>
          <p:nvPr>
            <p:ph idx="4"/>
          </p:nvPr>
        </p:nvSpPr>
        <p:spPr>
          <a:xfrm>
            <a:off x="4645025" y="2174875"/>
            <a:ext cx="4041775" cy="3951605"/>
          </a:xfrm>
        </p:spPr>
        <p:txBody>
          <a:bodyPr/>
          <a:lstStyle>
            <a:lvl1pPr>
              <a:defRPr lang="ko-kr" sz="2400" cap="none"/>
            </a:lvl1pPr>
            <a:lvl2pPr>
              <a:defRPr lang="ko-kr" sz="2000" cap="none"/>
            </a:lvl2pPr>
            <a:lvl3pPr>
              <a:defRPr lang="ko-kr" sz="1800" cap="none"/>
            </a:lvl3pPr>
            <a:lvl4pPr>
              <a:defRPr lang="ko-kr" sz="1600" cap="none"/>
            </a:lvl4pPr>
            <a:lvl5pPr>
              <a:defRPr lang="ko-kr" sz="1600" cap="none"/>
            </a:lvl5pPr>
            <a:lvl6pPr>
              <a:defRPr lang="ko-kr" sz="1600" cap="none"/>
            </a:lvl6pPr>
            <a:lvl7pPr>
              <a:defRPr lang="ko-kr" sz="1600" cap="none"/>
            </a:lvl7pPr>
            <a:lvl8pPr>
              <a:defRPr lang="ko-kr" sz="1600" cap="none"/>
            </a:lvl8pPr>
            <a:lvl9pPr>
              <a:defRPr lang="ko-kr" sz="1600" cap="none"/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Second level</a:t>
            </a:r>
          </a:p>
          <a:p>
            <a:pPr lvl="2">
              <a:defRPr lang="ko-kr"/>
            </a:pPr>
            <a:r>
              <a:t>Third level</a:t>
            </a:r>
          </a:p>
          <a:p>
            <a:pPr lvl="3">
              <a:defRPr lang="ko-kr"/>
            </a:pPr>
            <a:r>
              <a:t>Fourth level</a:t>
            </a:r>
          </a:p>
          <a:p>
            <a:pPr lvl="4">
              <a:defRPr lang="ko-kr"/>
            </a:pPr>
            <a:r>
              <a:t>Fifth level</a:t>
            </a:r>
          </a:p>
        </p:txBody>
      </p:sp>
      <p:sp>
        <p:nvSpPr>
          <p:cNvPr id="7" name="날짜 개체 틀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9448-06D2-0562-9CE8-F037DAA66AA5}" type="datetime1">
              <a:t>06-20(Sat)</a:t>
            </a:fld>
            <a:endParaRPr/>
          </a:p>
        </p:txBody>
      </p:sp>
      <p:sp>
        <p:nvSpPr>
          <p:cNvPr id="8" name="바닥글 개체 틀 7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NIj0y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9" name="슬라이드 번호 개체 틀 8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HQldS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D3F3-BDD2-0525-9CE8-4B709DA66A1E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날짜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oDCw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F916-58D2-050F-9CE8-AE5AB7A66AFB}" type="datetime1">
              <a:t>06-20(Sat)</a:t>
            </a:fld>
            <a:endParaRPr/>
          </a:p>
        </p:txBody>
      </p:sp>
      <p:sp>
        <p:nvSpPr>
          <p:cNvPr id="4" name="바닥글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EYnRy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5" name="슬라이드 번호 개체 틀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MEJCi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B1FA-B4D2-0547-9CE8-4212FFA66A17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MQqKw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F715-5BD2-0501-9CE8-AD54B9A66AF8}" type="datetime1">
              <a:t>06-20(Sat)</a:t>
            </a:fld>
            <a:endParaRPr/>
          </a:p>
        </p:txBody>
      </p:sp>
      <p:sp>
        <p:nvSpPr>
          <p:cNvPr id="3" name="바닥글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IkKii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4" name="슬라이드 번호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EUuRi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D661-2FD2-0520-9CE8-D97598A66A8C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C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DkgR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K4BAABSFQAA1AgAABAAAAAmAAAACAAAAIGAAAAAAAAA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ko-kr" sz="2000" b="1" cap="none"/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내용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/hUAAK4BAABwNQAAsCUAABAAAAAmAAAACAAAAAGAAAAAAAAA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>
            <a:lvl1pPr>
              <a:defRPr lang="ko-kr" sz="3200" cap="none"/>
            </a:lvl1pPr>
            <a:lvl2pPr>
              <a:defRPr lang="ko-kr" sz="2800" cap="none"/>
            </a:lvl2pPr>
            <a:lvl3pPr>
              <a:defRPr lang="ko-kr" sz="2400" cap="none"/>
            </a:lvl3pPr>
            <a:lvl4pPr>
              <a:defRPr lang="ko-kr" sz="2000" cap="none"/>
            </a:lvl4pPr>
            <a:lvl5pPr>
              <a:defRPr lang="ko-kr" sz="2000" cap="none"/>
            </a:lvl5pPr>
            <a:lvl6pPr>
              <a:defRPr lang="ko-kr" sz="2000" cap="none"/>
            </a:lvl6pPr>
            <a:lvl7pPr>
              <a:defRPr lang="ko-kr" sz="2000" cap="none"/>
            </a:lvl7pPr>
            <a:lvl8pPr>
              <a:defRPr lang="ko-kr" sz="2000" cap="none"/>
            </a:lvl8pPr>
            <a:lvl9pPr>
              <a:defRPr lang="ko-kr" sz="2000" cap="none"/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Second level</a:t>
            </a:r>
          </a:p>
          <a:p>
            <a:pPr lvl="2">
              <a:defRPr lang="ko-kr"/>
            </a:pPr>
            <a:r>
              <a:t>Third level</a:t>
            </a:r>
          </a:p>
          <a:p>
            <a:pPr lvl="3">
              <a:defRPr lang="ko-kr"/>
            </a:pPr>
            <a:r>
              <a:t>Fourth level</a:t>
            </a:r>
          </a:p>
          <a:p>
            <a:pPr lvl="4">
              <a:defRPr lang="ko-kr"/>
            </a:pPr>
            <a:r>
              <a:t>Fifth level</a:t>
            </a:r>
          </a:p>
        </p:txBody>
      </p:sp>
      <p:sp>
        <p:nvSpPr>
          <p:cNvPr id="4" name="텍스트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QIAABSFQAAsCUAABAAAAAmAAAACAAAAAGAAAAAAAAA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>
            <a:lvl1pPr marL="0" indent="0">
              <a:buNone/>
              <a:defRPr lang="ko-kr" sz="1400" cap="none"/>
            </a:lvl1pPr>
            <a:lvl2pPr marL="457200" indent="0">
              <a:buNone/>
              <a:defRPr lang="ko-kr" sz="1200" cap="none"/>
            </a:lvl2pPr>
            <a:lvl3pPr marL="914400" indent="0">
              <a:buNone/>
              <a:defRPr lang="ko-kr" sz="1000" cap="none"/>
            </a:lvl3pPr>
            <a:lvl4pPr marL="1371600" indent="0">
              <a:buNone/>
              <a:defRPr lang="ko-kr" sz="900" cap="none"/>
            </a:lvl4pPr>
            <a:lvl5pPr marL="1828800" indent="0">
              <a:buNone/>
              <a:defRPr lang="ko-kr" sz="900" cap="none"/>
            </a:lvl5pPr>
            <a:lvl6pPr marL="2286000" indent="0">
              <a:buNone/>
              <a:defRPr lang="ko-kr" sz="900" cap="none"/>
            </a:lvl6pPr>
            <a:lvl7pPr marL="2743200" indent="0">
              <a:buNone/>
              <a:defRPr lang="ko-kr" sz="900" cap="none"/>
            </a:lvl7pPr>
            <a:lvl8pPr marL="3200400" indent="0">
              <a:buNone/>
              <a:defRPr lang="ko-kr" sz="900" cap="none"/>
            </a:lvl8pPr>
            <a:lvl9pPr marL="3657600" indent="0">
              <a:buNone/>
              <a:defRPr lang="ko-kr" sz="900" cap="none"/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GaY/B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A314-5AD2-0555-9CE8-AC00EDA66AF9}" type="datetime1">
              <a:t>06-20(Sat)</a:t>
            </a:fld>
            <a:endParaRPr/>
          </a:p>
        </p:txBody>
      </p:sp>
      <p:sp>
        <p:nvSpPr>
          <p:cNvPr id="6" name="바닥글 개체 틀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Mi1GQ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7" name="슬라이드 번호 개체 틀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AD56-18D2-055B-9CE8-EE0EE3A66ABB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C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wsAAIgdAADHLAAABSEAABAAAAAmAAAACAAAAIGAAAAAAAAA"/>
              </a:ext>
            </a:extLst>
          </p:cNvSpPr>
          <p:nvPr>
            <p:ph type="title"/>
          </p:nvPr>
        </p:nvSpPr>
        <p:spPr>
          <a:xfrm>
            <a:off x="1792605" y="4800600"/>
            <a:ext cx="5486400" cy="56705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ko-kr" sz="2000" b="1" cap="none"/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그림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Bipkw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wsAAMUDAADHLAAAFR0AABAAAAAmAAAACAAAAAGAAAAAAAAA"/>
              </a:ext>
            </a:extLst>
          </p:cNvSpPr>
          <p:nvPr>
            <p:ph type="pic" idx="1"/>
          </p:nvPr>
        </p:nvSpPr>
        <p:spPr>
          <a:xfrm>
            <a:off x="1792605" y="612775"/>
            <a:ext cx="5486400" cy="4114800"/>
          </a:xfrm>
        </p:spPr>
        <p:txBody>
          <a:bodyPr/>
          <a:lstStyle>
            <a:lvl1pPr marL="0" indent="0">
              <a:buNone/>
              <a:defRPr lang="ko-kr" sz="3200" cap="none"/>
            </a:lvl1pPr>
            <a:lvl2pPr marL="457200" indent="0">
              <a:buNone/>
              <a:defRPr lang="ko-kr" sz="2800" cap="none"/>
            </a:lvl2pPr>
            <a:lvl3pPr marL="914400" indent="0">
              <a:buNone/>
              <a:defRPr lang="ko-kr" sz="2400" cap="none"/>
            </a:lvl3pPr>
            <a:lvl4pPr marL="1371600" indent="0">
              <a:buNone/>
              <a:defRPr lang="ko-kr" sz="2000" cap="none"/>
            </a:lvl4pPr>
            <a:lvl5pPr marL="1828800" indent="0">
              <a:buNone/>
              <a:defRPr lang="ko-kr" sz="2000" cap="none"/>
            </a:lvl5pPr>
            <a:lvl6pPr marL="2286000" indent="0">
              <a:buNone/>
              <a:defRPr lang="ko-kr" sz="2000" cap="none"/>
            </a:lvl6pPr>
            <a:lvl7pPr marL="2743200" indent="0">
              <a:buNone/>
              <a:defRPr lang="ko-kr" sz="2000" cap="none"/>
            </a:lvl7pPr>
            <a:lvl8pPr marL="3200400" indent="0">
              <a:buNone/>
              <a:defRPr lang="ko-kr" sz="2000" cap="none"/>
            </a:lvl8pPr>
            <a:lvl9pPr marL="3657600" indent="0">
              <a:buNone/>
              <a:defRPr lang="ko-kr" sz="2000" cap="none"/>
            </a:lvl9pPr>
          </a:lstStyle>
          <a:p>
            <a:pPr>
              <a:defRPr lang="ko-kr"/>
            </a:pPr>
            <a:endParaRPr/>
          </a:p>
        </p:txBody>
      </p:sp>
      <p:sp>
        <p:nvSpPr>
          <p:cNvPr id="4" name="텍스트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wsAAAUhAADHLAAA+CUAABAAAAAmAAAACAAAAAGAAAAAAAAA"/>
              </a:ext>
            </a:extLst>
          </p:cNvSpPr>
          <p:nvPr>
            <p:ph idx="2"/>
          </p:nvPr>
        </p:nvSpPr>
        <p:spPr>
          <a:xfrm>
            <a:off x="1792605" y="5367655"/>
            <a:ext cx="5486400" cy="804545"/>
          </a:xfrm>
        </p:spPr>
        <p:txBody>
          <a:bodyPr/>
          <a:lstStyle>
            <a:lvl1pPr marL="0" indent="0">
              <a:buNone/>
              <a:defRPr lang="ko-kr" sz="1400" cap="none"/>
            </a:lvl1pPr>
            <a:lvl2pPr marL="457200" indent="0">
              <a:buNone/>
              <a:defRPr lang="ko-kr" sz="1200" cap="none"/>
            </a:lvl2pPr>
            <a:lvl3pPr marL="914400" indent="0">
              <a:buNone/>
              <a:defRPr lang="ko-kr" sz="1000" cap="none"/>
            </a:lvl3pPr>
            <a:lvl4pPr marL="1371600" indent="0">
              <a:buNone/>
              <a:defRPr lang="ko-kr" sz="900" cap="none"/>
            </a:lvl4pPr>
            <a:lvl5pPr marL="1828800" indent="0">
              <a:buNone/>
              <a:defRPr lang="ko-kr" sz="900" cap="none"/>
            </a:lvl5pPr>
            <a:lvl6pPr marL="2286000" indent="0">
              <a:buNone/>
              <a:defRPr lang="ko-kr" sz="900" cap="none"/>
            </a:lvl6pPr>
            <a:lvl7pPr marL="2743200" indent="0">
              <a:buNone/>
              <a:defRPr lang="ko-kr" sz="900" cap="none"/>
            </a:lvl7pPr>
            <a:lvl8pPr marL="3200400" indent="0">
              <a:buNone/>
              <a:defRPr lang="ko-kr" sz="900" cap="none"/>
            </a:lvl8pPr>
            <a:lvl9pPr marL="3657600" indent="0">
              <a:buNone/>
              <a:defRPr lang="ko-kr" sz="900" cap="none"/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BDEF-A1D2-054B-9CE8-571EF3A66A02}" type="datetime1">
              <a:t>06-20(Sat)</a:t>
            </a:fld>
            <a:endParaRPr/>
          </a:p>
        </p:txBody>
      </p:sp>
      <p:sp>
        <p:nvSpPr>
          <p:cNvPr id="6" name="바닥글 개체 틀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Egzcx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7" name="슬라이드 번호 개체 틀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8512-5CD2-0573-9CE8-AA26CBA66AFF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EBAABwNQAAuQgAABAAAAAmAAAACAAAAL8vAAAAAAAA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텍스트 개체 틀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NgJAABwNQAAsCUAABAAAAAmAAAACAAAAD8vAAAAAAAA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Second level</a:t>
            </a:r>
          </a:p>
          <a:p>
            <a:pPr lvl="2">
              <a:defRPr lang="ko-kr"/>
            </a:pPr>
            <a:r>
              <a:t>Third level</a:t>
            </a:r>
          </a:p>
          <a:p>
            <a:pPr lvl="3">
              <a:defRPr lang="ko-kr"/>
            </a:pPr>
            <a:r>
              <a:t>Fourth level</a:t>
            </a:r>
          </a:p>
          <a:p>
            <a:pPr lvl="4">
              <a:defRPr lang="ko-kr"/>
            </a:pPr>
            <a:r>
              <a:t>Fifth level</a:t>
            </a:r>
          </a:p>
        </p:txBody>
      </p:sp>
      <p:sp>
        <p:nvSpPr>
          <p:cNvPr id="4" name="날짜 개체 틀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L+PAAAAAAAA"/>
              </a:ext>
            </a:extLst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ko-kr" sz="1200" cap="none">
                <a:solidFill>
                  <a:srgbClr val="8C8C8C"/>
                </a:solidFill>
              </a:defRPr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fld id="{3F509D17-59D2-056B-9CE8-AF3ED3A66AFA}" type="datetime1">
              <a:t>06-20(Sat)</a:t>
            </a:fld>
            <a:endParaRPr/>
          </a:p>
        </p:txBody>
      </p:sp>
      <p:sp>
        <p:nvSpPr>
          <p:cNvPr id="5" name="바닥글 개체 틀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L+PAAAAAAAA"/>
              </a:ext>
            </a:extLst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ko-kr" sz="1200" cap="none">
                <a:solidFill>
                  <a:srgbClr val="8C8C8C"/>
                </a:solidFill>
              </a:defRPr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endParaRPr/>
          </a:p>
        </p:txBody>
      </p:sp>
      <p:sp>
        <p:nvSpPr>
          <p:cNvPr id="6" name="슬라이드 번호 개체 틀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L+PAAAAAAAA"/>
              </a:ext>
            </a:extLst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ko-kr" sz="1200" cap="none">
                <a:solidFill>
                  <a:srgbClr val="8C8C8C"/>
                </a:solidFill>
              </a:defRPr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fld id="{3F508FDD-93D2-0579-9CE8-652CC1A66A30}" type="slidenum">
              <a:t>‹#›</a:t>
            </a:fld>
            <a:endParaRPr/>
          </a:p>
        </p:txBody>
      </p:sp>
      <p:sp>
        <p:nvSpPr>
          <p:cNvPr id="7" name="이등변 삼각형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agAAAA0AAAAAkAAAAEgAAACQAAAASAAAAAAAAAABAAAAAAAAAAEAAABQAAAAAAAAAAAAAAAAAAAAAADgPwAAAAAAAOA/AAAAAAAA4D8AAAAAAADgPwAAAAAAAOA/AAAAAAAA4D8AAAAAAADgPwAAAAAAAOA/AAAAAAAA4D8CAAAAjAAAAAEAAAAAAAAA5/HqAP///wgA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/HqAP///wEAAAAAAAAAAAAAAAAAAAAAAAAAAAAAAAAAAAAAAAAAAC9ucgB/f38A2fP0A8zMzADAwP8Af39/AAAAAAAAAAAAAAAAAAAAAAAAAAAAIQAAABgAAAAUAAAA9v////7///8UCQAAEwkAABAAAAAmAAAACAAAAP//////////"/>
              </a:ext>
            </a:extLst>
          </p:cNvSpPr>
          <p:nvPr/>
        </p:nvSpPr>
        <p:spPr>
          <a:xfrm rot="5400000">
            <a:off x="-3810" y="-3810"/>
            <a:ext cx="1476375" cy="1482090"/>
          </a:xfrm>
          <a:prstGeom prst="triangle">
            <a:avLst>
              <a:gd name="adj" fmla="val 0"/>
            </a:avLst>
          </a:prstGeom>
          <a:solidFill>
            <a:srgbClr val="E7F1EA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8" name="이등변 삼각형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agAAAA0AAAAAkAAAAEgAAACQAAAASAAAAAAAAAABAAAAAAAAAAEAAABQAAAAAAAAAAAAAAAAAAAAAADgPwAAAAAAAOA/AAAAAAAA4D8AAAAAAADgPwAAAAAAAOA/AAAAAAAA4D8AAAAAAADgPwAAAAAAAOA/AAAAAAAA4D8CAAAAjAAAAAEAAAAAAAAAzuHTAP///wgA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uHTAP///wEAAAAAAAAAAAAAAAAAAAAAAAAAAAAAAAAAAAAAAAAAAC9ucgB/f38A2fP0A8zMzADAwP8Af39/AAAAAAAAAAAAAAAAAAAAAAAAAAAAIQAAABgAAAAUAAAAAwAAAAAAAADABwAAtQcAABAAAAAmAAAACAAAAP//////////"/>
              </a:ext>
            </a:extLst>
          </p:cNvSpPr>
          <p:nvPr/>
        </p:nvSpPr>
        <p:spPr>
          <a:xfrm rot="5400000">
            <a:off x="4445" y="-2540"/>
            <a:ext cx="1252855" cy="1257935"/>
          </a:xfrm>
          <a:prstGeom prst="triangle">
            <a:avLst>
              <a:gd name="adj" fmla="val 0"/>
            </a:avLst>
          </a:prstGeom>
          <a:solidFill>
            <a:srgbClr val="CEE1D3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9" name="이등변 삼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agAAAA0AAAAAkAAAAEgAAACQAAAASAAAAAAAAAABAAAAAAAAAAEAAABQAAAAAAAAAAAAAAAAAAAAAADgPwAAAAAAAOA/AAAAAAAA4D8AAAAAAADgPwAAAAAAAOA/AAAAAAAA4D8AAAAAAADgPwAAAAAAAOA/AAAAAAAA4D8CAAAAjAAAAAEAAAAAAAAA5/HqAP///wgA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/HqAP///wEAAAAAAAAAAAAAAAAAAAAAAAAAAAAAAAAAAAAAAAAAAC9ucgB/f38A2fP0A8zMzADAwP8Af39/AAAAAAAAAAAAAAAAAAAAAAAAAAAAIQAAABgAAAAUAAAALC8AAA8hAABKOAAAJCoAABAAAAAmAAAACAAAAP//////////"/>
              </a:ext>
            </a:extLst>
          </p:cNvSpPr>
          <p:nvPr/>
        </p:nvSpPr>
        <p:spPr>
          <a:xfrm rot="16200000">
            <a:off x="7670800" y="5371465"/>
            <a:ext cx="1476375" cy="1482090"/>
          </a:xfrm>
          <a:prstGeom prst="triangle">
            <a:avLst>
              <a:gd name="adj" fmla="val 0"/>
            </a:avLst>
          </a:prstGeom>
          <a:solidFill>
            <a:srgbClr val="E7F1EA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10" name="이등변 삼각형 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agAAAA0AAAAAkAAAAEgAAACQAAAASAAAAAAAAAABAAAAAAAAAAEAAABQAAAAAAAAAAAAAAAAAAAAAADgPwAAAAAAAOA/AAAAAAAA4D8AAAAAAADgPwAAAAAAAOA/AAAAAAAA4D8AAAAAAADgPwAAAAAAAOA/AAAAAAAA4D8CAAAAjAAAAAEAAAAAAAAAzuHTAP///wgA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uHTAP///wEAAAAAAAAAAAAAAAAAAAAAAAAAAAAAAAAAAAAAAAAAAC9ucgB/f38A2fP0A8zMzADAwP8Af39/AAAAAAAAAAAAAAAAAAAAAAAAAAAAIQAAABgAAAAUAAAAizAAAHUiAABIOAAAKioAABAAAAAmAAAACAAAAP//////////"/>
              </a:ext>
            </a:extLst>
          </p:cNvSpPr>
          <p:nvPr/>
        </p:nvSpPr>
        <p:spPr>
          <a:xfrm rot="16179287">
            <a:off x="7893685" y="5598795"/>
            <a:ext cx="1252855" cy="1257935"/>
          </a:xfrm>
          <a:prstGeom prst="triangle">
            <a:avLst>
              <a:gd name="adj" fmla="val 0"/>
            </a:avLst>
          </a:prstGeom>
          <a:solidFill>
            <a:srgbClr val="CEE1D3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44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ko-kr" sz="32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ko-kr" sz="2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ko-kr" sz="24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ko-kr" sz="20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»"/>
        <a:tabLst/>
        <a:defRPr lang="ko-kr" sz="20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5pPr>
      <a:lvl6pPr marL="25146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ko-kr" sz="20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6pPr>
      <a:lvl7pPr marL="29718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ko-kr" sz="20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7pPr>
      <a:lvl8pPr marL="3429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ko-kr" sz="20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8pPr>
      <a:lvl9pPr marL="3886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ko-kr" sz="20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rAAAAA0AAAAAkAAAAEgAAACQAAAASAAAAAAAAAABAAAAAAAAAAEAAABQAAAAAAAAAAAAAACYEL8YNnzFPwAAAAAAAOA/AAAAAAAA4D8AAAAAAADgPwAAAAAAAOA/AAAAAAAA4D8AAAAAAADgPwAAAAAAAOA/AAAAAAAA4D8CAAAAjAAAAAEAAAAAAAAA////CP///wgp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AAAAAAAAABAOAAAJyoAABAAAAAmAAAACAAAAP//////////"/>
              </a:ext>
            </a:extLst>
          </p:cNvSpPr>
          <p:nvPr/>
        </p:nvSpPr>
        <p:spPr>
          <a:xfrm flipH="1">
            <a:off x="0" y="0"/>
            <a:ext cx="9144000" cy="6852285"/>
          </a:xfrm>
          <a:prstGeom prst="snip2DiagRect">
            <a:avLst>
              <a:gd name="adj1" fmla="val 0"/>
              <a:gd name="adj2" fmla="val 11200"/>
            </a:avLst>
          </a:prstGeom>
          <a:solidFill>
            <a:schemeClr val="bg1">
              <a:alpha val="5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r>
              <a:rPr lang="en-us" cap="none"/>
              <a:t>333</a:t>
            </a:r>
          </a:p>
        </p:txBody>
      </p:sp>
      <p:pic>
        <p:nvPicPr>
          <p:cNvPr id="3" name="_x390689624" descr="EMB00001daca715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oeAaahMAAAAlAAAAEQAAAC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AcAAAA4AAAAAAAAAAAAAAAAAAAA////AAAAAAAAAAAAAAAAAAAAAAAAAAAAkwAAAAAAAABkAAAAZAAAAAAAAAAjAAAABAAAAGQAAAAXAAAAFAAAAAAAAAAAAAAA/38AAP9/AAAAAAAACQAAAAQAAADoX7pJ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D+UmgX///8BAAAAAAAAAAAAAAAAAAAAAAAAAAAAAAAAAAAAAAAAAAAAAAACf39/ANnz9APMzMwAwMD/AH9/fwAAAAAAAAAAAAAAAAD///8AAAAAACEAAAAYAAAAFAAAABADAAD0IwAAgREAAF8mAAAQAAAAJgAAAAgAAAD//////////w=="/>
              </a:ext>
            </a:extLst>
          </p:cNvPicPr>
          <p:nvPr/>
        </p:nvPicPr>
        <p:blipFill>
          <a:blip r:embed="rId2"/>
          <a:srcRect b="1470"/>
          <a:stretch>
            <a:fillRect/>
          </a:stretch>
        </p:blipFill>
        <p:spPr>
          <a:xfrm>
            <a:off x="497840" y="5844540"/>
            <a:ext cx="2347595" cy="3930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_x390690264" descr="EMB00001daca716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oeAaahMAAAAlAAAAEQAAAC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AcAAAA4AAAAAAAAAAAAAAAAAAAA////AAAAAAAAAAAAAAAAAAAAAAAAAAAAAAAAABQ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D+UmgX///8BAAAAAAAAAAAAAAAAAAAAAAAAAAAAAAAAAAAAAAAAAAAAAAACf39/ANnz9APMzMwAwMD/AH9/fwAAAAAAAAAAAAAAAAD///8AAAAAACEAAAAYAAAAFAAAAMwAAADTIwAA0QIAALMlAAAQAAAAJgAAAAgAAAD//////////w=="/>
              </a:ext>
            </a:extLst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129540" y="5823585"/>
            <a:ext cx="328295" cy="304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직선 연결선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gAoAAKYFAADYLQAApgUAABAAAAAmAAAACAAAAP//////////"/>
              </a:ext>
            </a:extLst>
          </p:cNvSpPr>
          <p:nvPr/>
        </p:nvSpPr>
        <p:spPr>
          <a:xfrm>
            <a:off x="1706880" y="918210"/>
            <a:ext cx="5745480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pic>
        <p:nvPicPr>
          <p:cNvPr id="6" name="Picture 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oeAaahMAAAAlAAAAEQAAAC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AcAAAA4AAAAAQAAAAAAAAAAAAAA////AAAAAAAAAAAAsQEAAKQEAAD0AQAAAAAAAAo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D+UmgX///8BAAAAAAAAAAAAAAAAAAAAAAAAAAAAAAAAAAAAAAAAAAAAAAACf39/ANnz9APMzMwAwMD/AH9/fwAAAAAAAAAAAAAAAAD///8AAAAAACEAAAAYAAAAFAAAAA8AAAAIBgAAwx4AAF8gAAAQAAAAJgAAAAgAAAD//////////w=="/>
              </a:ext>
            </a:extLst>
          </p:cNvPicPr>
          <p:nvPr/>
        </p:nvPicPr>
        <p:blipFill>
          <a:blip r:embed="rId4">
            <a:grayscl/>
            <a:lum bright="10000"/>
          </a:blip>
          <a:srcRect l="4330" t="11880" r="5000"/>
          <a:stretch>
            <a:fillRect/>
          </a:stretch>
        </p:blipFill>
        <p:spPr>
          <a:xfrm>
            <a:off x="9525" y="980440"/>
            <a:ext cx="4991100" cy="4281805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7" name="표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094500"/>
              </p:ext>
            </p:extLst>
          </p:nvPr>
        </p:nvGraphicFramePr>
        <p:xfrm>
          <a:off x="4445" y="4652645"/>
          <a:ext cx="3847465" cy="5245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47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ko-kr"/>
                      </a:pPr>
                      <a:r>
                        <a:rPr lang="en-us" sz="1400" b="1" cap="none" dirty="0"/>
                        <a:t>† </a:t>
                      </a:r>
                      <a:r>
                        <a:rPr lang="ko-kr" sz="1400" b="1" cap="none" dirty="0"/>
                        <a:t>성령강림</a:t>
                      </a:r>
                      <a:r>
                        <a:rPr lang="ko-KR" altLang="en-US" sz="1400" b="1" cap="none" dirty="0"/>
                        <a:t>후</a:t>
                      </a:r>
                      <a:r>
                        <a:rPr lang="en-US" altLang="ko-KR" sz="1400" b="1" cap="none" dirty="0"/>
                        <a:t>4</a:t>
                      </a:r>
                      <a:r>
                        <a:rPr lang="ko-kr" sz="1400" b="1" cap="none" dirty="0"/>
                        <a:t>주 성서일과</a:t>
                      </a:r>
                      <a:endParaRPr lang="ko-kr" sz="1400" cap="none" dirty="0"/>
                    </a:p>
                    <a:p>
                      <a:pPr algn="ctr" fontAlgn="base" latinLnBrk="0"/>
                      <a:r>
                        <a:rPr lang="ko-KR" altLang="en-US" sz="1800" b="0" i="0" u="none" strike="noStrike" kern="1" cap="none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욘 </a:t>
                      </a:r>
                      <a:r>
                        <a:rPr lang="en-US" altLang="ko-KR" sz="1800" b="0" i="0" u="none" strike="noStrike" kern="1" cap="none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3:1-10, </a:t>
                      </a:r>
                      <a:r>
                        <a:rPr lang="ko-KR" altLang="en-US" sz="1800" b="0" i="0" u="none" strike="noStrike" kern="1" cap="none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행 </a:t>
                      </a:r>
                      <a:r>
                        <a:rPr lang="en-US" altLang="ko-KR" sz="1800" b="0" i="0" u="none" strike="noStrike" kern="1" cap="none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16:6-15, </a:t>
                      </a:r>
                      <a:r>
                        <a:rPr lang="ko-KR" altLang="en-US" sz="1800" b="0" i="0" u="none" strike="noStrike" kern="1" cap="none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마 </a:t>
                      </a:r>
                      <a:r>
                        <a:rPr lang="en-US" altLang="ko-KR" sz="1800" b="0" i="0" u="none" strike="noStrike" kern="1" cap="none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28:16-20</a:t>
                      </a:r>
                      <a:endParaRPr lang="ko-KR" altLang="en-US" sz="1800" b="0" i="0" u="none" strike="noStrike" kern="1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8415" marB="18415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  <a:ext uri="smNativeData">
                    <pr:rowheight xmlns:pr="smNativeData" xmlns="" xmlns:p15="http://schemas.microsoft.com/office/powerpoint/2012/main" xmlns:p14="http://schemas.microsoft.com/office/powerpoint/2010/main" xmlns:mc="http://schemas.openxmlformats.org/markup-compatibility/2006" dt="1780146337" type="min" val="504825"/>
                  </a:ext>
                </a:extLst>
              </a:tr>
            </a:tbl>
          </a:graphicData>
        </a:graphic>
      </p:graphicFrame>
      <p:pic>
        <p:nvPicPr>
          <p:cNvPr id="8" name="_x403382960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oeAaahMAAAAlAAAAEQAAAC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AcAAAA4AAAAAAAAAAAAAAAAAAAA////AAAAAAAAAAAAAAAAAAAAAAAAAAAAAAAAAAAAAABkAAAAZAAAAAAAAAAjAAAABAAAAGQAAAAXAAAAFAAAAAAAAAAAAAAA/38AAP9/AAAAAAAACQAAAAQAAACAgIC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D+UmgX///8BAAAAAAAAAAAAAAAAAAAAAAAAAAAAAAAAAAAAAAAAAAAAAAACf39/ANnz9APMzMwAwMD/AH9/fwAAAAAAAAAAAAAAAAD///8AAAAAACEAAAAYAAAAFAAAAHwhAAA/CAAAWTYAABMh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5443220" y="1340485"/>
            <a:ext cx="3391535" cy="40360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TextBox 1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fhEAAJsgAAC/JgAAyyMAAAAgAAAmAAAACAAAAP//////////"/>
              </a:ext>
            </a:extLst>
          </p:cNvSpPr>
          <p:nvPr/>
        </p:nvSpPr>
        <p:spPr>
          <a:xfrm>
            <a:off x="2843530" y="5300345"/>
            <a:ext cx="3455035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ko-kr"/>
            </a:pPr>
            <a:r>
              <a:rPr lang="en-us" sz="2800" b="1" cap="none" dirty="0">
                <a:latin typeface="HY목각파임B" pitchFamily="1" charset="-127"/>
                <a:ea typeface="HY목각파임B" pitchFamily="1" charset="-127"/>
                <a:cs typeface="조선일보명조" charset="0"/>
              </a:rPr>
              <a:t>2026.6.21.</a:t>
            </a:r>
            <a:endParaRPr lang="ko-kr" sz="2800" b="1" cap="none" dirty="0">
              <a:latin typeface="HY목각파임B" pitchFamily="1" charset="-127"/>
              <a:ea typeface="HY목각파임B" pitchFamily="1" charset="-127"/>
              <a:cs typeface="조선일보명조" charset="0"/>
            </a:endParaRPr>
          </a:p>
        </p:txBody>
      </p:sp>
      <p:sp>
        <p:nvSpPr>
          <p:cNvPr id="10" name="직사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2fP0A8zMzADAwP8Af39/AAAAAAAAAAAAAAAAAAAAAAAAAAAAIQAAABgAAAAUAAAADwAAAAkAAAAxOAAAqQUAAAAgAAAmAAAACAAAAP//////////"/>
              </a:ext>
            </a:extLst>
          </p:cNvSpPr>
          <p:nvPr/>
        </p:nvSpPr>
        <p:spPr>
          <a:xfrm>
            <a:off x="9525" y="5715"/>
            <a:ext cx="912495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ko-kr"/>
            </a:pPr>
            <a:r>
              <a:rPr lang="ko-kr" sz="5400" b="1" cap="none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" charset="-127"/>
                <a:ea typeface="HY목각파임B" pitchFamily="1" charset="-127"/>
                <a:cs typeface="맑은 고딕" pitchFamily="3" charset="-127"/>
              </a:rPr>
              <a:t>성령강림후</a:t>
            </a:r>
            <a:r>
              <a:rPr lang="en-US" altLang="ko-KR" sz="5400" b="1" cap="none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" charset="-127"/>
                <a:ea typeface="HY목각파임B" pitchFamily="1" charset="-127"/>
                <a:cs typeface="맑은 고딕" pitchFamily="3" charset="-127"/>
              </a:rPr>
              <a:t> </a:t>
            </a:r>
            <a:r>
              <a:rPr lang="ko-KR" altLang="en-US" sz="5400" b="1" cap="none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" charset="-127"/>
                <a:ea typeface="HY목각파임B" pitchFamily="1" charset="-127"/>
                <a:cs typeface="맑은 고딕" pitchFamily="3" charset="-127"/>
              </a:rPr>
              <a:t>넷</a:t>
            </a:r>
            <a:r>
              <a:rPr lang="ko-kr" sz="5400" b="1" cap="none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" charset="-127"/>
                <a:ea typeface="HY목각파임B" pitchFamily="1" charset="-127"/>
                <a:cs typeface="맑은 고딕" pitchFamily="3" charset="-127"/>
              </a:rPr>
              <a:t>째</a:t>
            </a:r>
            <a:endParaRPr lang="en-US" altLang="ko-KR" sz="5400" b="1" cap="none" dirty="0">
              <a:solidFill>
                <a:srgbClr val="FF0000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HY목각파임B" pitchFamily="1" charset="-127"/>
              <a:ea typeface="HY목각파임B" pitchFamily="1" charset="-127"/>
              <a:cs typeface="맑은 고딕" pitchFamily="3" charset="-127"/>
            </a:endParaRPr>
          </a:p>
          <a:p>
            <a:pPr algn="ctr">
              <a:defRPr lang="ko-kr"/>
            </a:pPr>
            <a:r>
              <a:rPr lang="en-US" sz="3200" b="1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" charset="-127"/>
                <a:ea typeface="HY목각파임B" pitchFamily="1" charset="-127"/>
              </a:rPr>
              <a:t>6.25</a:t>
            </a:r>
            <a:r>
              <a:rPr lang="ko-KR" altLang="en-US" sz="3200" b="1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" charset="-127"/>
                <a:ea typeface="HY목각파임B" pitchFamily="1" charset="-127"/>
              </a:rPr>
              <a:t>민족화해주일</a:t>
            </a:r>
            <a:endParaRPr lang="en-us" b="1" cap="none" dirty="0">
              <a:solidFill>
                <a:schemeClr val="bg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HY목각파임B" pitchFamily="1" charset="-127"/>
              <a:ea typeface="HY목각파임B" pitchFamily="1" charset="-127"/>
              <a:cs typeface="맑은 고딕" pitchFamily="3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선 연결선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AwAAAKsEAAAgHAAAqwQAABAAAAAmAAAACAAAAP//////////"/>
              </a:ext>
            </a:extLst>
          </p:cNvSpPr>
          <p:nvPr/>
        </p:nvSpPr>
        <p:spPr>
          <a:xfrm>
            <a:off x="1905" y="758825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3" name="직사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Pb////WHAAAUQQAABAgAAAmAAAACAAAAP//////////"/>
              </a:ext>
            </a:extLst>
          </p:cNvSpPr>
          <p:nvPr/>
        </p:nvSpPr>
        <p:spPr>
          <a:xfrm>
            <a:off x="568960" y="-6350"/>
            <a:ext cx="411861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하늘말씀 이 땅에</a:t>
            </a:r>
          </a:p>
        </p:txBody>
      </p:sp>
      <p:sp>
        <p:nvSpPr>
          <p:cNvPr id="4" name="대각선 방향의 모서리가 잘린 사각형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rAAAAA0AAAAAkAAAAEgAAACQAAAASAAAAAAAAAABAAAAAAAAAAEAAABQAAAAAAAAAAAAAADXigodomfBPwAAAAAAAOA/AAAAAAAA4D8AAAAAAADgPwAAAAAAAOA/AAAAAAAA4D8AAAAAAADgPwAAAAAAAOA/AAAAAAAA4D8CAAAAjAAAAAEAAAAAAAAA////CP///wgp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AAAAA0IAAA9OAAAMCoAABAAAAAmAAAACAAAAP//////////"/>
              </a:ext>
            </a:extLst>
          </p:cNvSpPr>
          <p:nvPr/>
        </p:nvSpPr>
        <p:spPr>
          <a:xfrm flipH="1">
            <a:off x="0" y="1308735"/>
            <a:ext cx="9142095" cy="5549265"/>
          </a:xfrm>
          <a:prstGeom prst="snip2DiagRect">
            <a:avLst>
              <a:gd name="adj1" fmla="val 0"/>
              <a:gd name="adj2" fmla="val 11201"/>
            </a:avLst>
          </a:prstGeom>
          <a:solidFill>
            <a:schemeClr val="bg1">
              <a:alpha val="5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5" name="TextBox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0xIAAKsWAADtJQAABhsAABAgAAAmAAAACAAAAP//////////"/>
              </a:ext>
            </a:extLst>
          </p:cNvSpPr>
          <p:nvPr/>
        </p:nvSpPr>
        <p:spPr>
          <a:xfrm>
            <a:off x="3060065" y="3684905"/>
            <a:ext cx="310515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marR="0" indent="0" algn="ctr">
              <a:spcBef>
                <a:spcPts val="0"/>
              </a:spcBef>
              <a:spcAft>
                <a:spcPts val="0"/>
              </a:spcAft>
              <a:defRPr lang="ko-kr" sz="4000" kern="1" cap="none" spc="0">
                <a:effectLst/>
                <a:latin typeface="HY견고딕" pitchFamily="1" charset="-127"/>
                <a:ea typeface="맑은 고딕" pitchFamily="3" charset="-127"/>
                <a:cs typeface="맑은 고딕" pitchFamily="3" charset="-127"/>
              </a:defRPr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r>
              <a:rPr lang="ko-kr" b="1" cap="none">
                <a:latin typeface="맑은 고딕 Semilight" pitchFamily="3" charset="-127"/>
                <a:ea typeface="맑은 고딕 Semilight" pitchFamily="3" charset="-127"/>
                <a:cs typeface="맑은 고딕 Semilight" pitchFamily="3" charset="-127"/>
              </a:rPr>
              <a:t>박영락 목사</a:t>
            </a:r>
          </a:p>
        </p:txBody>
      </p:sp>
      <p:sp>
        <p:nvSpPr>
          <p:cNvPr id="6" name="내용 개체 틀 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3AEAAGwLAABDNgAAHBAAAAAgAAAmAAAACAAAAP//////////"/>
              </a:ext>
            </a:extLst>
          </p:cNvSpPr>
          <p:nvPr/>
        </p:nvSpPr>
        <p:spPr>
          <a:xfrm>
            <a:off x="102235" y="1856740"/>
            <a:ext cx="8918576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0" bIns="45720" numCol="1" spcCol="215900" anchor="t"/>
          <a:lstStyle>
            <a:lvl1pPr marR="0" indent="0" algn="ctr">
              <a:spcBef>
                <a:spcPts val="0"/>
              </a:spcBef>
              <a:spcAft>
                <a:spcPts val="0"/>
              </a:spcAft>
              <a:defRPr lang="ko-kr" sz="4000" b="1" kern="1" cap="none" spc="0">
                <a:effectLst/>
                <a:latin typeface="맑은 고딕 Semilight" pitchFamily="3" charset="-127"/>
                <a:ea typeface="맑은 고딕" pitchFamily="3" charset="-127"/>
                <a:cs typeface="맑은 고딕" pitchFamily="3" charset="-127"/>
              </a:defRPr>
            </a:lvl1pPr>
            <a:lvl2pPr marL="457200" indent="0" algn="ctr" defTabSz="914400">
              <a:spcBef>
                <a:spcPts val="0"/>
              </a:spcBef>
              <a:buNone/>
              <a:tabLst/>
              <a:defRPr lang="ko-kr" sz="2800" kern="1" cap="none">
                <a:solidFill>
                  <a:srgbClr val="8C8C8C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2pPr>
            <a:lvl3pPr marL="914400" indent="0" algn="ctr" defTabSz="914400">
              <a:spcBef>
                <a:spcPts val="0"/>
              </a:spcBef>
              <a:buNone/>
              <a:tabLst/>
              <a:defRPr lang="ko-kr" sz="2400" kern="1" cap="none">
                <a:solidFill>
                  <a:srgbClr val="8C8C8C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3pPr>
            <a:lvl4pPr marL="1371600" indent="0" algn="ctr" defTabSz="914400">
              <a:spcBef>
                <a:spcPts val="0"/>
              </a:spcBef>
              <a:buNone/>
              <a:tabLst/>
              <a:defRPr lang="ko-kr" sz="2000" kern="1" cap="none">
                <a:solidFill>
                  <a:srgbClr val="8C8C8C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4pPr>
            <a:lvl5pPr marL="1828800" indent="0" algn="ctr" defTabSz="914400">
              <a:spcBef>
                <a:spcPts val="0"/>
              </a:spcBef>
              <a:buNone/>
              <a:tabLst/>
              <a:defRPr lang="ko-kr" sz="2000" kern="1" cap="none">
                <a:solidFill>
                  <a:srgbClr val="8C8C8C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5pPr>
            <a:lvl6pPr marL="2286000" indent="0" algn="ctr" defTabSz="914400">
              <a:spcBef>
                <a:spcPts val="0"/>
              </a:spcBef>
              <a:buNone/>
              <a:tabLst/>
              <a:defRPr lang="ko-kr" sz="2000" kern="1" cap="none">
                <a:solidFill>
                  <a:srgbClr val="8C8C8C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6pPr>
            <a:lvl7pPr marL="2743200" indent="0" algn="ctr" defTabSz="914400">
              <a:spcBef>
                <a:spcPts val="0"/>
              </a:spcBef>
              <a:buNone/>
              <a:tabLst/>
              <a:defRPr lang="ko-kr" sz="2000" kern="1" cap="none">
                <a:solidFill>
                  <a:srgbClr val="8C8C8C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7pPr>
            <a:lvl8pPr marL="3200400" indent="0" algn="ctr" defTabSz="914400">
              <a:spcBef>
                <a:spcPts val="0"/>
              </a:spcBef>
              <a:buNone/>
              <a:tabLst/>
              <a:defRPr lang="ko-kr" sz="2000" kern="1" cap="none">
                <a:solidFill>
                  <a:srgbClr val="8C8C8C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8pPr>
            <a:lvl9pPr marL="3657600" indent="0" algn="ctr" defTabSz="914400">
              <a:spcBef>
                <a:spcPts val="0"/>
              </a:spcBef>
              <a:buNone/>
              <a:tabLst/>
              <a:defRPr lang="ko-kr" sz="2000" kern="1" cap="none">
                <a:solidFill>
                  <a:srgbClr val="8C8C8C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9pPr>
          </a:lstStyle>
          <a:p>
            <a:pPr>
              <a:defRPr lang="ko-kr"/>
            </a:pPr>
            <a:r>
              <a:rPr lang="en-us" sz="4400" b="0" cap="none" spc="31" dirty="0">
                <a:latin typeface="휴먼옛체" pitchFamily="1" charset="-127"/>
                <a:ea typeface="휴먼옛체" pitchFamily="1" charset="-127"/>
                <a:cs typeface="맑은 고딕" pitchFamily="3" charset="-127"/>
              </a:rPr>
              <a:t>“</a:t>
            </a:r>
            <a:r>
              <a:rPr lang="ko-KR" altLang="en-US" sz="4400" b="0" cap="none" spc="31" dirty="0">
                <a:latin typeface="휴먼옛체" pitchFamily="1" charset="-127"/>
                <a:ea typeface="휴먼옛체" pitchFamily="1" charset="-127"/>
                <a:cs typeface="맑은 고딕" pitchFamily="3" charset="-127"/>
              </a:rPr>
              <a:t>내가 미워하는 곳에도</a:t>
            </a:r>
            <a:r>
              <a:rPr lang="en-us" sz="4400" b="0" cap="none" spc="31" dirty="0">
                <a:latin typeface="휴먼옛체" pitchFamily="1" charset="-127"/>
                <a:ea typeface="휴먼옛체" pitchFamily="1" charset="-127"/>
                <a:cs typeface="맑은 고딕" pitchFamily="3" charset="-127"/>
              </a:rPr>
              <a:t>”</a:t>
            </a:r>
            <a:endParaRPr lang="ko-kr" sz="4400" b="0" cap="none" spc="31" dirty="0">
              <a:latin typeface="휴먼옛체" pitchFamily="1" charset="-127"/>
              <a:ea typeface="휴먼옛체" pitchFamily="1" charset="-127"/>
              <a:cs typeface="맑은 고딕" pitchFamily="3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선 연결선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Pr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AwAAAAoFAAAgHAAACgUAABAAAAAmAAAACAAAAP//////////"/>
              </a:ext>
            </a:extLst>
          </p:cNvSpPr>
          <p:nvPr/>
        </p:nvSpPr>
        <p:spPr>
          <a:xfrm>
            <a:off x="1905" y="819150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3" name="직사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FQAAADTJAAATgQAABAgAAAmAAAACAAAAP//////////"/>
              </a:ext>
            </a:extLst>
          </p:cNvSpPr>
          <p:nvPr/>
        </p:nvSpPr>
        <p:spPr>
          <a:xfrm>
            <a:off x="568960" y="53340"/>
            <a:ext cx="5417185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3600" cap="none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말씀묵상 </a:t>
            </a:r>
            <a:r>
              <a:rPr lang="en-us" sz="3600" cap="none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-</a:t>
            </a:r>
            <a:r>
              <a:rPr lang="ko-kr" sz="3600" cap="none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자비 베푸소서</a:t>
            </a:r>
          </a:p>
        </p:txBody>
      </p:sp>
      <p:pic>
        <p:nvPicPr>
          <p:cNvPr id="4" name="Picture 2" descr="C:\Documents and Settings\Administrator\바탕 화면\자비베푸소서_001.jpg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oeAaahMAAAAlAAAAEQAAAC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AcAAAA4AAAAAAAAAAAAAAAAAAAA////AAAAAAAAAAAAAAAAAAAAAAAAAAAAAAAAAAAAAABkAAAAZAAAAAAAAAAjAAAABAAAAGQAAAAXAAAAFAAAAAAAAAAAAAAA/38AAP9/AAAAAAAACQAAAAQAAAAG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D+UmgX///8BAAAAAAAAAAAAAAAAAAAAAAAAAAAAAAAAAAAAAAAAAAAAAAACf39/ANnz9APMzMwAwMD/AH9/fwAAAAAAAAAAAAAAAAD///8AAAAAACEAAAAYAAAAFAAAAG4CAAAIBgAA0jUAAJkk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" y="980440"/>
            <a:ext cx="8354060" cy="49688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6g4AAGIiAABgNQAAfiUAABAgAAAmAAAACAAAAP//////////"/>
              </a:ext>
            </a:extLst>
          </p:cNvSpPr>
          <p:nvPr/>
        </p:nvSpPr>
        <p:spPr>
          <a:xfrm>
            <a:off x="2424430" y="5589270"/>
            <a:ext cx="6252210" cy="5054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/>
            </a:pPr>
            <a:r>
              <a:rPr lang="en-us" sz="2000" b="1" i="1" cap="none">
                <a:solidFill>
                  <a:srgbClr val="000000"/>
                </a:solidFill>
                <a:latin typeface="굴림체" pitchFamily="3" charset="-127"/>
                <a:ea typeface="굴림체" pitchFamily="3" charset="-127"/>
                <a:cs typeface="맑은 고딕" pitchFamily="3" charset="-127"/>
              </a:rPr>
              <a:t>(</a:t>
            </a:r>
            <a:r>
              <a:rPr lang="ko-kr" sz="2000" b="1" i="1" cap="none">
                <a:solidFill>
                  <a:srgbClr val="000000"/>
                </a:solidFill>
                <a:latin typeface="굴림체" pitchFamily="3" charset="-127"/>
                <a:ea typeface="굴림체" pitchFamily="3" charset="-127"/>
                <a:cs typeface="맑은 고딕" pitchFamily="3" charset="-127"/>
              </a:rPr>
              <a:t>반주에 따라 조용히 묵상합니다</a:t>
            </a:r>
            <a:r>
              <a:rPr lang="en-us" sz="2000" b="1" i="1" cap="none">
                <a:solidFill>
                  <a:srgbClr val="000000"/>
                </a:solidFill>
                <a:latin typeface="굴림체" pitchFamily="3" charset="-127"/>
                <a:ea typeface="굴림체" pitchFamily="3" charset="-127"/>
                <a:cs typeface="맑은 고딕" pitchFamily="3" charset="-127"/>
              </a:rPr>
              <a:t>.)</a:t>
            </a:r>
            <a:endParaRPr lang="ko-kr" sz="2400" b="1" cap="none">
              <a:solidFill>
                <a:srgbClr val="000000"/>
              </a:solidFill>
              <a:latin typeface="굴림체" pitchFamily="3" charset="-127"/>
              <a:ea typeface="굴림체" pitchFamily="3" charset="-127"/>
              <a:cs typeface="맑은 고딕" pitchFamily="3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rAAAAA0AAAAAkAAAAEgAAACQAAAASAAAAAAAAAABAAAAAAAAAAEAAABQAAAAAAAAAAAAAADXigodomfBPwAAAAAAAOA/AAAAAAAA4D8AAAAAAADgPwAAAAAAAOA/AAAAAAAA4D8AAAAAAADgPwAAAAAAAOA/AAAAAAAA4D8CAAAAjAAAAAEAAAAAAAAA////CP///wgp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wAAAA0IAABAOAAAMCoAABAAAAAmAAAACAAAAP//////////"/>
              </a:ext>
            </a:extLst>
          </p:cNvSpPr>
          <p:nvPr/>
        </p:nvSpPr>
        <p:spPr>
          <a:xfrm flipH="1">
            <a:off x="1905" y="1308735"/>
            <a:ext cx="9142095" cy="5549265"/>
          </a:xfrm>
          <a:prstGeom prst="snip2DiagRect">
            <a:avLst>
              <a:gd name="adj1" fmla="val 0"/>
              <a:gd name="adj2" fmla="val 11201"/>
            </a:avLst>
          </a:prstGeom>
          <a:solidFill>
            <a:schemeClr val="bg1">
              <a:alpha val="5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3" name="직선 연결선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AwAAANsEAAAgHAAA2wQAABAAAAAmAAAACAAAAP//////////"/>
              </a:ext>
            </a:extLst>
          </p:cNvSpPr>
          <p:nvPr/>
        </p:nvSpPr>
        <p:spPr>
          <a:xfrm>
            <a:off x="1905" y="789305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직사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CYAAAB4FQAAgAQAABAgAAAmAAAACAAAAP//////////"/>
              </a:ext>
            </a:extLst>
          </p:cNvSpPr>
          <p:nvPr/>
        </p:nvSpPr>
        <p:spPr>
          <a:xfrm>
            <a:off x="568960" y="24130"/>
            <a:ext cx="2921000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감사와 </a:t>
            </a:r>
            <a:r>
              <a:rPr lang="ko-KR" altLang="en-US" sz="40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봉헌</a:t>
            </a:r>
            <a:endParaRPr lang="ko-kr" sz="4000" cap="none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5" name="직사각형 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hAMAAOESAABGEQAAPBcAABAgAAAmAAAACAAAAP//////////"/>
              </a:ext>
            </a:extLst>
          </p:cNvSpPr>
          <p:nvPr/>
        </p:nvSpPr>
        <p:spPr>
          <a:xfrm>
            <a:off x="571500" y="2548890"/>
            <a:ext cx="223647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 dirty="0" err="1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봉헌찬양</a:t>
            </a:r>
            <a:endParaRPr lang="ko-kr" sz="4000" cap="none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6" name="TextBox 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QhEAAAQTAAAUNgAAXhcAABAgAAAmAAAACAAAAP//////////"/>
              </a:ext>
            </a:extLst>
          </p:cNvSpPr>
          <p:nvPr/>
        </p:nvSpPr>
        <p:spPr>
          <a:xfrm>
            <a:off x="2805430" y="2571115"/>
            <a:ext cx="5985510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ko-kr"/>
            </a:pPr>
            <a:r>
              <a:rPr lang="en-us" sz="4000" cap="none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(</a:t>
            </a:r>
            <a:r>
              <a:rPr lang="ko-kr" sz="4000" cap="none" dirty="0" err="1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전교우</a:t>
            </a:r>
            <a:r>
              <a:rPr lang="ko-kr" sz="4000" cap="none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 큰 소리로 합창</a:t>
            </a:r>
            <a:r>
              <a:rPr lang="en-us" sz="4000" cap="none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)</a:t>
            </a:r>
            <a:endParaRPr lang="ko-kr" sz="4000" cap="none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7" name="Shape 23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JAAAACQAAAAk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J/f38A2fP0A8zMzADAwP8Af39/AAAAAAAAAAAAAAAAAAAAAAAAAAAAIQAAABgAAAAUAAAA1wcAAEEYAABpMAAA4yIAABAAAAAmAAAACAAAAP//////////"/>
              </a:ext>
            </a:extLst>
          </p:cNvSpPr>
          <p:nvPr/>
        </p:nvSpPr>
        <p:spPr>
          <a:xfrm>
            <a:off x="1274445" y="3422650"/>
            <a:ext cx="6595110" cy="17284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91440" rIns="91440" bIns="91440" numCol="1" spcCol="215900" anchor="t"/>
          <a:lstStyle>
            <a:lvl1pPr marL="342900" indent="-3429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32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1pPr>
            <a:lvl2pPr marL="742950" indent="-285750" algn="l" defTabSz="914400">
              <a:spcBef>
                <a:spcPts val="0"/>
              </a:spcBef>
              <a:buFont typeface="Arial" pitchFamily="2" charset="0"/>
              <a:buChar char="–"/>
              <a:tabLst/>
              <a:defRPr lang="ko-kr" sz="28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2pPr>
            <a:lvl3pPr marL="11430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24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3pPr>
            <a:lvl4pPr marL="1600200" indent="-228600" algn="l" defTabSz="914400">
              <a:spcBef>
                <a:spcPts val="0"/>
              </a:spcBef>
              <a:buFont typeface="Arial" pitchFamily="2" charset="0"/>
              <a:buChar char="–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4pPr>
            <a:lvl5pPr marL="2057400" indent="-228600" algn="l" defTabSz="914400">
              <a:spcBef>
                <a:spcPts val="0"/>
              </a:spcBef>
              <a:buFont typeface="Arial" pitchFamily="2" charset="0"/>
              <a:buChar char="»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5pPr>
            <a:lvl6pPr marL="25146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6pPr>
            <a:lvl7pPr marL="29718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7pPr>
            <a:lvl8pPr marL="34290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8pPr>
            <a:lvl9pPr marL="38862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9pPr>
          </a:lstStyle>
          <a:p>
            <a:pPr algn="ctr">
              <a:lnSpc>
                <a:spcPts val="6600"/>
              </a:lnSpc>
              <a:spcBef>
                <a:spcPts val="0"/>
              </a:spcBef>
              <a:buNone/>
              <a:defRPr lang="ko-kr"/>
            </a:pPr>
            <a:r>
              <a:rPr lang="ko-kr" sz="4800" cap="none" spc="-34" dirty="0">
                <a:latin typeface="HY견고딕" pitchFamily="1" charset="-127"/>
                <a:ea typeface="HY견고딕" pitchFamily="1" charset="-127"/>
                <a:cs typeface="조선일보명조" charset="0"/>
              </a:rPr>
              <a:t>사랑의 나눔 있는 곳에</a:t>
            </a:r>
          </a:p>
          <a:p>
            <a:pPr algn="ctr">
              <a:lnSpc>
                <a:spcPts val="6600"/>
              </a:lnSpc>
              <a:spcBef>
                <a:spcPts val="0"/>
              </a:spcBef>
              <a:buNone/>
              <a:defRPr lang="ko-kr"/>
            </a:pPr>
            <a:r>
              <a:rPr lang="ko-kr" sz="4800" cap="none" spc="-34" dirty="0">
                <a:latin typeface="HY견고딕" pitchFamily="1" charset="-127"/>
                <a:ea typeface="HY견고딕" pitchFamily="1" charset="-127"/>
                <a:cs typeface="조선일보명조" charset="0"/>
              </a:rPr>
              <a:t>하나님께서 계시도다</a:t>
            </a:r>
          </a:p>
        </p:txBody>
      </p:sp>
      <p:sp>
        <p:nvSpPr>
          <p:cNvPr id="8" name="직사각형 2">
            <a:extLst>
              <a:ext uri="{FF2B5EF4-FFF2-40B4-BE49-F238E27FC236}">
                <a16:creationId xmlns:a16="http://schemas.microsoft.com/office/drawing/2014/main" id="{277BB8D8-2088-40F6-9C80-5DEB552A94FD}"/>
              </a:ext>
            </a:extLst>
          </p:cNvPr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hAMAAOESAABGEQAAPBcAABAgAAAmAAAACAAAAP//////////"/>
              </a:ext>
            </a:extLst>
          </p:cNvSpPr>
          <p:nvPr/>
        </p:nvSpPr>
        <p:spPr>
          <a:xfrm>
            <a:off x="571500" y="1300571"/>
            <a:ext cx="223647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봉헌</a:t>
            </a:r>
            <a:r>
              <a:rPr lang="ko-KR" altLang="en-US" sz="4000" cap="none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기도</a:t>
            </a:r>
            <a:endParaRPr lang="ko-kr" sz="4000" cap="none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DA1906C-F70B-4FF7-A43F-FFF452F3D621}"/>
              </a:ext>
            </a:extLst>
          </p:cNvPr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QhEAAAQTAAAUNgAAXhcAABAgAAAmAAAACAAAAP//////////"/>
              </a:ext>
            </a:extLst>
          </p:cNvSpPr>
          <p:nvPr/>
        </p:nvSpPr>
        <p:spPr>
          <a:xfrm>
            <a:off x="2805430" y="1322796"/>
            <a:ext cx="5985510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ko-kr"/>
            </a:pPr>
            <a:r>
              <a:rPr lang="en-US" sz="4000" cap="none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    </a:t>
            </a:r>
            <a:r>
              <a:rPr lang="ko-KR" altLang="en-US" sz="4000" cap="none" dirty="0" err="1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박영락</a:t>
            </a:r>
            <a:r>
              <a:rPr lang="ko-KR" altLang="en-US" sz="4000" cap="none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 목사</a:t>
            </a:r>
            <a:endParaRPr lang="ko-kr" sz="4000" cap="none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6208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qQAAAEcJAACXNwAAeCkAABAAAAAmAAAACAAAAP//////////"/>
              </a:ext>
            </a:extLst>
          </p:cNvSpPr>
          <p:nvPr/>
        </p:nvSpPr>
        <p:spPr>
          <a:xfrm>
            <a:off x="107315" y="1508125"/>
            <a:ext cx="8929370" cy="523303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2F6E72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3" name="직사각형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AAAAAJUEAABAOAAACgkAABAgAAAmAAAACAAAAP//////////"/>
              </a:ext>
            </a:extLst>
          </p:cNvSpPr>
          <p:nvPr/>
        </p:nvSpPr>
        <p:spPr>
          <a:xfrm>
            <a:off x="0" y="744855"/>
            <a:ext cx="9144000" cy="7245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ct val="120000"/>
              </a:lnSpc>
              <a:defRPr lang="ko-kr"/>
            </a:pPr>
            <a:r>
              <a:rPr lang="ko-kr" b="1" cap="none" spc="-60" dirty="0">
                <a:latin typeface="맑은 고딕 Semilight" pitchFamily="3" charset="-127"/>
                <a:ea typeface="맑은 고딕 Semilight" pitchFamily="3" charset="-127"/>
                <a:cs typeface="맑은 고딕 Semilight" pitchFamily="3" charset="-127"/>
              </a:rPr>
              <a:t>“ 새로 오신 분을 주님의 이름으로 환영 합니다 ！”</a:t>
            </a:r>
            <a:endParaRPr lang="en-US" altLang="ko-KR" b="1" cap="none" spc="-60" dirty="0">
              <a:solidFill>
                <a:srgbClr val="000000"/>
              </a:solidFill>
              <a:latin typeface="맑은 고딕 Semilight" pitchFamily="3" charset="-127"/>
              <a:ea typeface="맑은 고딕 Semilight" pitchFamily="3" charset="-127"/>
              <a:cs typeface="맑은 고딕 Semilight" pitchFamily="3" charset="-127"/>
            </a:endParaRPr>
          </a:p>
        </p:txBody>
      </p:sp>
      <p:sp>
        <p:nvSpPr>
          <p:cNvPr id="4" name="Rectangle 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qQAAAI0JAACXNwAAZiUAAAAgAAAmAAAACAAAAP//////////"/>
              </a:ext>
            </a:extLst>
          </p:cNvSpPr>
          <p:nvPr/>
        </p:nvSpPr>
        <p:spPr>
          <a:xfrm>
            <a:off x="107315" y="1552575"/>
            <a:ext cx="8929370" cy="45269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457200" indent="-457200">
              <a:lnSpc>
                <a:spcPct val="110000"/>
              </a:lnSpc>
              <a:buAutoNum type="arabicPeriod"/>
              <a:defRPr lang="en-us" sz="2400" cap="none"/>
            </a:pPr>
            <a:r>
              <a:rPr lang="ko-KR" altLang="en-US" sz="2600" dirty="0"/>
              <a:t>성령강림 후 넷째 주일이자 </a:t>
            </a:r>
            <a:r>
              <a:rPr lang="en-US" altLang="ko-KR" sz="2600" dirty="0"/>
              <a:t>6.25 </a:t>
            </a:r>
            <a:r>
              <a:rPr lang="ko-KR" altLang="en-US" sz="2600" dirty="0" err="1"/>
              <a:t>민족화해주일입니다</a:t>
            </a:r>
            <a:r>
              <a:rPr lang="en-US" altLang="ko-KR" sz="2600" dirty="0"/>
              <a:t>. </a:t>
            </a:r>
            <a:r>
              <a:rPr lang="ko-KR" altLang="en-US" sz="2600" dirty="0"/>
              <a:t>만물을 하나되게 하시는 성령의 역사가 우리 가운데 속히 임하시기를 빕니다</a:t>
            </a:r>
            <a:r>
              <a:rPr lang="en-US" altLang="ko-KR" sz="2600" dirty="0"/>
              <a:t>. </a:t>
            </a:r>
          </a:p>
          <a:p>
            <a:pPr>
              <a:lnSpc>
                <a:spcPct val="110000"/>
              </a:lnSpc>
              <a:defRPr lang="en-us" sz="2400" cap="none"/>
            </a:pPr>
            <a:r>
              <a:rPr lang="en-US" altLang="ko-KR" sz="2600" dirty="0"/>
              <a:t> </a:t>
            </a:r>
          </a:p>
          <a:p>
            <a:pPr>
              <a:lnSpc>
                <a:spcPct val="110000"/>
              </a:lnSpc>
              <a:defRPr lang="en-us" sz="2400" cap="none"/>
            </a:pPr>
            <a:r>
              <a:rPr lang="en-US" altLang="ko-KR" sz="2600" dirty="0"/>
              <a:t>2. </a:t>
            </a:r>
            <a:r>
              <a:rPr lang="ko-KR" altLang="en-US" sz="2600" dirty="0"/>
              <a:t>교회 일정</a:t>
            </a:r>
          </a:p>
          <a:p>
            <a:pPr>
              <a:lnSpc>
                <a:spcPct val="110000"/>
              </a:lnSpc>
              <a:defRPr lang="en-us" sz="2400" cap="none"/>
            </a:pPr>
            <a:r>
              <a:rPr lang="ko-KR" altLang="en-US" sz="2600" dirty="0"/>
              <a:t>  </a:t>
            </a:r>
            <a:r>
              <a:rPr lang="en-US" altLang="ko-KR" sz="2600" dirty="0"/>
              <a:t>1) </a:t>
            </a:r>
            <a:r>
              <a:rPr lang="ko-KR" altLang="en-US" sz="2600" dirty="0"/>
              <a:t>봄 심방 </a:t>
            </a:r>
          </a:p>
          <a:p>
            <a:pPr>
              <a:lnSpc>
                <a:spcPct val="110000"/>
              </a:lnSpc>
              <a:defRPr lang="en-us" sz="2400" cap="none"/>
            </a:pPr>
            <a:r>
              <a:rPr lang="ko-KR" altLang="en-US" sz="2600" dirty="0"/>
              <a:t>    ▶ 기간 </a:t>
            </a:r>
            <a:r>
              <a:rPr lang="en-US" altLang="ko-KR" sz="2600" dirty="0"/>
              <a:t>: 5</a:t>
            </a:r>
            <a:r>
              <a:rPr lang="ko-KR" altLang="en-US" sz="2600" dirty="0"/>
              <a:t>월</a:t>
            </a:r>
            <a:r>
              <a:rPr lang="en-US" altLang="ko-KR" sz="2600" dirty="0"/>
              <a:t>-6</a:t>
            </a:r>
            <a:r>
              <a:rPr lang="ko-KR" altLang="en-US" sz="2600" dirty="0"/>
              <a:t>월</a:t>
            </a:r>
            <a:r>
              <a:rPr lang="en-US" altLang="ko-KR" sz="2600" dirty="0"/>
              <a:t>(</a:t>
            </a:r>
            <a:r>
              <a:rPr lang="ko-KR" altLang="en-US" sz="2600" dirty="0"/>
              <a:t>토</a:t>
            </a:r>
            <a:r>
              <a:rPr lang="en-US" altLang="ko-KR" sz="2600" dirty="0"/>
              <a:t>, </a:t>
            </a:r>
            <a:r>
              <a:rPr lang="ko-KR" altLang="en-US" sz="2600" dirty="0"/>
              <a:t>일 오후</a:t>
            </a:r>
            <a:r>
              <a:rPr lang="en-US" altLang="ko-KR" sz="2600" dirty="0"/>
              <a:t>) </a:t>
            </a:r>
          </a:p>
          <a:p>
            <a:pPr>
              <a:lnSpc>
                <a:spcPct val="110000"/>
              </a:lnSpc>
              <a:defRPr lang="en-us" sz="2400" cap="none"/>
            </a:pPr>
            <a:r>
              <a:rPr lang="en-US" altLang="ko-KR" sz="2600" dirty="0"/>
              <a:t>    ▶ </a:t>
            </a:r>
            <a:r>
              <a:rPr lang="ko-KR" altLang="en-US" sz="2600" dirty="0"/>
              <a:t>심방신청서를 작성해 주세요</a:t>
            </a:r>
            <a:r>
              <a:rPr lang="en-US" altLang="ko-KR" sz="2600" dirty="0"/>
              <a:t>. </a:t>
            </a:r>
            <a:endParaRPr sz="2600" dirty="0"/>
          </a:p>
        </p:txBody>
      </p:sp>
      <p:sp>
        <p:nvSpPr>
          <p:cNvPr id="5" name="직사각형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P3/////IAAA9wMAABAgAAAmAAAACAAAAP//////////"/>
              </a:ext>
            </a:extLst>
          </p:cNvSpPr>
          <p:nvPr/>
        </p:nvSpPr>
        <p:spPr>
          <a:xfrm>
            <a:off x="568960" y="-1905"/>
            <a:ext cx="4794885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ko-kr"/>
            </a:pPr>
            <a:r>
              <a:rPr lang="ko-kr" sz="3600" cap="none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알림과 사귐</a:t>
            </a:r>
            <a:endParaRPr lang="ko-kr" sz="3600" cap="none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6" name="직선 연결선 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4AIAAKsEAAD9HgAAqwQAABAAAAAmAAAACAAAAP//////////"/>
              </a:ext>
            </a:extLst>
          </p:cNvSpPr>
          <p:nvPr/>
        </p:nvSpPr>
        <p:spPr>
          <a:xfrm>
            <a:off x="467360" y="758825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</p:spTree>
    <p:extLst>
      <p:ext uri="{BB962C8B-B14F-4D97-AF65-F5344CB8AC3E}">
        <p14:creationId xmlns:p14="http://schemas.microsoft.com/office/powerpoint/2010/main" val="462070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/QEAAOQIAABDNgAAKSgAABAAAAAmAAAACAAAAP//////////"/>
              </a:ext>
            </a:extLst>
          </p:cNvSpPr>
          <p:nvPr/>
        </p:nvSpPr>
        <p:spPr>
          <a:xfrm>
            <a:off x="323215" y="1445260"/>
            <a:ext cx="8497570" cy="508317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2F6E72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18" name="직사각형 2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P7/////IAAA+AMAABAgAAAmAAAACAAAAP//////////"/>
              </a:ext>
            </a:extLst>
          </p:cNvSpPr>
          <p:nvPr/>
        </p:nvSpPr>
        <p:spPr>
          <a:xfrm>
            <a:off x="568960" y="-1270"/>
            <a:ext cx="4794885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ko-kr"/>
            </a:pPr>
            <a:r>
              <a:rPr lang="ko-KR" altLang="en-US" sz="3600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</a:rPr>
              <a:t>교우</a:t>
            </a:r>
            <a:r>
              <a:rPr lang="ko-kr" sz="36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소식</a:t>
            </a:r>
            <a:r>
              <a:rPr lang="ko-KR" altLang="en-US" sz="36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과 기도</a:t>
            </a:r>
            <a:endParaRPr lang="ko-kr" sz="3600" cap="none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24" name="직사각형 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+AEAABcJAABgNQAAlCEAAAAgAAAmAAAACAAAAP//////////"/>
              </a:ext>
            </a:extLst>
          </p:cNvSpPr>
          <p:nvPr/>
        </p:nvSpPr>
        <p:spPr>
          <a:xfrm>
            <a:off x="320040" y="1477645"/>
            <a:ext cx="8356600" cy="39808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514350" marR="0" indent="-51435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청년회 수련회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(7/4-5)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와 청소년부 생명평화기행</a:t>
            </a:r>
            <a:endParaRPr lang="en-US" altLang="ko-KR" sz="2700" b="1" kern="0" spc="0" dirty="0">
              <a:solidFill>
                <a:srgbClr val="000000"/>
              </a:solidFill>
              <a:effectLst/>
              <a:latin typeface="문체부 바탕체"/>
              <a:ea typeface="문체부 바탕체"/>
            </a:endParaRPr>
          </a:p>
          <a:p>
            <a:pPr marR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700" b="1" kern="0" dirty="0">
                <a:solidFill>
                  <a:srgbClr val="000000"/>
                </a:solidFill>
                <a:latin typeface="문체부 바탕체"/>
                <a:ea typeface="문체부 바탕체"/>
              </a:rPr>
              <a:t>   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(8/7-10)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을 위해  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- 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 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“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 우리가 생명의 숲이 되게 하소서  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“</a:t>
            </a:r>
            <a:endParaRPr lang="ko-KR" altLang="en-US" sz="2700" b="1" kern="0" spc="0" dirty="0">
              <a:solidFill>
                <a:srgbClr val="000000"/>
              </a:solidFill>
              <a:effectLst/>
              <a:latin typeface="문체부 바탕체"/>
              <a:ea typeface="문체부 바탕체"/>
            </a:endParaRPr>
          </a:p>
          <a:p>
            <a:pPr marL="261620" marR="0" indent="-26162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2) 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풀뿌리 민주주의 의인 선정 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– </a:t>
            </a:r>
            <a:r>
              <a:rPr lang="ko-KR" altLang="en-US" sz="2700" b="1" kern="0" spc="0" dirty="0" err="1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정인조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 장로</a:t>
            </a:r>
          </a:p>
          <a:p>
            <a:pPr marL="261620" marR="0" indent="-26162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3) 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경기 생물다양성보전 프로젝트</a:t>
            </a:r>
          </a:p>
          <a:p>
            <a:pPr marL="261620" marR="0" indent="-26162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   ▶ 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6/25(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목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) 10-4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시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, 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가톨릭대 김수환추기경관</a:t>
            </a:r>
          </a:p>
          <a:p>
            <a:pPr marL="261620" marR="0" indent="-26162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4) 2026 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부천시민 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815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음악회</a:t>
            </a:r>
          </a:p>
          <a:p>
            <a:pPr marL="261620" marR="0" indent="-26162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   ▶ 일시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, 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장소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: 8/14(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금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) 7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시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, 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부천시청 잔디광장</a:t>
            </a:r>
          </a:p>
          <a:p>
            <a:pPr marL="261620" marR="0" indent="-26162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   ▶ 내용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: 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노래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, 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춤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, 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연주 등 시민 참여 경연</a:t>
            </a:r>
          </a:p>
          <a:p>
            <a:pPr marL="261620" marR="0" indent="-26162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   ▶ </a:t>
            </a:r>
            <a:r>
              <a:rPr lang="ko-KR" altLang="en-US" sz="2700" b="1" kern="0" spc="0" dirty="0" err="1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공연팀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 모집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: 7/20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까지</a:t>
            </a:r>
            <a:endParaRPr lang="ko-KR" altLang="en-US" sz="2700" kern="0" spc="0" dirty="0">
              <a:solidFill>
                <a:srgbClr val="000000"/>
              </a:solidFill>
              <a:effectLst/>
              <a:latin typeface="한양신명조"/>
            </a:endParaRPr>
          </a:p>
        </p:txBody>
      </p:sp>
      <p:sp>
        <p:nvSpPr>
          <p:cNvPr id="25" name="직사각형 10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AAAAAAAAAAAAAAAAA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/QEAADIiAABDNgAAHCoAABAgAAAmAAAACAAAAP//////////"/>
              </a:ext>
            </a:extLst>
          </p:cNvSpPr>
          <p:nvPr/>
        </p:nvSpPr>
        <p:spPr>
          <a:xfrm>
            <a:off x="323215" y="5558790"/>
            <a:ext cx="8497570" cy="128651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2F6E72"/>
            </a:solidFill>
            <a:prstDash val="solid"/>
            <a:headEnd type="none"/>
            <a:tailEnd type="none"/>
          </a:ln>
          <a:effectLst/>
        </p:spPr>
        <p:txBody>
          <a:bodyPr vert="horz" wrap="none" lIns="0" tIns="0" rIns="0" bIns="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r>
              <a:rPr lang="ko-kr" b="1" u="sng" cap="none">
                <a:solidFill>
                  <a:schemeClr val="tx1"/>
                </a:solidFill>
              </a:rPr>
              <a:t>◐ 영과 진리로 드리는 예배</a:t>
            </a:r>
            <a:r>
              <a:rPr lang="en-us" b="1" u="sng" cap="none">
                <a:solidFill>
                  <a:schemeClr val="tx1"/>
                </a:solidFill>
              </a:rPr>
              <a:t> ◑</a:t>
            </a:r>
            <a:r>
              <a:rPr lang="ko-kr" b="1" cap="none">
                <a:solidFill>
                  <a:schemeClr val="tx1"/>
                </a:solidFill>
              </a:rPr>
              <a:t> </a:t>
            </a:r>
          </a:p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r>
              <a:rPr lang="ko-kr" cap="none">
                <a:solidFill>
                  <a:schemeClr val="tx1"/>
                </a:solidFill>
              </a:rPr>
              <a:t>*자가용 보다는 대중교통이나 걸어서 교회 옵니다</a:t>
            </a:r>
            <a:r>
              <a:rPr lang="en-us" cap="none">
                <a:solidFill>
                  <a:schemeClr val="tx1"/>
                </a:solidFill>
              </a:rPr>
              <a:t>.</a:t>
            </a:r>
          </a:p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r>
              <a:rPr lang="en-us" cap="none">
                <a:solidFill>
                  <a:schemeClr val="tx1"/>
                </a:solidFill>
              </a:rPr>
              <a:t>*’</a:t>
            </a:r>
            <a:r>
              <a:rPr lang="ko-kr" cap="none">
                <a:solidFill>
                  <a:schemeClr val="tx1"/>
                </a:solidFill>
              </a:rPr>
              <a:t>참여하는 예배</a:t>
            </a:r>
            <a:r>
              <a:rPr lang="en-us" cap="none">
                <a:solidFill>
                  <a:schemeClr val="tx1"/>
                </a:solidFill>
              </a:rPr>
              <a:t>‘-</a:t>
            </a:r>
            <a:r>
              <a:rPr lang="ko-kr" cap="none">
                <a:solidFill>
                  <a:schemeClr val="tx1"/>
                </a:solidFill>
              </a:rPr>
              <a:t>  예배 </a:t>
            </a:r>
            <a:r>
              <a:rPr lang="en-us" cap="none">
                <a:solidFill>
                  <a:schemeClr val="tx1"/>
                </a:solidFill>
              </a:rPr>
              <a:t>10</a:t>
            </a:r>
            <a:r>
              <a:rPr lang="ko-kr" cap="none">
                <a:solidFill>
                  <a:schemeClr val="tx1"/>
                </a:solidFill>
              </a:rPr>
              <a:t>분전 기도와 묵상으로 준비합니다</a:t>
            </a:r>
            <a:r>
              <a:rPr lang="en-us" cap="none">
                <a:solidFill>
                  <a:schemeClr val="tx1"/>
                </a:solidFill>
              </a:rPr>
              <a:t>.</a:t>
            </a:r>
          </a:p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r>
              <a:rPr lang="ko-kr" sz="2000" b="1" i="1" cap="none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*영상예배 </a:t>
            </a:r>
            <a:r>
              <a:rPr lang="en-us" sz="2000" b="1" i="1" cap="none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: </a:t>
            </a:r>
            <a:r>
              <a:rPr lang="ko-kr" sz="2000" b="1" i="1" cap="none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유튜브 ‘지평교회’</a:t>
            </a:r>
            <a:endParaRPr lang="en-us" sz="2000" b="1" cap="none">
              <a:solidFill>
                <a:srgbClr val="FF0000"/>
              </a:solidFill>
              <a:uFill>
                <a:solidFill>
                  <a:srgbClr val="000000"/>
                </a:solidFill>
              </a:uFill>
            </a:endParaRPr>
          </a:p>
        </p:txBody>
      </p:sp>
      <p:pic>
        <p:nvPicPr>
          <p:cNvPr id="26" name="Picture 4" descr="평화의 비둘기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oeAaahMAAAAlAAAAEQAAAC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AcAAAA4AAAAAAAAAAAAAAAAAAAA////AAAAAAAAAAAAAAAAAAAAAAAAAAAAAAAAAAAAAABkAAAAZAAAAAAAAAAjAAAABAAAAGQAAAAXAAAAFAAAAAAAAAAAAAAA/38AAP9/AAAAAAAACQAAAAQAAAA0aB0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D+UmgX///8BAAAAAAAAAAAAAAAAAAAAAAAAAAAAAAAAAAAAAAAAAAAAAAACf39/ANnz9APMzMwAwMD/AH9/fwAAAAAAAAAAAAAAAAD///8AAAAAACEAAAAYAAAAFAAAAPIwAAA0IAAA0TUAAAol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956550" y="5234940"/>
            <a:ext cx="791845" cy="7861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7" name="직사각형 1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AAAAAJYEAABAOAAACwkAABAgAAAmAAAACAAAAP//////////"/>
              </a:ext>
            </a:extLst>
          </p:cNvSpPr>
          <p:nvPr/>
        </p:nvSpPr>
        <p:spPr>
          <a:xfrm>
            <a:off x="0" y="745490"/>
            <a:ext cx="9144000" cy="7245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algn="ctr">
              <a:lnSpc>
                <a:spcPct val="120000"/>
              </a:lnSpc>
              <a:defRPr lang="ko-kr"/>
            </a:pPr>
            <a:r>
              <a:rPr lang="ko-KR" altLang="en-US" b="1" cap="none" spc="-30" dirty="0">
                <a:solidFill>
                  <a:srgbClr val="000000"/>
                </a:solidFill>
              </a:rPr>
              <a:t>*김길수</a:t>
            </a:r>
            <a:r>
              <a:rPr lang="en-US" altLang="ko-KR" b="1" cap="none" spc="-30" dirty="0">
                <a:solidFill>
                  <a:srgbClr val="000000"/>
                </a:solidFill>
              </a:rPr>
              <a:t>, </a:t>
            </a:r>
            <a:r>
              <a:rPr lang="ko-KR" altLang="en-US" b="1" cap="none" spc="-30" dirty="0">
                <a:solidFill>
                  <a:srgbClr val="000000"/>
                </a:solidFill>
              </a:rPr>
              <a:t>김윤희 교우 어머니의 치유와 회복을 위해  *신형식 교유의 치유와 회복을 위해</a:t>
            </a:r>
            <a:endParaRPr lang="en-US" altLang="ko-KR" b="1" cap="none" spc="-30" dirty="0">
              <a:solidFill>
                <a:srgbClr val="000000"/>
              </a:solidFill>
            </a:endParaRPr>
          </a:p>
          <a:p>
            <a:pPr algn="ctr">
              <a:lnSpc>
                <a:spcPct val="120000"/>
              </a:lnSpc>
              <a:defRPr lang="ko-kr"/>
            </a:pPr>
            <a:r>
              <a:rPr lang="ko-KR" altLang="en-US" cap="none" spc="-30" dirty="0">
                <a:solidFill>
                  <a:srgbClr val="000000"/>
                </a:solidFill>
              </a:rPr>
              <a:t>* 부모님의 건강과 자녀들의 평안을 위해  * </a:t>
            </a:r>
            <a:r>
              <a:rPr lang="ko-KR" altLang="en-US" cap="none" spc="-30" dirty="0" err="1">
                <a:solidFill>
                  <a:srgbClr val="000000"/>
                </a:solidFill>
              </a:rPr>
              <a:t>우리들로</a:t>
            </a:r>
            <a:r>
              <a:rPr lang="ko-KR" altLang="en-US" cap="none" spc="-30" dirty="0">
                <a:solidFill>
                  <a:srgbClr val="000000"/>
                </a:solidFill>
              </a:rPr>
              <a:t> 하여금 생명의 숲이 되게 하소서</a:t>
            </a:r>
            <a:endParaRPr lang="ko-kr" b="1" cap="none" spc="-60" dirty="0">
              <a:latin typeface="맑은 고딕 Semilight" pitchFamily="3" charset="-127"/>
              <a:ea typeface="맑은 고딕 Semilight" pitchFamily="3" charset="-127"/>
              <a:cs typeface="맑은 고딕 Semilight" pitchFamily="3" charset="-127"/>
            </a:endParaRPr>
          </a:p>
        </p:txBody>
      </p:sp>
      <p:sp>
        <p:nvSpPr>
          <p:cNvPr id="28" name="직선 연결선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P7/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4AIAAKsEAAD9HgAAqwQAABAAAAAmAAAACAAAAP//////////"/>
              </a:ext>
            </a:extLst>
          </p:cNvSpPr>
          <p:nvPr/>
        </p:nvSpPr>
        <p:spPr>
          <a:xfrm>
            <a:off x="467360" y="758825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</p:spTree>
    <p:extLst>
      <p:ext uri="{BB962C8B-B14F-4D97-AF65-F5344CB8AC3E}">
        <p14:creationId xmlns:p14="http://schemas.microsoft.com/office/powerpoint/2010/main" val="3281416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선 연결선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CvHf2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AwAAAAgGAAAgHAAACAYAABAAAAAmAAAACAAAAP//////////"/>
              </a:ext>
            </a:extLst>
          </p:cNvSpPr>
          <p:nvPr/>
        </p:nvSpPr>
        <p:spPr>
          <a:xfrm>
            <a:off x="1905" y="980440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직사각형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F5gX2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4AIAAAgGAABDNgAA8CgAABAAAAAmAAAACAAAAP//////////"/>
              </a:ext>
            </a:extLst>
          </p:cNvSpPr>
          <p:nvPr/>
        </p:nvSpPr>
        <p:spPr>
          <a:xfrm>
            <a:off x="467360" y="980440"/>
            <a:ext cx="8353425" cy="567436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2F6E72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5" name="Rectangle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Mpmy2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J/f38A2fP0A8zMzADAwP8Af39/AAAAAAAAAAAAAAAAAAAAAAAAAAAAIQAAABgAAAAUAAAA4AIAAD4GAABgNQAAoyYAABAgAAAmAAAACAAAAP//////////"/>
              </a:ext>
            </a:extLst>
          </p:cNvSpPr>
          <p:nvPr/>
        </p:nvSpPr>
        <p:spPr>
          <a:xfrm>
            <a:off x="467360" y="1014730"/>
            <a:ext cx="8209280" cy="52660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25400" marR="25400" indent="0" algn="ctr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평화 안에서 세상으로 나아가십시오</a:t>
            </a:r>
            <a:r>
              <a:rPr lang="en-US" altLang="ko-KR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.</a:t>
            </a:r>
            <a:endParaRPr lang="ko-KR" altLang="en-US" sz="27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25400" marR="25400" indent="0" algn="ctr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기쁨으로 하나님을 섬기고 이웃을 사랑하십시오</a:t>
            </a:r>
            <a:r>
              <a:rPr lang="en-US" altLang="ko-KR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.</a:t>
            </a:r>
            <a:endParaRPr lang="ko-KR" altLang="en-US" sz="27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25400" marR="25400" indent="0" algn="ctr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용기를 내어</a:t>
            </a:r>
            <a:r>
              <a:rPr lang="en-US" altLang="ko-KR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, </a:t>
            </a:r>
            <a:r>
              <a:rPr lang="ko-KR" altLang="en-US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선한 일에 앞장서십시오</a:t>
            </a:r>
            <a:r>
              <a:rPr lang="en-US" altLang="ko-KR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.</a:t>
            </a:r>
            <a:endParaRPr lang="ko-KR" altLang="en-US" sz="27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25400" marR="25400" indent="0" algn="ctr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700" kern="0" spc="-2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약한 이들을 받쳐주고</a:t>
            </a:r>
            <a:r>
              <a:rPr lang="en-US" altLang="ko-KR" sz="2700" kern="0" spc="-2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, </a:t>
            </a:r>
            <a:r>
              <a:rPr lang="ko-KR" altLang="en-US" sz="2700" kern="0" spc="-2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고통 받는 이들을 도와주십시오</a:t>
            </a:r>
            <a:r>
              <a:rPr lang="en-US" altLang="ko-KR" sz="2700" kern="0" spc="-2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.</a:t>
            </a:r>
            <a:endParaRPr lang="ko-KR" altLang="en-US" sz="27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25400" marR="25400" indent="0" algn="ctr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악을 악으로 갚지 말고</a:t>
            </a:r>
            <a:r>
              <a:rPr lang="en-US" altLang="ko-KR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, </a:t>
            </a:r>
            <a:endParaRPr lang="ko-KR" altLang="en-US" sz="27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25400" marR="25400" indent="0" algn="ctr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오직 공의와 사랑을 실천하십시오</a:t>
            </a:r>
            <a:r>
              <a:rPr lang="en-US" altLang="ko-KR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.</a:t>
            </a:r>
            <a:endParaRPr lang="ko-KR" altLang="en-US" sz="27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25400" marR="25400" indent="0" algn="ctr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우리를 해방하시며</a:t>
            </a:r>
            <a:r>
              <a:rPr lang="en-US" altLang="ko-KR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, </a:t>
            </a:r>
            <a:r>
              <a:rPr lang="ko-KR" altLang="en-US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거룩하게 하시는 하나님께서</a:t>
            </a:r>
            <a:endParaRPr lang="ko-KR" altLang="en-US" sz="27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25400" marR="25400" indent="0" algn="ctr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700" kern="0" spc="-5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여러분에게 복을 내리시고 늘 함께 하시기를 빕니다</a:t>
            </a:r>
            <a:r>
              <a:rPr lang="en-US" altLang="ko-KR" sz="2700" kern="0" spc="-5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. </a:t>
            </a:r>
            <a:endParaRPr lang="ko-KR" altLang="en-US" sz="27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38100" marR="38100" indent="0" algn="ctr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아멘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! 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주 예수여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, </a:t>
            </a:r>
            <a:r>
              <a:rPr lang="ko-KR" altLang="en-US" sz="2700" b="1" kern="0" spc="0" dirty="0" err="1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오시옵소서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. </a:t>
            </a:r>
            <a:endParaRPr lang="ko-KR" altLang="en-US" sz="2700" kern="0" spc="0" dirty="0">
              <a:solidFill>
                <a:srgbClr val="000000"/>
              </a:solidFill>
              <a:effectLst/>
              <a:latin typeface="한양신명조"/>
            </a:endParaRPr>
          </a:p>
        </p:txBody>
      </p:sp>
      <p:sp>
        <p:nvSpPr>
          <p:cNvPr id="6" name="직사각형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BJrE2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2ykAAJ4BAABDNgAAdQQAABAgAAAmAAAACAAAAP//////////"/>
              </a:ext>
            </a:extLst>
          </p:cNvSpPr>
          <p:nvPr/>
        </p:nvSpPr>
        <p:spPr>
          <a:xfrm>
            <a:off x="6804025" y="262890"/>
            <a:ext cx="201676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r">
              <a:defRPr lang="ko-kr"/>
            </a:pPr>
            <a:r>
              <a:rPr lang="en-us" sz="2400" b="1" cap="none"/>
              <a:t>(</a:t>
            </a:r>
            <a:r>
              <a:rPr lang="ko-kr" sz="2400" b="1" cap="none"/>
              <a:t>다함께 ▲</a:t>
            </a:r>
            <a:r>
              <a:rPr lang="en-us" sz="2400" b="1" cap="none"/>
              <a:t>)</a:t>
            </a:r>
            <a:endParaRPr lang="ko-kr" sz="2400" b="1" cap="none"/>
          </a:p>
        </p:txBody>
      </p:sp>
      <p:sp>
        <p:nvSpPr>
          <p:cNvPr id="7" name="직사각형 8">
            <a:extLst>
              <a:ext uri="{FF2B5EF4-FFF2-40B4-BE49-F238E27FC236}">
                <a16:creationId xmlns:a16="http://schemas.microsoft.com/office/drawing/2014/main" id="{268EB424-BADE-4E37-8C44-028C363708A9}"/>
              </a:ext>
            </a:extLst>
          </p:cNvPr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OAAAABAAAACpDQAACgQAABAgAAAmAAAACAAAAP//////////"/>
              </a:ext>
            </a:extLst>
          </p:cNvSpPr>
          <p:nvPr/>
        </p:nvSpPr>
        <p:spPr>
          <a:xfrm>
            <a:off x="35560" y="10160"/>
            <a:ext cx="3603625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altLang="en-US" sz="36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보냄과 결단</a:t>
            </a:r>
            <a:endParaRPr lang="ko-kr" sz="2400" cap="none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rAAAAA0AAAAAkAAAAEgAAACQAAAASAAAAAAAAAABAAAAAAAAAAEAAABQAAAAAAAAAAAAAACPeNG5RmjDPwAAAAAAAOA/AAAAAAAA4D8AAAAAAADgPwAAAAAAAOA/AAAAAAAA4D8AAAAAAADgPwAAAAAAAOA/AAAAAAAA4D8CAAAAjAAAAAEAAAAAAAAA////CP///wgV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wAAAB8EAABAOAAAMCoAABAAAAAmAAAACAAAAP//////////"/>
              </a:ext>
            </a:extLst>
          </p:cNvSpPr>
          <p:nvPr/>
        </p:nvSpPr>
        <p:spPr>
          <a:xfrm flipH="1">
            <a:off x="1905" y="669925"/>
            <a:ext cx="9142095" cy="6188075"/>
          </a:xfrm>
          <a:prstGeom prst="snip2DiagRect">
            <a:avLst>
              <a:gd name="adj1" fmla="val 0"/>
              <a:gd name="adj2" fmla="val 11200"/>
            </a:avLst>
          </a:prstGeom>
          <a:solidFill>
            <a:schemeClr val="bg1">
              <a:alpha val="7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3" name="직선 연결선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Mv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AwAAAMUEAAAgHAAAxQQAABAAAAAmAAAACAAAAP//////////"/>
              </a:ext>
            </a:extLst>
          </p:cNvSpPr>
          <p:nvPr/>
        </p:nvSpPr>
        <p:spPr>
          <a:xfrm>
            <a:off x="1905" y="775335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직사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OAAAABAAAACpDQAACgQAABAgAAAmAAAACAAAAP//////////"/>
              </a:ext>
            </a:extLst>
          </p:cNvSpPr>
          <p:nvPr/>
        </p:nvSpPr>
        <p:spPr>
          <a:xfrm>
            <a:off x="35560" y="10160"/>
            <a:ext cx="2185035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36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결단 찬송</a:t>
            </a:r>
            <a:endParaRPr lang="ko-kr" sz="2400" cap="none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5" name="직사각형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LxKvU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Zy0AAJ4BAAAIOAAAdQQAABAgAAAmAAAACAAAAP//////////"/>
              </a:ext>
            </a:extLst>
          </p:cNvSpPr>
          <p:nvPr/>
        </p:nvSpPr>
        <p:spPr>
          <a:xfrm>
            <a:off x="6724651" y="128270"/>
            <a:ext cx="238379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r">
              <a:defRPr lang="ko-kr"/>
            </a:pPr>
            <a:r>
              <a:rPr lang="en-us" sz="2400" b="1" cap="none" dirty="0"/>
              <a:t>(</a:t>
            </a:r>
            <a:r>
              <a:rPr lang="ko-kr" sz="2400" b="1" cap="none" dirty="0" err="1"/>
              <a:t>다함께</a:t>
            </a:r>
            <a:r>
              <a:rPr lang="ko-kr" sz="2400" b="1" cap="none" dirty="0"/>
              <a:t> ▲</a:t>
            </a:r>
            <a:r>
              <a:rPr lang="en-us" sz="2400" b="1" cap="none" dirty="0"/>
              <a:t>)</a:t>
            </a:r>
            <a:endParaRPr lang="ko-kr" sz="2400" b="1" cap="none" dirty="0"/>
          </a:p>
        </p:txBody>
      </p:sp>
      <p:sp>
        <p:nvSpPr>
          <p:cNvPr id="6" name="직사각형 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CxF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dA0AAJ4BAACjLQAAbgQAAAAgAAAmAAAACAAAAP//////////"/>
              </a:ext>
            </a:extLst>
          </p:cNvSpPr>
          <p:nvPr/>
        </p:nvSpPr>
        <p:spPr>
          <a:xfrm>
            <a:off x="2186940" y="128270"/>
            <a:ext cx="523176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ko-kr"/>
            </a:pPr>
            <a:r>
              <a:rPr lang="ko-KR" altLang="en-US" sz="2400" b="1" cap="none" dirty="0"/>
              <a:t>어느 민족 </a:t>
            </a:r>
            <a:r>
              <a:rPr lang="ko-KR" altLang="en-US" sz="2400" b="1" cap="none" dirty="0" err="1"/>
              <a:t>누구게나</a:t>
            </a:r>
            <a:r>
              <a:rPr lang="en-US" altLang="ko-KR" sz="2400" b="1" cap="none" dirty="0"/>
              <a:t>(586</a:t>
            </a:r>
            <a:r>
              <a:rPr lang="ko-KR" altLang="en-US" sz="2400" b="1" dirty="0"/>
              <a:t>장</a:t>
            </a:r>
            <a:r>
              <a:rPr lang="en-US" altLang="ko-KR" sz="2400" b="1" dirty="0"/>
              <a:t>)</a:t>
            </a:r>
            <a:endParaRPr lang="ko-kr" sz="2400" b="1" cap="none" dirty="0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F465371C-E0F5-4A89-B8CE-8023C66329BB}"/>
              </a:ext>
            </a:extLst>
          </p:cNvPr>
          <p:cNvGrpSpPr/>
          <p:nvPr/>
        </p:nvGrpSpPr>
        <p:grpSpPr>
          <a:xfrm>
            <a:off x="35561" y="711834"/>
            <a:ext cx="9072878" cy="6027417"/>
            <a:chOff x="1323521" y="702310"/>
            <a:chExt cx="6496957" cy="5404664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0FE54F8A-9E59-4BF3-A4AD-78B48EAB9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3048" y="702310"/>
              <a:ext cx="6477904" cy="1343212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989AF904-FAFF-4488-916A-48AB887A0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3048" y="2084705"/>
              <a:ext cx="6477904" cy="1333686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DE78FBB1-E351-4692-8C1C-0D565EE40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8285" y="3457575"/>
              <a:ext cx="6487430" cy="1324160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859F2F97-890C-4759-B881-826899D34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3521" y="4820920"/>
              <a:ext cx="6496957" cy="12860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rAAAAA0AAAAAkAAAAEgAAACQAAAASAAAAAAAAAABAAAAAAAAAAEAAABQAAAAAAAAAAAAAADXigodomfBPwAAAAAAAOA/AAAAAAAA4D8AAAAAAADgPwAAAAAAAOA/AAAAAAAA4D8AAAAAAADgPwAAAAAAAOA/AAAAAAAA4D8CAAAAjAAAAAEAAAAAAAAA////CP///wgV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dE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wAAAA0IAABAOAAAMCoAABAAAAAmAAAACAAAAP//////////"/>
              </a:ext>
            </a:extLst>
          </p:cNvSpPr>
          <p:nvPr/>
        </p:nvSpPr>
        <p:spPr>
          <a:xfrm flipH="1">
            <a:off x="1905" y="1308735"/>
            <a:ext cx="9142095" cy="5549265"/>
          </a:xfrm>
          <a:prstGeom prst="snip2DiagRect">
            <a:avLst>
              <a:gd name="adj1" fmla="val 0"/>
              <a:gd name="adj2" fmla="val 11201"/>
            </a:avLst>
          </a:prstGeom>
          <a:solidFill>
            <a:schemeClr val="bg1">
              <a:alpha val="7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3" name="직선 연결선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AwAAAKsEAAAgHAAAqwQAABAAAAAmAAAACAAAAP//////////"/>
              </a:ext>
            </a:extLst>
          </p:cNvSpPr>
          <p:nvPr/>
        </p:nvSpPr>
        <p:spPr>
          <a:xfrm>
            <a:off x="1905" y="758825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직사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DxMPU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Pb////zCgAAUQQAABAgAAAmAAAACAAAAP//////////"/>
              </a:ext>
            </a:extLst>
          </p:cNvSpPr>
          <p:nvPr/>
        </p:nvSpPr>
        <p:spPr>
          <a:xfrm>
            <a:off x="568960" y="-6350"/>
            <a:ext cx="121094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축도</a:t>
            </a:r>
            <a:endParaRPr lang="ko-kr" sz="4000" cap="none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5" name="TextBox 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JBM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mRIAAIYOAAC0JQAA4RIAABAgAAAmAAAACAAAAP//////////"/>
              </a:ext>
            </a:extLst>
          </p:cNvSpPr>
          <p:nvPr/>
        </p:nvSpPr>
        <p:spPr>
          <a:xfrm>
            <a:off x="3023235" y="2360930"/>
            <a:ext cx="310578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marR="0" indent="0" algn="ctr">
              <a:spcBef>
                <a:spcPts val="0"/>
              </a:spcBef>
              <a:spcAft>
                <a:spcPts val="0"/>
              </a:spcAft>
              <a:defRPr lang="ko-kr" sz="4000" kern="1" cap="none" spc="0">
                <a:effectLst/>
                <a:latin typeface="HY견고딕" pitchFamily="1" charset="-127"/>
                <a:ea typeface="맑은 고딕" pitchFamily="3" charset="-127"/>
                <a:cs typeface="맑은 고딕" pitchFamily="3" charset="-127"/>
              </a:defRPr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r>
              <a:rPr lang="ko-kr" b="1" cap="none">
                <a:latin typeface="맑은 고딕 Semilight" pitchFamily="3" charset="-127"/>
                <a:ea typeface="맑은 고딕 Semilight" pitchFamily="3" charset="-127"/>
                <a:cs typeface="맑은 고딕 Semilight" pitchFamily="3" charset="-127"/>
              </a:rPr>
              <a:t>박영락  목사</a:t>
            </a:r>
          </a:p>
        </p:txBody>
      </p:sp>
      <p:sp>
        <p:nvSpPr>
          <p:cNvPr id="6" name="직사각형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h0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Zy0AAJ4BAAAIOAAAdQQAABAgAAAmAAAACAAAAP//////////"/>
              </a:ext>
            </a:extLst>
          </p:cNvSpPr>
          <p:nvPr/>
        </p:nvSpPr>
        <p:spPr>
          <a:xfrm>
            <a:off x="6581141" y="262890"/>
            <a:ext cx="252730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r">
              <a:defRPr lang="ko-kr"/>
            </a:pPr>
            <a:r>
              <a:rPr lang="en-us" sz="2400" b="1" cap="none" dirty="0"/>
              <a:t>(</a:t>
            </a:r>
            <a:r>
              <a:rPr lang="ko-kr" sz="2400" b="1" cap="none" dirty="0" err="1"/>
              <a:t>다함께</a:t>
            </a:r>
            <a:r>
              <a:rPr lang="ko-kr" sz="2400" b="1" cap="none" dirty="0"/>
              <a:t> ▲</a:t>
            </a:r>
            <a:r>
              <a:rPr lang="en-us" sz="2400" b="1" cap="none" dirty="0"/>
              <a:t>)</a:t>
            </a:r>
            <a:endParaRPr lang="ko-kr" sz="2400" b="1" cap="non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rAAAAA0AAAAAkAAAAEgAAACQAAAASAAAAAAAAAABAAAAAAAAAAEAAABQAAAAAAAAAAAAAADXigodomfBPwAAAAAAAOA/AAAAAAAA4D8AAAAAAADgPwAAAAAAAOA/AAAAAAAA4D8AAAAAAADgPwAAAAAAAOA/AAAAAAAA4D8CAAAAjAAAAAEAAAAAAAAA////CP///wgV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wAAAA0IAABAOAAAMCoAABAAAAAmAAAACAAAAP//////////"/>
              </a:ext>
            </a:extLst>
          </p:cNvSpPr>
          <p:nvPr/>
        </p:nvSpPr>
        <p:spPr>
          <a:xfrm flipH="1">
            <a:off x="1905" y="1308735"/>
            <a:ext cx="9142095" cy="5549265"/>
          </a:xfrm>
          <a:prstGeom prst="snip2DiagRect">
            <a:avLst>
              <a:gd name="adj1" fmla="val 0"/>
              <a:gd name="adj2" fmla="val 11201"/>
            </a:avLst>
          </a:prstGeom>
          <a:solidFill>
            <a:schemeClr val="bg1">
              <a:alpha val="7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grpSp>
        <p:nvGrpSpPr>
          <p:cNvPr id="3" name="그룹 4"/>
          <p:cNvGrp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6_oeAaahMAAAAlAAAAAQAAAA8BAAAAkAAAAEgAAACQAAAASAAAAAAAAAAAAAAAAAAAABcAAAAUAAAAAAAAAAAAAAD/fwAA/38AAAAAAAAJAAAABAAAABQdMxkfAAAAVAAAAAAAAAAAAAAAAAAAAAAAAAAAAAAAAAAAAAAAAAAAAAAAAAAAAAAAAAAAAAAAAAAAAAAAAAAAAAAAAAAAAAAAAAAAAAAAAAAAAAAAAAAAAAAAAAAAACEAAAAYAAAAFAAAABYKAADRAwAA1jIAAKAfAAAQAAAAJgAAAAgAAAD/////AAAAAA=="/>
              </a:ext>
            </a:extLst>
          </p:cNvGrpSpPr>
          <p:nvPr/>
        </p:nvGrpSpPr>
        <p:grpSpPr>
          <a:xfrm>
            <a:off x="1639570" y="620395"/>
            <a:ext cx="6624320" cy="4520565"/>
            <a:chOff x="1639570" y="620395"/>
            <a:chExt cx="6624320" cy="4520565"/>
          </a:xfrm>
        </p:grpSpPr>
        <p:sp>
          <p:nvSpPr>
            <p:cNvPr id="5" name="직선 연결선 5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FgoAAKAfAADWMgAAoB8AAAAAAAAmAAAACAAAAP//////////"/>
                </a:ext>
              </a:extLst>
            </p:cNvSpPr>
            <p:nvPr/>
          </p:nvSpPr>
          <p:spPr>
            <a:xfrm>
              <a:off x="1639570" y="5140960"/>
              <a:ext cx="6624320" cy="0"/>
            </a:xfrm>
            <a:prstGeom prst="line">
              <a:avLst/>
            </a:prstGeom>
            <a:noFill/>
            <a:ln w="19050" cap="flat" cmpd="sng" algn="ctr">
              <a:solidFill>
                <a:srgbClr val="CEE1D3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4" name="직선 연결선 6"/>
            <p:cNvSpPr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OBF4U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FgoAANEDAADWMgAA0QMAAAAAAAAmAAAACAAAAP//////////"/>
                </a:ext>
              </a:extLst>
            </p:cNvSpPr>
            <p:nvPr/>
          </p:nvSpPr>
          <p:spPr>
            <a:xfrm>
              <a:off x="1639570" y="620395"/>
              <a:ext cx="6624320" cy="0"/>
            </a:xfrm>
            <a:prstGeom prst="line">
              <a:avLst/>
            </a:prstGeom>
            <a:noFill/>
            <a:ln w="19050" cap="flat" cmpd="sng" algn="ctr">
              <a:solidFill>
                <a:srgbClr val="CEE1D3"/>
              </a:solidFill>
              <a:prstDash val="solid"/>
              <a:headEnd type="none"/>
              <a:tailEnd type="none"/>
            </a:ln>
            <a:effectLst/>
          </p:spPr>
        </p:sp>
      </p:grpSp>
      <p:sp>
        <p:nvSpPr>
          <p:cNvPr id="6" name="직사각형 10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LAesR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AAAAAF4DAABYOAAAIhQAAAAgAAAmAAAACAAAAP//////////"/>
              </a:ext>
            </a:extLst>
          </p:cNvSpPr>
          <p:nvPr/>
        </p:nvSpPr>
        <p:spPr>
          <a:xfrm>
            <a:off x="0" y="547370"/>
            <a:ext cx="9159240" cy="27254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ct val="120000"/>
              </a:lnSpc>
              <a:defRPr lang="ko-kr"/>
            </a:pPr>
            <a:r>
              <a:rPr lang="ko-kr" sz="3600" cap="none" dirty="0">
                <a:latin typeface="HY헤드라인M" pitchFamily="1" charset="-127"/>
                <a:ea typeface="HY헤드라인M" pitchFamily="1" charset="-127"/>
                <a:cs typeface="맑은 고딕" pitchFamily="3" charset="-127"/>
              </a:rPr>
              <a:t>예배를 마쳤습니다</a:t>
            </a:r>
            <a:r>
              <a:rPr lang="en-us" sz="3600" cap="none" dirty="0">
                <a:latin typeface="HY헤드라인M" pitchFamily="1" charset="-127"/>
                <a:ea typeface="HY헤드라인M" pitchFamily="1" charset="-127"/>
                <a:cs typeface="맑은 고딕" pitchFamily="3" charset="-127"/>
              </a:rPr>
              <a:t>. </a:t>
            </a:r>
            <a:r>
              <a:rPr lang="ko-kr" sz="3600" cap="none" dirty="0">
                <a:latin typeface="HY헤드라인M" pitchFamily="1" charset="-127"/>
                <a:ea typeface="HY헤드라인M" pitchFamily="1" charset="-127"/>
                <a:cs typeface="맑은 고딕" pitchFamily="3" charset="-127"/>
              </a:rPr>
              <a:t>세상으로 나가서</a:t>
            </a:r>
            <a:endParaRPr lang="en-us" sz="3600" cap="none" dirty="0">
              <a:latin typeface="HY헤드라인M" pitchFamily="1" charset="-127"/>
              <a:ea typeface="HY헤드라인M" pitchFamily="1" charset="-127"/>
              <a:cs typeface="맑은 고딕" pitchFamily="3" charset="-127"/>
            </a:endParaRPr>
          </a:p>
          <a:p>
            <a:pPr algn="ctr">
              <a:lnSpc>
                <a:spcPct val="120000"/>
              </a:lnSpc>
              <a:defRPr lang="ko-kr"/>
            </a:pPr>
            <a:r>
              <a:rPr lang="ko-kr" sz="3600" cap="none" dirty="0">
                <a:latin typeface="HY헤드라인M" pitchFamily="1" charset="-127"/>
                <a:ea typeface="HY헤드라인M" pitchFamily="1" charset="-127"/>
                <a:cs typeface="맑은 고딕" pitchFamily="3" charset="-127"/>
              </a:rPr>
              <a:t> 모든 이와 더불어 </a:t>
            </a:r>
            <a:endParaRPr lang="en-US" altLang="ko-KR" sz="3600" cap="none" dirty="0">
              <a:latin typeface="HY헤드라인M" pitchFamily="1" charset="-127"/>
              <a:ea typeface="HY헤드라인M" pitchFamily="1" charset="-127"/>
              <a:cs typeface="맑은 고딕" pitchFamily="3" charset="-127"/>
            </a:endParaRPr>
          </a:p>
          <a:p>
            <a:pPr algn="ctr">
              <a:lnSpc>
                <a:spcPct val="120000"/>
              </a:lnSpc>
              <a:defRPr lang="ko-kr"/>
            </a:pPr>
            <a:r>
              <a:rPr lang="ko-kr" sz="3600" cap="none" dirty="0">
                <a:latin typeface="HY헤드라인M" pitchFamily="1" charset="-127"/>
                <a:ea typeface="HY헤드라인M" pitchFamily="1" charset="-127"/>
                <a:cs typeface="맑은 고딕" pitchFamily="3" charset="-127"/>
              </a:rPr>
              <a:t>사랑과 평화를</a:t>
            </a:r>
            <a:r>
              <a:rPr lang="en-US" altLang="ko-KR" sz="3600" cap="none" dirty="0">
                <a:latin typeface="HY헤드라인M" pitchFamily="1" charset="-127"/>
                <a:ea typeface="HY헤드라인M" pitchFamily="1" charset="-127"/>
                <a:cs typeface="맑은 고딕" pitchFamily="3" charset="-127"/>
              </a:rPr>
              <a:t> </a:t>
            </a:r>
            <a:r>
              <a:rPr lang="ko-kr" sz="3600" cap="none" dirty="0" err="1">
                <a:latin typeface="HY헤드라인M" pitchFamily="1" charset="-127"/>
                <a:ea typeface="HY헤드라인M" pitchFamily="1" charset="-127"/>
                <a:cs typeface="맑은 고딕" pitchFamily="3" charset="-127"/>
              </a:rPr>
              <a:t>이루시길</a:t>
            </a:r>
            <a:r>
              <a:rPr lang="ko-kr" sz="3600" cap="none" dirty="0">
                <a:latin typeface="HY헤드라인M" pitchFamily="1" charset="-127"/>
                <a:ea typeface="HY헤드라인M" pitchFamily="1" charset="-127"/>
                <a:cs typeface="맑은 고딕" pitchFamily="3" charset="-127"/>
              </a:rPr>
              <a:t> 바랍니다</a:t>
            </a:r>
            <a:r>
              <a:rPr lang="en-us" sz="3600" cap="none" dirty="0">
                <a:latin typeface="HY헤드라인M" pitchFamily="1" charset="-127"/>
                <a:ea typeface="HY헤드라인M" pitchFamily="1" charset="-127"/>
                <a:cs typeface="맑은 고딕" pitchFamily="3" charset="-127"/>
              </a:rPr>
              <a:t>.</a:t>
            </a:r>
          </a:p>
        </p:txBody>
      </p:sp>
      <p:sp>
        <p:nvSpPr>
          <p:cNvPr id="7" name="AutoShape 2" descr="규례와 법도를 듣고 지켜 행하라!(신 5:1-21; 행 2:1-13; 요 14:15-31) &lt; 목회 &lt; 기사본문 - 에큐메니안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C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DggOS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9QAAABz///9FGAAAbBYAABAAAAAmAAAACAAAAP//////////"/>
              </a:ext>
            </a:extLst>
          </p:cNvSpPr>
          <p:nvPr/>
        </p:nvSpPr>
        <p:spPr>
          <a:xfrm>
            <a:off x="155575" y="-144780"/>
            <a:ext cx="3789680" cy="3789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ko-kr"/>
            </a:pPr>
            <a:endParaRPr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D4235D6-9FEA-42BA-90CA-9DF996AEC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567940"/>
            <a:ext cx="714375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선 연결선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L0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4AIAAMAEAAD9HgAAwAQAABAAAAAmAAAACAAAAP//////////"/>
              </a:ext>
            </a:extLst>
          </p:cNvSpPr>
          <p:nvPr/>
        </p:nvSpPr>
        <p:spPr>
          <a:xfrm>
            <a:off x="467360" y="772160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3" name="직사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AoAAACgGAAAZQQAABAgAAAmAAAACAAAAP//////////"/>
              </a:ext>
            </a:extLst>
          </p:cNvSpPr>
          <p:nvPr/>
        </p:nvSpPr>
        <p:spPr>
          <a:xfrm>
            <a:off x="568960" y="6350"/>
            <a:ext cx="343408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예배로의 초대</a:t>
            </a:r>
          </a:p>
        </p:txBody>
      </p:sp>
      <p:sp>
        <p:nvSpPr>
          <p:cNvPr id="4" name="TextBox 1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UgMAADAHAADuNAAAmAoAABAgAAAmAAAACAAAAP//////////"/>
              </a:ext>
            </a:extLst>
          </p:cNvSpPr>
          <p:nvPr/>
        </p:nvSpPr>
        <p:spPr>
          <a:xfrm>
            <a:off x="539750" y="1168400"/>
            <a:ext cx="8064500" cy="553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ko-kr"/>
            </a:pPr>
            <a:r>
              <a:rPr lang="ko-kr" sz="3000" b="1" cap="none"/>
              <a:t>인 도 자 </a:t>
            </a:r>
            <a:r>
              <a:rPr lang="en-us" sz="3000" b="1" cap="none"/>
              <a:t>: </a:t>
            </a:r>
          </a:p>
        </p:txBody>
      </p:sp>
      <p:sp>
        <p:nvSpPr>
          <p:cNvPr id="5" name="TextBox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qQAAAMcTAACXNwAAwBcAABAgAAAmAAAACAAAAP//////////"/>
              </a:ext>
            </a:extLst>
          </p:cNvSpPr>
          <p:nvPr/>
        </p:nvSpPr>
        <p:spPr>
          <a:xfrm>
            <a:off x="107315" y="2860675"/>
            <a:ext cx="8929370" cy="24339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ko-kr"/>
            </a:pPr>
            <a:r>
              <a:rPr lang="en-US" altLang="ko-KR" sz="3600" b="1" dirty="0"/>
              <a:t>** </a:t>
            </a:r>
            <a:r>
              <a:rPr lang="ko-KR" altLang="en-US" sz="3600" b="1" dirty="0"/>
              <a:t>찬양으로 마음 열기 </a:t>
            </a:r>
            <a:r>
              <a:rPr lang="en-US" altLang="ko-KR" sz="3600" b="1" dirty="0"/>
              <a:t>**</a:t>
            </a:r>
            <a:endParaRPr lang="en-us" sz="3600" b="1" cap="none" dirty="0"/>
          </a:p>
        </p:txBody>
      </p:sp>
      <p:sp>
        <p:nvSpPr>
          <p:cNvPr id="6" name="TextBox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UgMAAJANAAD8NAAAyBAAABAgAAAmAAAACAAAAP//////////"/>
              </a:ext>
            </a:extLst>
          </p:cNvSpPr>
          <p:nvPr/>
        </p:nvSpPr>
        <p:spPr>
          <a:xfrm>
            <a:off x="539750" y="1850390"/>
            <a:ext cx="8073390" cy="4305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buNone/>
              <a:defRPr lang="ko-kr"/>
            </a:pPr>
            <a:r>
              <a:rPr lang="ko-kr" sz="2800" i="1" cap="none" dirty="0">
                <a:solidFill>
                  <a:srgbClr val="000000"/>
                </a:solidFill>
                <a:latin typeface="양재 본목각M" charset="0"/>
                <a:ea typeface="양재 본목각M" charset="0"/>
                <a:cs typeface="맑은 고딕" pitchFamily="3" charset="-127"/>
              </a:rPr>
              <a:t>마음과 정성을 다해 </a:t>
            </a:r>
            <a:r>
              <a:rPr lang="ko-kr" sz="2800" i="1" cap="none" dirty="0" err="1">
                <a:solidFill>
                  <a:srgbClr val="000000"/>
                </a:solidFill>
                <a:latin typeface="양재 본목각M" charset="0"/>
                <a:ea typeface="양재 본목각M" charset="0"/>
                <a:cs typeface="맑은 고딕" pitchFamily="3" charset="-127"/>
              </a:rPr>
              <a:t>예배드립니다</a:t>
            </a:r>
            <a:r>
              <a:rPr lang="en-us" sz="2800" i="1" cap="none" dirty="0">
                <a:solidFill>
                  <a:srgbClr val="000000"/>
                </a:solidFill>
                <a:latin typeface="양재 본목각M" charset="0"/>
                <a:ea typeface="양재 본목각M" charset="0"/>
                <a:cs typeface="맑은 고딕" pitchFamily="3" charset="-127"/>
              </a:rPr>
              <a:t>. - </a:t>
            </a:r>
            <a:r>
              <a:rPr lang="ko-kr" sz="2800" i="1" cap="none" dirty="0">
                <a:solidFill>
                  <a:srgbClr val="000000"/>
                </a:solidFill>
                <a:latin typeface="양재 본목각M" charset="0"/>
                <a:ea typeface="양재 본목각M" charset="0"/>
                <a:cs typeface="맑은 고딕" pitchFamily="3" charset="-127"/>
              </a:rPr>
              <a:t>명상기도</a:t>
            </a:r>
            <a:endParaRPr lang="ko-kr" sz="3200" cap="none" dirty="0">
              <a:solidFill>
                <a:srgbClr val="000000"/>
              </a:solidFill>
              <a:latin typeface="한양신명조" charset="0"/>
              <a:ea typeface="맑은 고딕" pitchFamily="3" charset="-127"/>
              <a:cs typeface="맑은 고딕" pitchFamily="3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선 연결선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MAs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FgMAAMAEAAAzHwAAwAQAABAAAAAmAAAACAAAAP//////////"/>
              </a:ext>
            </a:extLst>
          </p:cNvSpPr>
          <p:nvPr/>
        </p:nvSpPr>
        <p:spPr>
          <a:xfrm>
            <a:off x="501650" y="772160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3" name="직사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OAAAAAoAAAAIOAAAWgQAAAAgAAAmAAAACAAAAP//////////"/>
              </a:ext>
            </a:extLst>
          </p:cNvSpPr>
          <p:nvPr/>
        </p:nvSpPr>
        <p:spPr>
          <a:xfrm>
            <a:off x="35560" y="6350"/>
            <a:ext cx="9072880" cy="7010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여는 찬송</a:t>
            </a:r>
            <a:r>
              <a:rPr lang="ko-kr" sz="27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 </a:t>
            </a:r>
            <a:r>
              <a:rPr lang="en-US" sz="27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–</a:t>
            </a:r>
            <a:r>
              <a:rPr lang="ko-kr" sz="27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 </a:t>
            </a:r>
            <a:r>
              <a:rPr lang="ko-KR" altLang="en-US" sz="27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찬송</a:t>
            </a:r>
            <a:r>
              <a:rPr lang="en-US" altLang="ko-KR" sz="27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38</a:t>
            </a:r>
            <a:r>
              <a:rPr lang="en-us" sz="27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‘</a:t>
            </a:r>
            <a:r>
              <a:rPr lang="ko-KR" altLang="en-US" sz="27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예수 우리 </a:t>
            </a:r>
            <a:r>
              <a:rPr lang="ko-KR" altLang="en-US" sz="2700" cap="none" spc="-32" dirty="0" err="1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왕이여</a:t>
            </a:r>
            <a:r>
              <a:rPr lang="en-us" sz="27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’  </a:t>
            </a:r>
            <a:r>
              <a:rPr lang="en-us" sz="24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(</a:t>
            </a:r>
            <a:r>
              <a:rPr lang="ko-kr" sz="2400" cap="none" spc="-32" dirty="0" err="1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다함께</a:t>
            </a:r>
            <a:r>
              <a:rPr lang="ko-kr" sz="24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 ▲</a:t>
            </a:r>
            <a:r>
              <a:rPr lang="en-us" sz="24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)</a:t>
            </a:r>
            <a:endParaRPr lang="ko-kr" sz="2700" cap="none" spc="-32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4" name="직사각형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TA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HAIAAGoFAABcNgAAmwYAABAAAAAmAAAACAAAAP//////////"/>
              </a:ext>
            </a:extLst>
          </p:cNvSpPr>
          <p:nvPr/>
        </p:nvSpPr>
        <p:spPr>
          <a:xfrm>
            <a:off x="342900" y="880110"/>
            <a:ext cx="8493760" cy="19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5" name="직사각형 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A0A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0AEAANYiAAAQNgAAwCQAABAAAAAmAAAACAAAAP//////////"/>
              </a:ext>
            </a:extLst>
          </p:cNvSpPr>
          <p:nvPr/>
        </p:nvSpPr>
        <p:spPr>
          <a:xfrm>
            <a:off x="294640" y="5662930"/>
            <a:ext cx="8493760" cy="311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BC952651-1DBC-4E48-96A2-FB62A401CB42}"/>
              </a:ext>
            </a:extLst>
          </p:cNvPr>
          <p:cNvGrpSpPr/>
          <p:nvPr/>
        </p:nvGrpSpPr>
        <p:grpSpPr>
          <a:xfrm>
            <a:off x="35561" y="845819"/>
            <a:ext cx="9072878" cy="5525135"/>
            <a:chOff x="1895101" y="845820"/>
            <a:chExt cx="5353797" cy="3779558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B38A2275-5557-4902-A09E-6B8F05236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9864" y="845820"/>
              <a:ext cx="5344271" cy="905001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49423D43-83F7-42E1-BF4C-CA9F6CA78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4628" y="1788846"/>
              <a:ext cx="5334744" cy="943107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67AED4B-9CB7-431B-9148-FAE51C9E7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101" y="2763438"/>
              <a:ext cx="5353797" cy="857370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2DC7A38A-3020-4563-B31B-85C248B9E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3206" y="3682271"/>
              <a:ext cx="5277587" cy="9431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rAAAAA0AAAAAkAAAAEgAAACQAAAASAAAAAAAAAABAAAAAAAAAAEAAABQAAAAAAAAAAAAAADXigodomfBPwAAAAAAAOA/AAAAAAAA4D8AAAAAAADgPwAAAAAAAOA/AAAAAAAA4D8AAAAAAADgPwAAAAAAAOA/AAAAAAAA4D8CAAAAjAAAAAEAAAAAAAAA////CP///wgp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wAAAA0IAABAOAAAMCoAABAAAAAmAAAACAAAAP//////////"/>
              </a:ext>
            </a:extLst>
          </p:cNvSpPr>
          <p:nvPr/>
        </p:nvSpPr>
        <p:spPr>
          <a:xfrm flipH="1">
            <a:off x="1905" y="1308735"/>
            <a:ext cx="9142095" cy="5549265"/>
          </a:xfrm>
          <a:prstGeom prst="snip2DiagRect">
            <a:avLst>
              <a:gd name="adj1" fmla="val 0"/>
              <a:gd name="adj2" fmla="val 11201"/>
            </a:avLst>
          </a:prstGeom>
          <a:solidFill>
            <a:schemeClr val="bg1">
              <a:alpha val="5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3" name="직선 연결선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4AIAAKsEAAD9HgAAqwQAABAAAAAmAAAACAAAAP//////////"/>
              </a:ext>
            </a:extLst>
          </p:cNvSpPr>
          <p:nvPr/>
        </p:nvSpPr>
        <p:spPr>
          <a:xfrm>
            <a:off x="467360" y="758825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직사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Pb////zCgAAUQQAABAgAAAmAAAACAAAAP//////////"/>
              </a:ext>
            </a:extLst>
          </p:cNvSpPr>
          <p:nvPr/>
        </p:nvSpPr>
        <p:spPr>
          <a:xfrm>
            <a:off x="51435" y="-6350"/>
            <a:ext cx="265493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altLang="en-US" sz="4000" cap="none" dirty="0" err="1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시편교독</a:t>
            </a:r>
            <a:endParaRPr lang="ko-kr" sz="4000" cap="none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5" name="TextBox 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RBMAAPgOAADEJAAASBMAAAAgAAAmAAAACAAAAP//////////"/>
              </a:ext>
            </a:extLst>
          </p:cNvSpPr>
          <p:nvPr/>
        </p:nvSpPr>
        <p:spPr>
          <a:xfrm>
            <a:off x="51435" y="810261"/>
            <a:ext cx="8825865" cy="58476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noAutofit/>
          </a:bodyPr>
          <a:lstStyle/>
          <a:p>
            <a:pPr marL="63500" marR="63500" indent="0" algn="just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당신의 이름을 겨레에게 알리고 예배 모임 한가운데에서 당신을 </a:t>
            </a:r>
            <a:r>
              <a:rPr lang="ko-KR" altLang="en-US" sz="2200" kern="0" spc="-150" dirty="0" err="1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찬양하리니</a:t>
            </a:r>
            <a:r>
              <a:rPr lang="en-US" altLang="ko-KR" sz="2200" kern="0" spc="-15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, </a:t>
            </a:r>
            <a:endParaRPr lang="ko-KR" altLang="en-US" sz="2200" kern="0" spc="-15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299720" marR="63500" indent="-118110" algn="ctr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500" b="1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야훼를 경외하는 사람들아</a:t>
            </a:r>
            <a:r>
              <a:rPr lang="en-US" altLang="ko-KR" sz="2500" b="1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, </a:t>
            </a:r>
            <a:r>
              <a:rPr lang="ko-KR" altLang="en-US" sz="2500" b="1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찬미하여라</a:t>
            </a:r>
            <a:r>
              <a:rPr lang="en-US" altLang="ko-KR" sz="2500" b="1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 </a:t>
            </a:r>
            <a:r>
              <a:rPr lang="ko-KR" altLang="en-US" sz="2500" b="1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야곱의 후손들아</a:t>
            </a:r>
            <a:r>
              <a:rPr lang="en-US" altLang="ko-KR" sz="2500" b="1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, </a:t>
            </a:r>
          </a:p>
          <a:p>
            <a:pPr marL="299720" marR="63500" indent="-118110" algn="ctr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500" b="1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주께 영광 돌려라</a:t>
            </a:r>
            <a:r>
              <a:rPr lang="en-US" altLang="ko-KR" sz="2500" b="1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 </a:t>
            </a:r>
            <a:r>
              <a:rPr lang="ko-KR" altLang="en-US" sz="2500" b="1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이스라엘의 후손들아</a:t>
            </a:r>
            <a:r>
              <a:rPr lang="en-US" altLang="ko-KR" sz="2500" b="1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, </a:t>
            </a:r>
            <a:r>
              <a:rPr lang="ko-KR" altLang="en-US" sz="2500" b="1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모두 다 조아려라</a:t>
            </a:r>
            <a:r>
              <a:rPr lang="en-US" altLang="ko-KR" sz="2500" b="1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</a:t>
            </a:r>
            <a:r>
              <a:rPr lang="ko-KR" altLang="en-US" sz="2500" kern="0" spc="-70" dirty="0">
                <a:solidFill>
                  <a:srgbClr val="000000"/>
                </a:solidFill>
                <a:effectLst/>
                <a:latin typeface="한양신명조"/>
                <a:ea typeface="문체부 바탕체"/>
              </a:rPr>
              <a:t> </a:t>
            </a:r>
            <a:endParaRPr lang="ko-KR" altLang="en-US" sz="25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63500" marR="63500" indent="0" algn="just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내가 괴로워 울부짖을 때 ‘귀찮다</a:t>
            </a:r>
            <a:r>
              <a:rPr lang="en-US" altLang="ko-KR" sz="2200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, </a:t>
            </a:r>
            <a:r>
              <a:rPr lang="ko-KR" altLang="en-US" sz="2200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성가시다’ 외면하지 않으시고 탄원하는 소리 </a:t>
            </a:r>
            <a:r>
              <a:rPr lang="ko-KR" altLang="en-US" sz="2200" kern="0" spc="-60" dirty="0" err="1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들어주셨다</a:t>
            </a:r>
            <a:r>
              <a:rPr lang="en-US" altLang="ko-KR" sz="2200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300990" marR="63500" indent="-119380" algn="ctr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500" b="1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가난한 사람 배불리 먹고 야훼를 찾는 사람은 </a:t>
            </a:r>
            <a:endParaRPr lang="en-US" altLang="ko-KR" sz="2500" b="1" kern="0" spc="-60" dirty="0">
              <a:solidFill>
                <a:srgbClr val="000000"/>
              </a:solidFill>
              <a:effectLst/>
              <a:latin typeface="문체부 바탕체"/>
              <a:ea typeface="문체부 바탕체"/>
            </a:endParaRPr>
          </a:p>
          <a:p>
            <a:pPr marL="300990" marR="63500" indent="-119380" algn="ctr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500" b="1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그를 </a:t>
            </a:r>
            <a:r>
              <a:rPr lang="ko-KR" altLang="en-US" sz="2500" b="1" kern="0" spc="-60" dirty="0" err="1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찬송하리니</a:t>
            </a:r>
            <a:r>
              <a:rPr lang="ko-KR" altLang="en-US" sz="2500" b="1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 그들 마음 길이 번영하리라</a:t>
            </a:r>
            <a:r>
              <a:rPr lang="en-US" altLang="ko-KR" sz="2500" b="1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 </a:t>
            </a:r>
            <a:endParaRPr lang="ko-KR" altLang="en-US" sz="25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63500" marR="63500" indent="0" algn="just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온 세상이 야훼를 생각하여 돌아오고 만백성 모든 가문이 그 앞에 </a:t>
            </a:r>
            <a:endParaRPr lang="en-US" altLang="ko-KR" sz="2200" kern="0" spc="-60" dirty="0">
              <a:solidFill>
                <a:srgbClr val="000000"/>
              </a:solidFill>
              <a:effectLst/>
              <a:latin typeface="문체부 바탕체"/>
              <a:ea typeface="문체부 바탕체"/>
            </a:endParaRPr>
          </a:p>
          <a:p>
            <a:pPr marL="63500" marR="63500" indent="0" algn="just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-60" dirty="0" err="1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경배하리니</a:t>
            </a:r>
            <a:r>
              <a:rPr lang="en-US" altLang="ko-KR" sz="2200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, </a:t>
            </a:r>
            <a:r>
              <a:rPr lang="ko-KR" altLang="en-US" sz="2200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만방을 다스리시는 이 왕권이 야훼께 있으리라</a:t>
            </a:r>
            <a:r>
              <a:rPr lang="en-US" altLang="ko-KR" sz="2200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 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300990" marR="63500" indent="-119380" algn="ctr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500" b="1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땅 속의 기름진 자들도 그 앞에 엎드리고 </a:t>
            </a:r>
            <a:endParaRPr lang="en-US" altLang="ko-KR" sz="2500" b="1" kern="0" spc="-60" dirty="0">
              <a:solidFill>
                <a:srgbClr val="000000"/>
              </a:solidFill>
              <a:effectLst/>
              <a:latin typeface="문체부 바탕체"/>
              <a:ea typeface="문체부 바탕체"/>
            </a:endParaRPr>
          </a:p>
          <a:p>
            <a:pPr marL="300990" marR="63500" indent="-119380" algn="ctr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500" b="1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먼지 속에 내려간 자들도 그 앞에 머리를 조아리리라</a:t>
            </a:r>
            <a:r>
              <a:rPr lang="en-US" altLang="ko-KR" sz="2500" b="1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 </a:t>
            </a:r>
            <a:endParaRPr lang="ko-KR" altLang="en-US" sz="25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63500" marR="63500" indent="0" algn="just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이 몸은 주님 덕분에 살고</a:t>
            </a:r>
            <a:r>
              <a:rPr lang="en-US" altLang="ko-KR" sz="2200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, </a:t>
            </a:r>
            <a:r>
              <a:rPr lang="ko-KR" altLang="en-US" sz="2200" kern="0" spc="-60" dirty="0" err="1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오고오는</a:t>
            </a:r>
            <a:r>
              <a:rPr lang="ko-KR" altLang="en-US" sz="2200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 후손들이 그를 섬기며 </a:t>
            </a:r>
            <a:endParaRPr lang="en-US" altLang="ko-KR" sz="2200" kern="0" spc="-60" dirty="0">
              <a:solidFill>
                <a:srgbClr val="000000"/>
              </a:solidFill>
              <a:effectLst/>
              <a:latin typeface="문체부 바탕체"/>
              <a:ea typeface="문체부 바탕체"/>
            </a:endParaRPr>
          </a:p>
          <a:p>
            <a:pPr marL="63500" marR="63500" indent="0" algn="just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그 이름을 세세대대로 전하리라</a:t>
            </a:r>
            <a:r>
              <a:rPr lang="en-US" altLang="ko-KR" sz="2200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 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63500" marR="63500" indent="0" algn="ctr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500" b="1" i="1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주께서 </a:t>
            </a:r>
            <a:r>
              <a:rPr lang="ko-KR" altLang="en-US" sz="2500" b="1" i="1" kern="0" spc="-70" dirty="0" err="1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건져주신</a:t>
            </a:r>
            <a:r>
              <a:rPr lang="ko-KR" altLang="en-US" sz="2500" b="1" i="1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 이 모든 일들을 </a:t>
            </a:r>
            <a:r>
              <a:rPr lang="ko-KR" altLang="en-US" sz="2500" b="1" i="1" kern="0" spc="-70" dirty="0" err="1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오고오는</a:t>
            </a:r>
            <a:r>
              <a:rPr lang="ko-KR" altLang="en-US" sz="2500" b="1" i="1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 세대에 일러주리라</a:t>
            </a:r>
            <a:r>
              <a:rPr lang="en-US" altLang="ko-KR" sz="2500" b="1" i="1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 </a:t>
            </a:r>
          </a:p>
          <a:p>
            <a:pPr marL="63500" marR="63500" indent="0" algn="ctr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500" b="1" i="1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아멘</a:t>
            </a:r>
            <a:endParaRPr lang="ko-KR" altLang="en-US" sz="2500" kern="0" spc="0" dirty="0">
              <a:solidFill>
                <a:srgbClr val="000000"/>
              </a:solidFill>
              <a:effectLst/>
              <a:latin typeface="한양신명조"/>
            </a:endParaRPr>
          </a:p>
        </p:txBody>
      </p:sp>
      <p:sp>
        <p:nvSpPr>
          <p:cNvPr id="6" name="직사각형 8">
            <a:extLst>
              <a:ext uri="{FF2B5EF4-FFF2-40B4-BE49-F238E27FC236}">
                <a16:creationId xmlns:a16="http://schemas.microsoft.com/office/drawing/2014/main" id="{137F3BF5-8F56-4C05-8D11-77027543589C}"/>
              </a:ext>
            </a:extLst>
          </p:cNvPr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OAAAAAoAAAAIOAAAWgQAAAAgAAAmAAAACAAAAP//////////"/>
              </a:ext>
            </a:extLst>
          </p:cNvSpPr>
          <p:nvPr/>
        </p:nvSpPr>
        <p:spPr>
          <a:xfrm>
            <a:off x="3131820" y="200024"/>
            <a:ext cx="5976619" cy="5073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r">
              <a:defRPr lang="ko-kr"/>
            </a:pPr>
            <a:r>
              <a:rPr lang="ko-KR" altLang="en-US" sz="24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시편 </a:t>
            </a:r>
            <a:r>
              <a:rPr lang="en-US" altLang="ko-KR" sz="24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22</a:t>
            </a:r>
            <a:r>
              <a:rPr lang="ko-KR" altLang="en-US" sz="24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편 중</a:t>
            </a:r>
            <a:r>
              <a:rPr lang="en-US" altLang="ko-KR" sz="24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                 </a:t>
            </a:r>
            <a:r>
              <a:rPr lang="en-us" sz="24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(</a:t>
            </a:r>
            <a:r>
              <a:rPr lang="ko-kr" sz="2400" cap="none" spc="-32" dirty="0" err="1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다함께</a:t>
            </a:r>
            <a:r>
              <a:rPr lang="ko-kr" sz="24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 ▲</a:t>
            </a:r>
            <a:r>
              <a:rPr lang="en-us" sz="24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)</a:t>
            </a:r>
            <a:endParaRPr lang="ko-kr" sz="2700" cap="none" spc="-32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569092" y="7300"/>
            <a:ext cx="64267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응답찬송  </a:t>
            </a:r>
            <a:r>
              <a:rPr lang="en-US" altLang="ko-KR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주님을 찬양하라</a:t>
            </a:r>
          </a:p>
        </p:txBody>
      </p:sp>
      <p:pic>
        <p:nvPicPr>
          <p:cNvPr id="6" name="Picture 2" descr="C:\Documents and Settings\Administrator\바탕 화면\주님을찬양하라온세상이여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10" y="790057"/>
            <a:ext cx="8099579" cy="5093940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2" name="직사각형 1"/>
          <p:cNvSpPr/>
          <p:nvPr/>
        </p:nvSpPr>
        <p:spPr>
          <a:xfrm>
            <a:off x="559880" y="5587035"/>
            <a:ext cx="4397358" cy="5562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200000"/>
              </a:lnSpc>
            </a:pPr>
            <a:r>
              <a:rPr lang="en-US" altLang="ko-KR" b="1" i="1" kern="0" dirty="0">
                <a:solidFill>
                  <a:srgbClr val="000000"/>
                </a:solidFill>
                <a:latin typeface="양재 본목각M"/>
                <a:ea typeface="양재 본목각M"/>
              </a:rPr>
              <a:t>(</a:t>
            </a:r>
            <a:r>
              <a:rPr lang="en-US" altLang="ko-KR" b="1" i="1" kern="0" dirty="0">
                <a:solidFill>
                  <a:srgbClr val="000000"/>
                </a:solidFill>
                <a:latin typeface="한양신명조"/>
                <a:ea typeface="한양신명조"/>
              </a:rPr>
              <a:t>1</a:t>
            </a:r>
            <a:r>
              <a:rPr lang="ko-KR" altLang="en-US" b="1" i="1" kern="0" dirty="0">
                <a:solidFill>
                  <a:srgbClr val="000000"/>
                </a:solidFill>
                <a:latin typeface="한양신명조"/>
                <a:ea typeface="한양신명조"/>
              </a:rPr>
              <a:t>번</a:t>
            </a:r>
            <a:r>
              <a:rPr lang="en-US" altLang="ko-KR" b="1" i="1" kern="0" dirty="0">
                <a:solidFill>
                  <a:srgbClr val="000000"/>
                </a:solidFill>
                <a:latin typeface="한양신명조"/>
                <a:ea typeface="한양신명조"/>
              </a:rPr>
              <a:t>: </a:t>
            </a:r>
            <a:r>
              <a:rPr lang="ko-KR" altLang="en-US" b="1" i="1" kern="0" dirty="0" err="1">
                <a:solidFill>
                  <a:srgbClr val="000000"/>
                </a:solidFill>
                <a:latin typeface="한양신명조"/>
                <a:ea typeface="한양신명조"/>
              </a:rPr>
              <a:t>찬양누리</a:t>
            </a:r>
            <a:r>
              <a:rPr lang="ko-KR" altLang="en-US" b="1" i="1" kern="0" dirty="0">
                <a:solidFill>
                  <a:srgbClr val="000000"/>
                </a:solidFill>
                <a:latin typeface="한양신명조"/>
                <a:ea typeface="한양신명조"/>
              </a:rPr>
              <a:t> </a:t>
            </a:r>
            <a:r>
              <a:rPr lang="en-US" altLang="ko-KR" b="1" i="1" kern="0" dirty="0">
                <a:solidFill>
                  <a:srgbClr val="000000"/>
                </a:solidFill>
                <a:latin typeface="한양신명조"/>
                <a:ea typeface="한양신명조"/>
              </a:rPr>
              <a:t>/ 2</a:t>
            </a:r>
            <a:r>
              <a:rPr lang="ko-KR" altLang="en-US" b="1" i="1" kern="0" dirty="0">
                <a:solidFill>
                  <a:srgbClr val="000000"/>
                </a:solidFill>
                <a:latin typeface="한양신명조"/>
                <a:ea typeface="한양신명조"/>
              </a:rPr>
              <a:t>번</a:t>
            </a:r>
            <a:r>
              <a:rPr lang="en-US" altLang="ko-KR" b="1" i="1" kern="0" dirty="0">
                <a:solidFill>
                  <a:srgbClr val="000000"/>
                </a:solidFill>
                <a:latin typeface="한양신명조"/>
                <a:ea typeface="한양신명조"/>
              </a:rPr>
              <a:t>: </a:t>
            </a:r>
            <a:r>
              <a:rPr lang="ko-KR" altLang="en-US" b="1" i="1" kern="0" dirty="0">
                <a:solidFill>
                  <a:srgbClr val="000000"/>
                </a:solidFill>
                <a:latin typeface="한양신명조"/>
                <a:ea typeface="한양신명조"/>
              </a:rPr>
              <a:t>회중 </a:t>
            </a:r>
            <a:r>
              <a:rPr lang="en-US" altLang="ko-KR" b="1" i="1" kern="0" dirty="0">
                <a:solidFill>
                  <a:srgbClr val="000000"/>
                </a:solidFill>
                <a:latin typeface="한양신명조"/>
                <a:ea typeface="한양신명조"/>
              </a:rPr>
              <a:t>/ 3</a:t>
            </a:r>
            <a:r>
              <a:rPr lang="ko-KR" altLang="en-US" b="1" i="1" kern="0" dirty="0">
                <a:solidFill>
                  <a:srgbClr val="000000"/>
                </a:solidFill>
                <a:latin typeface="한양신명조"/>
                <a:ea typeface="한양신명조"/>
              </a:rPr>
              <a:t>번</a:t>
            </a:r>
            <a:r>
              <a:rPr lang="en-US" altLang="ko-KR" b="1" i="1" kern="0" dirty="0">
                <a:solidFill>
                  <a:srgbClr val="000000"/>
                </a:solidFill>
                <a:latin typeface="한양신명조"/>
                <a:ea typeface="한양신명조"/>
              </a:rPr>
              <a:t>: </a:t>
            </a:r>
            <a:r>
              <a:rPr lang="ko-KR" altLang="en-US" b="1" i="1" kern="0" dirty="0" err="1">
                <a:solidFill>
                  <a:srgbClr val="000000"/>
                </a:solidFill>
                <a:latin typeface="한양신명조"/>
                <a:ea typeface="한양신명조"/>
              </a:rPr>
              <a:t>다함께</a:t>
            </a:r>
            <a:r>
              <a:rPr lang="en-US" altLang="ko-KR" b="1" i="1" kern="0" dirty="0">
                <a:solidFill>
                  <a:srgbClr val="000000"/>
                </a:solidFill>
                <a:latin typeface="한양신명조"/>
                <a:ea typeface="한양신명조"/>
              </a:rPr>
              <a:t>)</a:t>
            </a:r>
            <a:endParaRPr lang="ko-KR" altLang="en-US" sz="2000" b="1" kern="0" spc="0" dirty="0">
              <a:solidFill>
                <a:srgbClr val="000000"/>
              </a:solidFill>
              <a:effectLst/>
              <a:latin typeface="한양신명조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887" y="772676"/>
            <a:ext cx="4570113" cy="0"/>
          </a:xfrm>
          <a:prstGeom prst="line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37582CB2-4A2E-AC62-3F8B-BEC1D2918E1B}"/>
              </a:ext>
            </a:extLst>
          </p:cNvPr>
          <p:cNvSpPr/>
          <p:nvPr/>
        </p:nvSpPr>
        <p:spPr>
          <a:xfrm>
            <a:off x="6804248" y="262602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다함께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▲</a:t>
            </a: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053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rAAAAA0AAAAAkAAAAEgAAACQAAAASAAAAAAAAAABAAAAAAAAAAEAAABQAAAAAAAAAAAAAADXigodomfBPwAAAAAAAOA/AAAAAAAA4D8AAAAAAADgPwAAAAAAAOA/AAAAAAAA4D8AAAAAAADgPwAAAAAAAOA/AAAAAAAA4D8CAAAAjAAAAAEAAAAAAAAA////CP///wgp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wAAAA0IAABAOAAAMCoAABAAAAAmAAAACAAAAP//////////"/>
              </a:ext>
            </a:extLst>
          </p:cNvSpPr>
          <p:nvPr/>
        </p:nvSpPr>
        <p:spPr>
          <a:xfrm flipH="1">
            <a:off x="1905" y="1308735"/>
            <a:ext cx="9142095" cy="5549265"/>
          </a:xfrm>
          <a:prstGeom prst="snip2DiagRect">
            <a:avLst>
              <a:gd name="adj1" fmla="val 0"/>
              <a:gd name="adj2" fmla="val 11201"/>
            </a:avLst>
          </a:prstGeom>
          <a:solidFill>
            <a:schemeClr val="bg1">
              <a:alpha val="5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3" name="직선 연결선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4AIAAKsEAAD9HgAAqwQAABAAAAAmAAAACAAAAP//////////"/>
              </a:ext>
            </a:extLst>
          </p:cNvSpPr>
          <p:nvPr/>
        </p:nvSpPr>
        <p:spPr>
          <a:xfrm>
            <a:off x="467360" y="758825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직사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Pb////zCgAAUQQAABAgAAAmAAAACAAAAP//////////"/>
              </a:ext>
            </a:extLst>
          </p:cNvSpPr>
          <p:nvPr/>
        </p:nvSpPr>
        <p:spPr>
          <a:xfrm>
            <a:off x="568960" y="-6350"/>
            <a:ext cx="121094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기도</a:t>
            </a:r>
          </a:p>
        </p:txBody>
      </p:sp>
      <p:sp>
        <p:nvSpPr>
          <p:cNvPr id="5" name="TextBox 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RBMAAPgOAADEJAAASBMAAAAgAAAmAAAACAAAAP//////////"/>
              </a:ext>
            </a:extLst>
          </p:cNvSpPr>
          <p:nvPr/>
        </p:nvSpPr>
        <p:spPr>
          <a:xfrm>
            <a:off x="3131820" y="2433320"/>
            <a:ext cx="2844800" cy="7010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altLang="en-US" sz="4000" b="1" dirty="0" err="1">
                <a:latin typeface="HY중고딕" pitchFamily="1" charset="-127"/>
                <a:ea typeface="HY중고딕" pitchFamily="1" charset="-127"/>
                <a:cs typeface="조선일보명조" charset="0"/>
              </a:rPr>
              <a:t>정인조</a:t>
            </a:r>
            <a:r>
              <a:rPr lang="ko-KR" altLang="en-US" sz="4000" b="1" dirty="0">
                <a:latin typeface="HY중고딕" pitchFamily="1" charset="-127"/>
                <a:ea typeface="HY중고딕" pitchFamily="1" charset="-127"/>
                <a:cs typeface="조선일보명조" charset="0"/>
              </a:rPr>
              <a:t> 장로</a:t>
            </a:r>
            <a:endParaRPr lang="ko-kr" sz="4000" b="1" cap="none" dirty="0">
              <a:latin typeface="HY중고딕" pitchFamily="1" charset="-127"/>
              <a:ea typeface="HY중고딕" pitchFamily="1" charset="-127"/>
              <a:cs typeface="조선일보명조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7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5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rAAAAA0AAAAAkAAAAEgAAACQAAAASAAAAAAAAAABAAAAAAAAAAEAAABQAAAAAAAAAAAAAADXigodomfB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wAAAA0IAABAOAAAMCoAABAAAAAmAAAACAAAAP//////////"/>
              </a:ext>
            </a:extLst>
          </p:cNvSpPr>
          <p:nvPr/>
        </p:nvSpPr>
        <p:spPr>
          <a:xfrm flipH="1">
            <a:off x="1905" y="1308735"/>
            <a:ext cx="9142095" cy="5549265"/>
          </a:xfrm>
          <a:prstGeom prst="snip2DiagRect">
            <a:avLst>
              <a:gd name="adj1" fmla="val 0"/>
              <a:gd name="adj2" fmla="val 11201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3" name="직선 연결선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AwAAAMoEAAAgHAAAygQAABAAAAAmAAAACAAAAP//////////"/>
              </a:ext>
            </a:extLst>
          </p:cNvSpPr>
          <p:nvPr/>
        </p:nvSpPr>
        <p:spPr>
          <a:xfrm>
            <a:off x="1905" y="778510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직사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BUAAABCEQAAbwQAABAgAAAmAAAACAAAAP//////////"/>
              </a:ext>
            </a:extLst>
          </p:cNvSpPr>
          <p:nvPr/>
        </p:nvSpPr>
        <p:spPr>
          <a:xfrm>
            <a:off x="35560" y="13335"/>
            <a:ext cx="2769870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성서말씀</a:t>
            </a:r>
          </a:p>
        </p:txBody>
      </p:sp>
      <p:sp>
        <p:nvSpPr>
          <p:cNvPr id="5" name="TextBox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AAAAAJsGAAA9OAAArygAAAAgAAAmAAAACAAAAP//////////"/>
              </a:ext>
            </a:extLst>
          </p:cNvSpPr>
          <p:nvPr/>
        </p:nvSpPr>
        <p:spPr>
          <a:xfrm>
            <a:off x="0" y="863680"/>
            <a:ext cx="9142095" cy="5892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marL="25400" marR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lang="ko-kr" sz="2800" kern="1" cap="none" spc="0">
                <a:solidFill>
                  <a:srgbClr val="000000"/>
                </a:solidFill>
                <a:effectLst/>
                <a:latin typeface="한양신명조" charset="0"/>
                <a:ea typeface="맑은 고딕" pitchFamily="3" charset="-127"/>
                <a:cs typeface="맑은 고딕" pitchFamily="3" charset="-127"/>
              </a:defRPr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 algn="l" fontAlgn="base"/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1. 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주님의 말씀이 두 번째로 </a:t>
            </a:r>
            <a:r>
              <a:rPr lang="ko-KR" altLang="en-US" sz="2600" b="0" i="0" dirty="0" err="1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요나에게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내렸다</a:t>
            </a:r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</a:t>
            </a:r>
          </a:p>
          <a:p>
            <a:pPr algn="l" fontAlgn="base"/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2. “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일어나 저 큰 성읍 </a:t>
            </a:r>
            <a:r>
              <a:rPr lang="ko-KR" altLang="en-US" sz="2600" b="0" i="0" dirty="0" err="1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니네베로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가서</a:t>
            </a:r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내가 너에게 이르는 말을 그 성읍에 외쳐라</a:t>
            </a:r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.”</a:t>
            </a:r>
          </a:p>
          <a:p>
            <a:pPr algn="l" fontAlgn="base"/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3. </a:t>
            </a:r>
            <a:r>
              <a:rPr lang="ko-KR" altLang="en-US" sz="2600" b="0" i="0" dirty="0" err="1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요나는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주님의 말씀대로 일어나 </a:t>
            </a:r>
            <a:r>
              <a:rPr lang="ko-KR" altLang="en-US" sz="2600" b="0" i="0" dirty="0" err="1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니네베로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갔다</a:t>
            </a:r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 </a:t>
            </a:r>
            <a:r>
              <a:rPr lang="ko-KR" altLang="en-US" sz="2600" b="0" i="0" dirty="0" err="1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니네베는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가로지르는 데에만 사흘이나 걸리는 아주 큰 성읍이었다</a:t>
            </a:r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</a:t>
            </a:r>
          </a:p>
          <a:p>
            <a:pPr algn="l" fontAlgn="base"/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4. </a:t>
            </a:r>
            <a:r>
              <a:rPr lang="ko-KR" altLang="en-US" sz="2600" b="0" i="0" dirty="0" err="1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요나는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그 성읍 안으로 걸어 들어가기 시작하였다</a:t>
            </a:r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 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하룻길을 걸은 다음 이렇게 외쳤다</a:t>
            </a:r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 “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이제 사십 일이 지나면 </a:t>
            </a:r>
            <a:r>
              <a:rPr lang="ko-KR" altLang="en-US" sz="2600" b="0" i="0" dirty="0" err="1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니네베는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무너진다</a:t>
            </a:r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!”</a:t>
            </a:r>
          </a:p>
          <a:p>
            <a:pPr algn="l" fontAlgn="base"/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5. 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그러자 </a:t>
            </a:r>
            <a:r>
              <a:rPr lang="ko-KR" altLang="en-US" sz="2600" b="0" i="0" dirty="0" err="1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니네베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사람들이 하느님을 믿었다</a:t>
            </a:r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 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그들은 단식을 선포하고 가장 높은 사람부터 가장 낮은 사람까지 </a:t>
            </a:r>
            <a:r>
              <a:rPr lang="ko-KR" altLang="en-US" sz="2600" b="0" i="0" dirty="0" err="1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자루옷을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입었다</a:t>
            </a:r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</a:t>
            </a:r>
          </a:p>
          <a:p>
            <a:pPr algn="l" fontAlgn="base"/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6. 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이 소식이 </a:t>
            </a:r>
            <a:r>
              <a:rPr lang="ko-KR" altLang="en-US" sz="2600" b="0" i="0" dirty="0" err="1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니네베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임금에게 전해지자</a:t>
            </a:r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그도 왕좌에서 일어나 겉옷을 벗고 </a:t>
            </a:r>
            <a:r>
              <a:rPr lang="ko-KR" altLang="en-US" sz="2600" b="0" i="0" dirty="0" err="1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자루옷을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걸친 다음 잿더미 위에 앉았다</a:t>
            </a:r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</a:t>
            </a:r>
          </a:p>
        </p:txBody>
      </p:sp>
      <p:sp>
        <p:nvSpPr>
          <p:cNvPr id="6" name="직사각형 9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8BEAAJ4BAAAIOAAAbgQAAAAgAAAmAAAACAAAAP//////////"/>
              </a:ext>
            </a:extLst>
          </p:cNvSpPr>
          <p:nvPr/>
        </p:nvSpPr>
        <p:spPr>
          <a:xfrm>
            <a:off x="2915920" y="262890"/>
            <a:ext cx="619252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r">
              <a:defRPr lang="ko-kr"/>
            </a:pPr>
            <a:r>
              <a:rPr lang="ko-KR" altLang="en-US" sz="2400" cap="none" dirty="0" err="1"/>
              <a:t>요나서</a:t>
            </a:r>
            <a:r>
              <a:rPr lang="ko-KR" altLang="en-US" sz="2400" cap="none" dirty="0"/>
              <a:t> </a:t>
            </a:r>
            <a:r>
              <a:rPr lang="en-US" altLang="ko-KR" sz="2400" cap="none" dirty="0"/>
              <a:t>3:1</a:t>
            </a:r>
            <a:r>
              <a:rPr lang="en-us" sz="2400" cap="none" dirty="0"/>
              <a:t>~10 </a:t>
            </a:r>
            <a:r>
              <a:rPr lang="ko-kr" sz="2400" cap="none" dirty="0"/>
              <a:t> </a:t>
            </a:r>
            <a:r>
              <a:rPr lang="ko-KR" altLang="en-US" sz="2400" dirty="0" err="1"/>
              <a:t>배보경</a:t>
            </a:r>
            <a:r>
              <a:rPr lang="ko-KR" altLang="en-US" sz="2400" dirty="0"/>
              <a:t> 교우</a:t>
            </a:r>
            <a:endParaRPr lang="ko-kr" sz="2400" cap="non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rAAAAA0AAAAAkAAAAEgAAACQAAAASAAAAAAAAAABAAAAAAAAAAEAAABQAAAAAAAAAAAAAADXigodomfB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wAAAA0IAABAOAAAMCoAABAAAAAmAAAACAAAAP//////////"/>
              </a:ext>
            </a:extLst>
          </p:cNvSpPr>
          <p:nvPr/>
        </p:nvSpPr>
        <p:spPr>
          <a:xfrm flipH="1">
            <a:off x="1905" y="1308735"/>
            <a:ext cx="9142095" cy="5549265"/>
          </a:xfrm>
          <a:prstGeom prst="snip2DiagRect">
            <a:avLst>
              <a:gd name="adj1" fmla="val 0"/>
              <a:gd name="adj2" fmla="val 11201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3" name="직선 연결선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AwAAAMoEAAAgHAAAygQAABAAAAAmAAAACAAAAP//////////"/>
              </a:ext>
            </a:extLst>
          </p:cNvSpPr>
          <p:nvPr/>
        </p:nvSpPr>
        <p:spPr>
          <a:xfrm>
            <a:off x="1905" y="778510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직사각형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BUAAABCEQAAbwQAABAgAAAmAAAACAAAAP//////////"/>
              </a:ext>
            </a:extLst>
          </p:cNvSpPr>
          <p:nvPr/>
        </p:nvSpPr>
        <p:spPr>
          <a:xfrm>
            <a:off x="35560" y="13335"/>
            <a:ext cx="2769870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성서말씀</a:t>
            </a:r>
          </a:p>
        </p:txBody>
      </p:sp>
      <p:sp>
        <p:nvSpPr>
          <p:cNvPr id="5" name="TextBox 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AAAAAJsGAAA9OAAArygAAAAgAAAmAAAACAAAAP//////////"/>
              </a:ext>
            </a:extLst>
          </p:cNvSpPr>
          <p:nvPr/>
        </p:nvSpPr>
        <p:spPr>
          <a:xfrm>
            <a:off x="0" y="863680"/>
            <a:ext cx="9142095" cy="5892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marL="25400" marR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lang="ko-kr" sz="2800" kern="1" cap="none" spc="0">
                <a:solidFill>
                  <a:srgbClr val="000000"/>
                </a:solidFill>
                <a:effectLst/>
                <a:latin typeface="한양신명조" charset="0"/>
                <a:ea typeface="맑은 고딕" pitchFamily="3" charset="-127"/>
                <a:cs typeface="맑은 고딕" pitchFamily="3" charset="-127"/>
              </a:defRPr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 algn="l" fontAlgn="base"/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7. 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그리고 그는 </a:t>
            </a:r>
            <a:r>
              <a:rPr lang="ko-KR" altLang="en-US" sz="2600" b="0" i="0" dirty="0" err="1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니네베에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이렇게 선포하였다</a:t>
            </a:r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 “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임금과 대신들의 칙령에 따라 사람이든 짐승이든</a:t>
            </a:r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sz="2600" b="0" i="0" dirty="0" err="1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소든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양이든 아무것도 맛보지 마라</a:t>
            </a:r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 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먹지도 말고 마시지도 마라</a:t>
            </a:r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</a:t>
            </a:r>
          </a:p>
          <a:p>
            <a:pPr algn="l" fontAlgn="base"/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8. 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사람이든 짐승이든 모두 </a:t>
            </a:r>
            <a:r>
              <a:rPr lang="ko-KR" altLang="en-US" sz="2600" b="0" i="0" dirty="0" err="1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자루옷을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걸치고 하느님께 힘껏 부르짖어라</a:t>
            </a:r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 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저마다 제 악한 길과 제 손에 놓인 폭행에서 돌아서야 한다</a:t>
            </a:r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</a:t>
            </a:r>
          </a:p>
          <a:p>
            <a:pPr algn="l" fontAlgn="base"/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9. 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하느님께서 다시 마음을 돌리시고 그 타오르는 진노를 </a:t>
            </a:r>
            <a:r>
              <a:rPr lang="ko-KR" altLang="en-US" sz="2600" b="0" i="0" dirty="0" err="1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거두실지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누가 아느냐</a:t>
            </a:r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? 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그러면 우리가 멸망하지 않을 수도 있다</a:t>
            </a:r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.”</a:t>
            </a:r>
          </a:p>
          <a:p>
            <a:pPr algn="l" fontAlgn="base"/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10. 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하느님께서는 그들이 악한 길에서 돌아서는 모습을 보셨다</a:t>
            </a:r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 </a:t>
            </a:r>
            <a:r>
              <a:rPr lang="ko-KR" altLang="en-US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그래서 하느님께서는 마음을 돌리시어 그들에게 내리겠다고 말씀하신 그 재앙을 내리지 않으셨다</a:t>
            </a:r>
            <a:r>
              <a:rPr lang="en-US" altLang="ko-KR" sz="26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</a:t>
            </a:r>
          </a:p>
        </p:txBody>
      </p:sp>
      <p:sp>
        <p:nvSpPr>
          <p:cNvPr id="6" name="직사각형 9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8BEAAJ4BAAAIOAAAbgQAAAAgAAAmAAAACAAAAP//////////"/>
              </a:ext>
            </a:extLst>
          </p:cNvSpPr>
          <p:nvPr/>
        </p:nvSpPr>
        <p:spPr>
          <a:xfrm>
            <a:off x="2915920" y="262890"/>
            <a:ext cx="619252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r">
              <a:defRPr lang="ko-kr"/>
            </a:pPr>
            <a:r>
              <a:rPr lang="ko-KR" altLang="en-US" sz="2400" cap="none" dirty="0" err="1"/>
              <a:t>요나서</a:t>
            </a:r>
            <a:r>
              <a:rPr lang="ko-KR" altLang="en-US" sz="2400" cap="none" dirty="0"/>
              <a:t> </a:t>
            </a:r>
            <a:r>
              <a:rPr lang="en-US" altLang="ko-KR" sz="2400" cap="none" dirty="0"/>
              <a:t>3:1</a:t>
            </a:r>
            <a:r>
              <a:rPr lang="en-us" sz="2400" cap="none" dirty="0"/>
              <a:t>~10 </a:t>
            </a:r>
            <a:r>
              <a:rPr lang="ko-kr" sz="2400" cap="none" dirty="0"/>
              <a:t> </a:t>
            </a:r>
            <a:r>
              <a:rPr lang="ko-KR" altLang="en-US" sz="2400" dirty="0" err="1"/>
              <a:t>배보경</a:t>
            </a:r>
            <a:r>
              <a:rPr lang="ko-KR" altLang="en-US" sz="2400" dirty="0"/>
              <a:t> 교우</a:t>
            </a:r>
            <a:endParaRPr lang="ko-kr" sz="2400" cap="none" dirty="0"/>
          </a:p>
        </p:txBody>
      </p:sp>
    </p:spTree>
    <p:extLst>
      <p:ext uri="{BB962C8B-B14F-4D97-AF65-F5344CB8AC3E}">
        <p14:creationId xmlns:p14="http://schemas.microsoft.com/office/powerpoint/2010/main" val="2106039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6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rAAAAA0AAAAAAAAAAAAAAAAAAAAAAAAAAAAAAAAAAAAAAAAAAAEAAABQAAAAAAAAAAAAAAA4Q9e6zxrDPwAAAAAAAOA/AAAAAAAA4D8AAAAAAADgPwAAAAAAAOA/AAAAAAAA4D8AAAAAAADgPwAAAAAAAOA/AAAAAAAA4D8CAAAAjAAAAAEAAAAAAAAA////CP///wgp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AAAALUEAABAOAAAMCoAABAAAAAmAAAACAAAAP//////////"/>
              </a:ext>
            </a:extLst>
          </p:cNvSpPr>
          <p:nvPr/>
        </p:nvSpPr>
        <p:spPr>
          <a:xfrm flipH="1">
            <a:off x="0" y="765175"/>
            <a:ext cx="9144000" cy="6092825"/>
          </a:xfrm>
          <a:prstGeom prst="snip2DiagRect">
            <a:avLst>
              <a:gd name="adj1" fmla="val 0"/>
              <a:gd name="adj2" fmla="val 11200"/>
            </a:avLst>
          </a:prstGeom>
          <a:solidFill>
            <a:schemeClr val="bg1">
              <a:alpha val="59000"/>
            </a:schemeClr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 lang="ko-kr" sz="1600" cap="none" spc="-61">
              <a:solidFill>
                <a:schemeClr val="tx1"/>
              </a:solidFill>
            </a:endParaRPr>
          </a:p>
        </p:txBody>
      </p:sp>
      <p:sp>
        <p:nvSpPr>
          <p:cNvPr id="3" name="직선 연결선 7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ERFG0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AwAAAKAEAAAgHAAAoAQAABAAAAAmAAAACAAAAP//////////"/>
              </a:ext>
            </a:extLst>
          </p:cNvSpPr>
          <p:nvPr/>
        </p:nvSpPr>
        <p:spPr>
          <a:xfrm>
            <a:off x="1905" y="751840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직사각형 8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Ov////zCgAARgQAABAgAAAmAAAACAAAAP//////////"/>
              </a:ext>
            </a:extLst>
          </p:cNvSpPr>
          <p:nvPr/>
        </p:nvSpPr>
        <p:spPr>
          <a:xfrm>
            <a:off x="568960" y="-13335"/>
            <a:ext cx="121094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찬양</a:t>
            </a:r>
            <a:endParaRPr lang="ko-kr" sz="4000" cap="none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5" name="TextBox 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nwwAAPEAAACXNwAAyAMAABAgAAAmAAAACAAAAP//////////"/>
              </a:ext>
            </a:extLst>
          </p:cNvSpPr>
          <p:nvPr/>
        </p:nvSpPr>
        <p:spPr>
          <a:xfrm>
            <a:off x="2634615" y="153035"/>
            <a:ext cx="640207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r">
              <a:defRPr lang="ko-kr" sz="2400" b="1" cap="none">
                <a:solidFill>
                  <a:srgbClr val="3F3F3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1pPr>
            <a:lvl2pPr>
              <a:defRPr lang="ko-kr" cap="none">
                <a:solidFill>
                  <a:schemeClr val="tx1"/>
                </a:solidFill>
              </a:defRPr>
            </a:lvl2pPr>
            <a:lvl3pPr>
              <a:defRPr lang="ko-kr" cap="none">
                <a:solidFill>
                  <a:schemeClr val="tx1"/>
                </a:solidFill>
              </a:defRPr>
            </a:lvl3pPr>
            <a:lvl4pPr>
              <a:defRPr lang="ko-kr" cap="none">
                <a:solidFill>
                  <a:schemeClr val="tx1"/>
                </a:solidFill>
              </a:defRPr>
            </a:lvl4pPr>
            <a:lvl5pPr>
              <a:defRPr lang="ko-kr" cap="none">
                <a:solidFill>
                  <a:schemeClr val="tx1"/>
                </a:solidFill>
              </a:defRPr>
            </a:lvl5pPr>
            <a:lvl6pPr>
              <a:defRPr lang="ko-kr" cap="none">
                <a:solidFill>
                  <a:schemeClr val="tx1"/>
                </a:solidFill>
              </a:defRPr>
            </a:lvl6pPr>
            <a:lvl7pPr>
              <a:defRPr lang="ko-kr" cap="none">
                <a:solidFill>
                  <a:schemeClr val="tx1"/>
                </a:solidFill>
              </a:defRPr>
            </a:lvl7pPr>
            <a:lvl8pPr>
              <a:defRPr lang="ko-kr" cap="none">
                <a:solidFill>
                  <a:schemeClr val="tx1"/>
                </a:solidFill>
              </a:defRPr>
            </a:lvl8pPr>
            <a:lvl9pPr>
              <a:defRPr lang="ko-kr" cap="none">
                <a:solidFill>
                  <a:schemeClr val="tx1"/>
                </a:solidFill>
              </a:defRPr>
            </a:lvl9pPr>
          </a:lstStyle>
          <a:p>
            <a:pPr>
              <a:defRPr lang="ko-kr"/>
            </a:pPr>
            <a:r>
              <a:rPr lang="en-US" altLang="ko-KR" cap="none" dirty="0">
                <a:solidFill>
                  <a:schemeClr val="tx1"/>
                </a:solidFill>
              </a:rPr>
              <a:t>‘</a:t>
            </a:r>
            <a:r>
              <a:rPr lang="ko-KR" altLang="en-US" cap="none" dirty="0">
                <a:solidFill>
                  <a:schemeClr val="tx1"/>
                </a:solidFill>
              </a:rPr>
              <a:t>그날이 오면</a:t>
            </a:r>
            <a:r>
              <a:rPr lang="en-US" altLang="ko-KR" cap="none" dirty="0">
                <a:solidFill>
                  <a:schemeClr val="tx1"/>
                </a:solidFill>
              </a:rPr>
              <a:t>’     </a:t>
            </a:r>
            <a:r>
              <a:rPr lang="ko-KR" altLang="en-US" cap="none" dirty="0">
                <a:solidFill>
                  <a:schemeClr val="tx1"/>
                </a:solidFill>
              </a:rPr>
              <a:t>               </a:t>
            </a:r>
            <a:r>
              <a:rPr lang="ko-kr" cap="none" dirty="0">
                <a:solidFill>
                  <a:schemeClr val="tx1"/>
                </a:solidFill>
              </a:rPr>
              <a:t>찬양누리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5EBCE4C-B4F1-4AD1-B615-2014F6BFF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" y="2990849"/>
            <a:ext cx="4377055" cy="32042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120000"/>
              </a:lnSpc>
            </a:pPr>
            <a:r>
              <a:rPr lang="ko-KR" altLang="ko-KR" sz="2600" b="1" dirty="0"/>
              <a:t>그날이 오면 그날이 오면 </a:t>
            </a:r>
            <a:r>
              <a:rPr lang="ko-KR" altLang="ko-KR" sz="2600" b="1" dirty="0" err="1"/>
              <a:t>내형제</a:t>
            </a:r>
            <a:r>
              <a:rPr lang="ko-KR" altLang="ko-KR" sz="2600" b="1" dirty="0"/>
              <a:t> 그리운 얼굴들 그 아픈 추억도 </a:t>
            </a:r>
            <a:endParaRPr lang="en-US" altLang="ko-KR" sz="2600" b="1" dirty="0"/>
          </a:p>
          <a:p>
            <a:pPr>
              <a:lnSpc>
                <a:spcPct val="120000"/>
              </a:lnSpc>
            </a:pPr>
            <a:r>
              <a:rPr lang="ko-KR" altLang="ko-KR" sz="2600" b="1" dirty="0"/>
              <a:t>아 짧았던 내 젊음도 헛된 꿈이 </a:t>
            </a:r>
            <a:r>
              <a:rPr lang="ko-KR" altLang="ko-KR" sz="2600" b="1" dirty="0" err="1"/>
              <a:t>아니었으리</a:t>
            </a:r>
            <a:r>
              <a:rPr lang="ko-KR" altLang="ko-KR" sz="2600" b="1" dirty="0"/>
              <a:t> </a:t>
            </a:r>
            <a:endParaRPr lang="en-US" altLang="ko-KR" sz="2600" b="1" dirty="0"/>
          </a:p>
          <a:p>
            <a:pPr>
              <a:lnSpc>
                <a:spcPct val="120000"/>
              </a:lnSpc>
            </a:pPr>
            <a:r>
              <a:rPr lang="ko-KR" altLang="ko-KR" sz="2600" b="1" dirty="0"/>
              <a:t>그날이 오면 그날이 오면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4DEC3C0-400A-4CBF-8B6D-2719EA789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5512" y="2990849"/>
            <a:ext cx="4377055" cy="32042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120000"/>
              </a:lnSpc>
            </a:pPr>
            <a:r>
              <a:rPr lang="ko-KR" altLang="en-US" sz="2600" b="1" dirty="0"/>
              <a:t>주님 만나는</a:t>
            </a:r>
            <a:r>
              <a:rPr lang="ko-KR" altLang="ko-KR" sz="2600" b="1" dirty="0"/>
              <a:t> 그날이 오면 </a:t>
            </a:r>
            <a:r>
              <a:rPr lang="ko-KR" altLang="ko-KR" sz="2600" b="1" dirty="0" err="1"/>
              <a:t>내형제</a:t>
            </a:r>
            <a:r>
              <a:rPr lang="ko-KR" altLang="ko-KR" sz="2600" b="1" dirty="0"/>
              <a:t> 그리운 얼굴들 그 아픈 추억도 </a:t>
            </a:r>
            <a:endParaRPr lang="en-US" altLang="ko-KR" sz="2600" b="1" dirty="0"/>
          </a:p>
          <a:p>
            <a:pPr>
              <a:lnSpc>
                <a:spcPct val="120000"/>
              </a:lnSpc>
            </a:pPr>
            <a:r>
              <a:rPr lang="ko-KR" altLang="ko-KR" sz="2600" b="1" dirty="0"/>
              <a:t>아 피맺힌 그 기다림도 헛된 꿈이 </a:t>
            </a:r>
            <a:r>
              <a:rPr lang="ko-KR" altLang="ko-KR" sz="2600" b="1" dirty="0" err="1"/>
              <a:t>아니었으리</a:t>
            </a:r>
            <a:endParaRPr lang="en-US" altLang="ko-KR" sz="2600" b="1" dirty="0"/>
          </a:p>
          <a:p>
            <a:pPr>
              <a:lnSpc>
                <a:spcPct val="120000"/>
              </a:lnSpc>
            </a:pPr>
            <a:r>
              <a:rPr lang="ko-KR" altLang="en-US" sz="2600" b="1" dirty="0"/>
              <a:t>주님 만나는</a:t>
            </a:r>
            <a:r>
              <a:rPr lang="ko-KR" altLang="ko-KR" sz="2600" b="1" dirty="0"/>
              <a:t> 그날이 오면 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062D390-D67D-4E8B-A9C7-83D619586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" y="798195"/>
            <a:ext cx="7964805" cy="20243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120000"/>
              </a:lnSpc>
            </a:pPr>
            <a:r>
              <a:rPr lang="ko-KR" altLang="ko-KR" sz="2600" b="1" dirty="0"/>
              <a:t>한밤의 꿈은 </a:t>
            </a:r>
            <a:r>
              <a:rPr lang="ko-KR" altLang="ko-KR" sz="2600" b="1" dirty="0" err="1"/>
              <a:t>아니리</a:t>
            </a:r>
            <a:r>
              <a:rPr lang="ko-KR" altLang="ko-KR" sz="2600" b="1" dirty="0"/>
              <a:t> 오랜 고통 다한</a:t>
            </a:r>
            <a:r>
              <a:rPr lang="en-US" altLang="ko-KR" sz="2600" b="1" dirty="0"/>
              <a:t> </a:t>
            </a:r>
            <a:r>
              <a:rPr lang="ko-KR" altLang="ko-KR" sz="2600" b="1" dirty="0"/>
              <a:t>후에 </a:t>
            </a:r>
            <a:endParaRPr lang="en-US" altLang="ko-KR" sz="2600" b="1" dirty="0"/>
          </a:p>
          <a:p>
            <a:pPr>
              <a:lnSpc>
                <a:spcPct val="120000"/>
              </a:lnSpc>
            </a:pPr>
            <a:r>
              <a:rPr lang="ko-KR" altLang="ko-KR" sz="2600" b="1" dirty="0" err="1"/>
              <a:t>내형제</a:t>
            </a:r>
            <a:r>
              <a:rPr lang="ko-KR" altLang="ko-KR" sz="2600" b="1" dirty="0"/>
              <a:t> 빛나는 </a:t>
            </a:r>
            <a:r>
              <a:rPr lang="ko-KR" altLang="ko-KR" sz="2600" b="1" dirty="0" err="1"/>
              <a:t>두눈에</a:t>
            </a:r>
            <a:r>
              <a:rPr lang="ko-KR" altLang="ko-KR" sz="2600" b="1" dirty="0"/>
              <a:t> 뜨거운 눈물들 </a:t>
            </a:r>
            <a:endParaRPr lang="en-US" altLang="ko-KR" sz="2600" b="1" dirty="0"/>
          </a:p>
          <a:p>
            <a:pPr>
              <a:lnSpc>
                <a:spcPct val="120000"/>
              </a:lnSpc>
            </a:pPr>
            <a:r>
              <a:rPr lang="ko-KR" altLang="ko-KR" sz="2600" b="1" dirty="0"/>
              <a:t>한줄기 강물로 흘러 고된 땀방울 함께 흘러 </a:t>
            </a:r>
            <a:endParaRPr lang="en-US" altLang="ko-KR" sz="2600" b="1" dirty="0"/>
          </a:p>
          <a:p>
            <a:pPr>
              <a:lnSpc>
                <a:spcPct val="120000"/>
              </a:lnSpc>
            </a:pPr>
            <a:r>
              <a:rPr lang="ko-KR" altLang="ko-KR" sz="2600" b="1" dirty="0"/>
              <a:t>드넓은 평화의 바다에 정의의 물결 넘치는 꿈 </a:t>
            </a:r>
            <a:endParaRPr lang="en-US" altLang="ko-KR" sz="2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3F4C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Presentation">
      <a:majorFont>
        <a:latin typeface="맑은 고딕"/>
        <a:ea typeface="맑은 고딕"/>
        <a:cs typeface="맑은 고딕"/>
      </a:majorFont>
      <a:minorFont>
        <a:latin typeface="맑은 고딕"/>
        <a:ea typeface="맑은 고딕"/>
        <a:cs typeface="맑은 고딕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3F4C"/>
        </a:dk2>
        <a:lt2>
          <a:srgbClr val="D9F3F4"/>
        </a:lt2>
        <a:accent1>
          <a:srgbClr val="3F949A"/>
        </a:accent1>
        <a:accent2>
          <a:srgbClr val="4764B0"/>
        </a:accent2>
        <a:accent3>
          <a:srgbClr val="4FADD1"/>
        </a:accent3>
        <a:accent4>
          <a:srgbClr val="85B692"/>
        </a:accent4>
        <a:accent5>
          <a:srgbClr val="6B94E2"/>
        </a:accent5>
        <a:accent6>
          <a:srgbClr val="819BAB"/>
        </a:accent6>
        <a:hlink>
          <a:srgbClr val="7C0808"/>
        </a:hlink>
        <a:folHlink>
          <a:srgbClr val="0D35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맑은 고딕"/>
        <a:ea typeface="맑은 고딕"/>
        <a:cs typeface="맑은 고딕"/>
      </a:majorFont>
      <a:minorFont>
        <a:latin typeface="맑은 고딕"/>
        <a:ea typeface="맑은 고딕"/>
        <a:cs typeface="맑은 고딕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838</Words>
  <Application>Microsoft Office PowerPoint</Application>
  <PresentationFormat>화면 슬라이드 쇼(4:3)</PresentationFormat>
  <Paragraphs>116</Paragraphs>
  <Slides>18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33" baseType="lpstr">
      <vt:lpstr>HY견고딕</vt:lpstr>
      <vt:lpstr>HY목각파임B</vt:lpstr>
      <vt:lpstr>HY중고딕</vt:lpstr>
      <vt:lpstr>HY헤드라인M</vt:lpstr>
      <vt:lpstr>Noto Sans KR</vt:lpstr>
      <vt:lpstr>굴림체</vt:lpstr>
      <vt:lpstr>맑은 고딕</vt:lpstr>
      <vt:lpstr>맑은 고딕 Semilight</vt:lpstr>
      <vt:lpstr>문체부 바탕체</vt:lpstr>
      <vt:lpstr>양재 본목각M</vt:lpstr>
      <vt:lpstr>양재본목각체M</vt:lpstr>
      <vt:lpstr>한양신명조</vt:lpstr>
      <vt:lpstr>휴먼옛체</vt:lpstr>
      <vt:lpstr>Arial</vt:lpstr>
      <vt:lpstr>Presentation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ATC_003</dc:creator>
  <cp:keywords/>
  <dc:description/>
  <cp:lastModifiedBy>james</cp:lastModifiedBy>
  <cp:revision>46</cp:revision>
  <dcterms:created xsi:type="dcterms:W3CDTF">2015-06-02T01:26:56Z</dcterms:created>
  <dcterms:modified xsi:type="dcterms:W3CDTF">2026-06-20T09:03:29Z</dcterms:modified>
</cp:coreProperties>
</file>