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</p:sldMasterIdLst>
  <p:sldIdLst>
    <p:sldId id="256" r:id="rId2"/>
  </p:sldIdLst>
  <p:sldSz cx="9906000" cy="6858000" type="A4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140" y="10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사내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3974218" y="125413"/>
            <a:ext cx="1957565" cy="338542"/>
          </a:xfrm>
          <a:prstGeom prst="rect">
            <a:avLst/>
          </a:prstGeom>
          <a:ln>
            <a:solidFill>
              <a:srgbClr val="FFFFFF">
                <a:lumMod val="85000"/>
              </a:srgbClr>
            </a:solidFill>
          </a:ln>
        </p:spPr>
        <p:txBody>
          <a:bodyPr wrap="none" lIns="91429" tIns="45714" rIns="91429" bIns="45714" anchor="ctr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1600" b="1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75000"/>
                  </a:srgbClr>
                </a:solidFill>
                <a:effectLst/>
                <a:uLnTx/>
                <a:uFillTx/>
                <a:latin typeface="Arial Narrow" panose="020B0606020202030204" pitchFamily="34" charset="0"/>
                <a:ea typeface="LG스마트체 Regular" panose="020B0600000101010101" pitchFamily="50" charset="-127"/>
              </a:rPr>
              <a:t>LGE Internal Use Only</a:t>
            </a:r>
            <a:endParaRPr kumimoji="1" lang="ko-KR" altLang="en-US" sz="1600" b="1" i="0" u="none" strike="noStrike" kern="0" cap="none" spc="0" normalizeH="0" baseline="0" noProof="0" dirty="0">
              <a:ln>
                <a:noFill/>
              </a:ln>
              <a:solidFill>
                <a:srgbClr val="FFFFFF">
                  <a:lumMod val="75000"/>
                </a:srgbClr>
              </a:solidFill>
              <a:effectLst/>
              <a:uLnTx/>
              <a:uFillTx/>
              <a:latin typeface="Arial Narrow" panose="020B0606020202030204" pitchFamily="34" charset="0"/>
              <a:ea typeface="LG스마트체 Regular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58525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사외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179391" y="125413"/>
            <a:ext cx="1547218" cy="338554"/>
          </a:xfrm>
          <a:prstGeom prst="rect">
            <a:avLst/>
          </a:prstGeom>
          <a:ln>
            <a:solidFill>
              <a:srgbClr val="FFFFFF">
                <a:lumMod val="85000"/>
              </a:srgbClr>
            </a:solidFill>
          </a:ln>
        </p:spPr>
        <p:txBody>
          <a:bodyPr wrap="none" lIns="91429" tIns="45714" rIns="91429" bIns="45714" anchor="ctr">
            <a:spAutoFit/>
          </a:bodyPr>
          <a:lstStyle/>
          <a:p>
            <a:pPr marR="0" lvl="0" indent="0" algn="ctr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600" b="1" i="0" u="none" strike="noStrike" kern="0" cap="none" spc="0" normalizeH="0" baseline="0" dirty="0">
                <a:ln>
                  <a:noFill/>
                </a:ln>
                <a:solidFill>
                  <a:srgbClr val="FFFFFF">
                    <a:lumMod val="75000"/>
                  </a:srgbClr>
                </a:solidFill>
                <a:effectLst/>
                <a:uLnTx/>
                <a:uFillTx/>
                <a:latin typeface="Arial Narrow" panose="020B0606020202030204" pitchFamily="34" charset="0"/>
                <a:ea typeface="LG스마트체 Regular" panose="020B0600000101010101" pitchFamily="50" charset="-127"/>
              </a:rPr>
              <a:t>LGE Confidential</a:t>
            </a:r>
            <a:endParaRPr kumimoji="1" lang="ko-KR" altLang="en-US" sz="1600" b="1" i="0" u="none" strike="noStrike" kern="0" cap="none" spc="0" normalizeH="0" baseline="0" dirty="0">
              <a:ln>
                <a:noFill/>
              </a:ln>
              <a:solidFill>
                <a:srgbClr val="FFFFFF">
                  <a:lumMod val="75000"/>
                </a:srgbClr>
              </a:solidFill>
              <a:effectLst/>
              <a:uLnTx/>
              <a:uFillTx/>
              <a:latin typeface="Arial Narrow" panose="020B0606020202030204" pitchFamily="34" charset="0"/>
              <a:ea typeface="LG스마트체 Regular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03913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무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3054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3353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5" r:id="rId3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latinLnBrk="1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1" fontAlgn="base" latinLnBrk="1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latinLnBrk="1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latinLnBrk="1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latinLnBrk="1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latinLnBrk="1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그룹 17"/>
          <p:cNvGrpSpPr/>
          <p:nvPr/>
        </p:nvGrpSpPr>
        <p:grpSpPr>
          <a:xfrm>
            <a:off x="2519286" y="1835283"/>
            <a:ext cx="4867428" cy="3187434"/>
            <a:chOff x="2519286" y="1831237"/>
            <a:chExt cx="4867428" cy="3187434"/>
          </a:xfrm>
        </p:grpSpPr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9286" y="1831237"/>
              <a:ext cx="2302250" cy="3132000"/>
            </a:xfrm>
            <a:prstGeom prst="rect">
              <a:avLst/>
            </a:prstGeom>
          </p:spPr>
        </p:pic>
        <p:pic>
          <p:nvPicPr>
            <p:cNvPr id="4" name="그림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84464" y="1831237"/>
              <a:ext cx="2302250" cy="3132000"/>
            </a:xfrm>
            <a:prstGeom prst="rect">
              <a:avLst/>
            </a:prstGeom>
          </p:spPr>
        </p:pic>
        <p:cxnSp>
          <p:nvCxnSpPr>
            <p:cNvPr id="6" name="직선 연결선 5"/>
            <p:cNvCxnSpPr/>
            <p:nvPr/>
          </p:nvCxnSpPr>
          <p:spPr>
            <a:xfrm>
              <a:off x="4953000" y="1831237"/>
              <a:ext cx="0" cy="313200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위로 구부러진 화살표 6"/>
            <p:cNvSpPr/>
            <p:nvPr/>
          </p:nvSpPr>
          <p:spPr>
            <a:xfrm>
              <a:off x="4889092" y="4946671"/>
              <a:ext cx="144000" cy="72000"/>
            </a:xfrm>
            <a:prstGeom prst="curvedUpArrow">
              <a:avLst>
                <a:gd name="adj1" fmla="val 0"/>
                <a:gd name="adj2" fmla="val 59390"/>
                <a:gd name="adj3" fmla="val 28843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" name="타원 8"/>
            <p:cNvSpPr/>
            <p:nvPr/>
          </p:nvSpPr>
          <p:spPr>
            <a:xfrm>
              <a:off x="3050697" y="2581359"/>
              <a:ext cx="180000" cy="180000"/>
            </a:xfrm>
            <a:prstGeom prst="ellipse">
              <a:avLst/>
            </a:prstGeom>
            <a:noFill/>
            <a:ln w="19050">
              <a:solidFill>
                <a:srgbClr val="FFFF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6789217" y="2484255"/>
              <a:ext cx="180000" cy="180000"/>
            </a:xfrm>
            <a:prstGeom prst="ellipse">
              <a:avLst/>
            </a:prstGeom>
            <a:noFill/>
            <a:ln w="19050">
              <a:solidFill>
                <a:srgbClr val="FFFF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6812145" y="2685207"/>
              <a:ext cx="180000" cy="180000"/>
            </a:xfrm>
            <a:prstGeom prst="ellipse">
              <a:avLst/>
            </a:prstGeom>
            <a:noFill/>
            <a:ln w="19050">
              <a:solidFill>
                <a:srgbClr val="00206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>
              <a:off x="2547645" y="1882184"/>
              <a:ext cx="108000" cy="108000"/>
            </a:xfrm>
            <a:prstGeom prst="ellipse">
              <a:avLst/>
            </a:prstGeom>
            <a:noFill/>
            <a:ln w="19050">
              <a:solidFill>
                <a:srgbClr val="FFFF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683553" y="1859240"/>
              <a:ext cx="740587" cy="153888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spAutoFit/>
            </a:bodyPr>
            <a:lstStyle/>
            <a:p>
              <a:pPr algn="ctr"/>
              <a:r>
                <a:rPr lang="ko-KR" altLang="en-US" sz="1000" dirty="0" smtClean="0">
                  <a:solidFill>
                    <a:srgbClr val="FFFF00"/>
                  </a:solidFill>
                </a:rPr>
                <a:t>불량 추정 부위</a:t>
              </a:r>
              <a:endParaRPr lang="ko-KR" altLang="en-US" sz="1000" dirty="0">
                <a:solidFill>
                  <a:srgbClr val="FFFF0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972293" y="2280123"/>
              <a:ext cx="373500" cy="123111"/>
            </a:xfrm>
            <a:prstGeom prst="rect">
              <a:avLst/>
            </a:prstGeom>
            <a:solidFill>
              <a:schemeClr val="tx1">
                <a:alpha val="30000"/>
              </a:schemeClr>
            </a:solidFill>
          </p:spPr>
          <p:txBody>
            <a:bodyPr wrap="none" lIns="0" tIns="0" rIns="0" bIns="0" rtlCol="0" anchor="ctr">
              <a:spAutoFit/>
            </a:bodyPr>
            <a:lstStyle/>
            <a:p>
              <a:pPr algn="ctr"/>
              <a:r>
                <a:rPr lang="en-US" altLang="ko-KR" sz="800" dirty="0" smtClean="0">
                  <a:solidFill>
                    <a:srgbClr val="FFFF00"/>
                  </a:solidFill>
                </a:rPr>
                <a:t>SW1_Top</a:t>
              </a:r>
              <a:endParaRPr lang="ko-KR" altLang="en-US" sz="800" dirty="0">
                <a:solidFill>
                  <a:srgbClr val="FFFF00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145638" y="2417687"/>
              <a:ext cx="373500" cy="123111"/>
            </a:xfrm>
            <a:prstGeom prst="rect">
              <a:avLst/>
            </a:prstGeom>
            <a:solidFill>
              <a:schemeClr val="tx1">
                <a:alpha val="30000"/>
              </a:schemeClr>
            </a:solidFill>
          </p:spPr>
          <p:txBody>
            <a:bodyPr wrap="none" lIns="0" tIns="0" rIns="0" bIns="0" rtlCol="0" anchor="ctr">
              <a:spAutoFit/>
            </a:bodyPr>
            <a:lstStyle/>
            <a:p>
              <a:pPr algn="ctr"/>
              <a:r>
                <a:rPr lang="en-US" altLang="ko-KR" sz="800" dirty="0" smtClean="0">
                  <a:solidFill>
                    <a:srgbClr val="FFFF00"/>
                  </a:solidFill>
                </a:rPr>
                <a:t>SW2_Top</a:t>
              </a:r>
              <a:endParaRPr lang="ko-KR" altLang="en-US" sz="800" dirty="0">
                <a:solidFill>
                  <a:srgbClr val="FFFF00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597391" y="2183019"/>
              <a:ext cx="496931" cy="123111"/>
            </a:xfrm>
            <a:prstGeom prst="rect">
              <a:avLst/>
            </a:prstGeom>
            <a:solidFill>
              <a:schemeClr val="tx1">
                <a:alpha val="30000"/>
              </a:schemeClr>
            </a:solidFill>
          </p:spPr>
          <p:txBody>
            <a:bodyPr wrap="none" lIns="0" tIns="0" rIns="0" bIns="0" rtlCol="0" anchor="ctr">
              <a:spAutoFit/>
            </a:bodyPr>
            <a:lstStyle/>
            <a:p>
              <a:pPr algn="ctr"/>
              <a:r>
                <a:rPr lang="en-US" altLang="ko-KR" sz="800" dirty="0" smtClean="0">
                  <a:solidFill>
                    <a:srgbClr val="FFFF00"/>
                  </a:solidFill>
                </a:rPr>
                <a:t>SW1_Bottom</a:t>
              </a:r>
              <a:endParaRPr lang="ko-KR" altLang="en-US" sz="800" dirty="0">
                <a:solidFill>
                  <a:srgbClr val="FFFF00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391677" y="2263939"/>
              <a:ext cx="496931" cy="123111"/>
            </a:xfrm>
            <a:prstGeom prst="rect">
              <a:avLst/>
            </a:prstGeom>
            <a:solidFill>
              <a:schemeClr val="tx1">
                <a:alpha val="30000"/>
              </a:schemeClr>
            </a:solidFill>
          </p:spPr>
          <p:txBody>
            <a:bodyPr wrap="none" lIns="0" tIns="0" rIns="0" bIns="0" rtlCol="0" anchor="ctr">
              <a:spAutoFit/>
            </a:bodyPr>
            <a:lstStyle/>
            <a:p>
              <a:pPr algn="ctr"/>
              <a:r>
                <a:rPr lang="en-US" altLang="ko-KR" sz="800" dirty="0" smtClean="0">
                  <a:solidFill>
                    <a:srgbClr val="FFFF00"/>
                  </a:solidFill>
                </a:rPr>
                <a:t>SW2_Bottom</a:t>
              </a:r>
              <a:endParaRPr lang="ko-KR" altLang="en-US" sz="800" dirty="0">
                <a:solidFill>
                  <a:srgbClr val="FFFF00"/>
                </a:solidFill>
              </a:endParaRP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4534591" y="2530975"/>
              <a:ext cx="91371" cy="123111"/>
            </a:xfrm>
            <a:prstGeom prst="rect">
              <a:avLst/>
            </a:prstGeom>
            <a:solidFill>
              <a:schemeClr val="tx1">
                <a:alpha val="30000"/>
              </a:schemeClr>
            </a:solidFill>
          </p:spPr>
          <p:txBody>
            <a:bodyPr wrap="none" lIns="0" tIns="0" rIns="0" bIns="0" rtlCol="0" anchor="ctr">
              <a:spAutoFit/>
            </a:bodyPr>
            <a:lstStyle/>
            <a:p>
              <a:pPr algn="ctr"/>
              <a:r>
                <a:rPr lang="en-US" altLang="ko-KR" sz="800" dirty="0" smtClean="0">
                  <a:solidFill>
                    <a:srgbClr val="FFFF00"/>
                  </a:solidFill>
                </a:rPr>
                <a:t>1</a:t>
              </a:r>
              <a:r>
                <a:rPr lang="en-US" altLang="ko-KR" sz="800" baseline="30000" dirty="0" smtClean="0">
                  <a:solidFill>
                    <a:srgbClr val="FFFF00"/>
                  </a:solidFill>
                </a:rPr>
                <a:t>st</a:t>
              </a:r>
              <a:endParaRPr lang="ko-KR" altLang="en-US" sz="800" dirty="0">
                <a:solidFill>
                  <a:srgbClr val="FFFF00"/>
                </a:solidFill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4526575" y="2737927"/>
              <a:ext cx="107401" cy="123111"/>
            </a:xfrm>
            <a:prstGeom prst="rect">
              <a:avLst/>
            </a:prstGeom>
            <a:solidFill>
              <a:schemeClr val="tx1">
                <a:alpha val="30000"/>
              </a:schemeClr>
            </a:solidFill>
          </p:spPr>
          <p:txBody>
            <a:bodyPr wrap="none" lIns="0" tIns="0" rIns="0" bIns="0" rtlCol="0" anchor="ctr">
              <a:spAutoFit/>
            </a:bodyPr>
            <a:lstStyle/>
            <a:p>
              <a:pPr algn="ctr"/>
              <a:r>
                <a:rPr lang="en-US" altLang="ko-KR" sz="800" dirty="0" smtClean="0">
                  <a:solidFill>
                    <a:srgbClr val="FFFF00"/>
                  </a:solidFill>
                </a:rPr>
                <a:t>2</a:t>
              </a:r>
              <a:r>
                <a:rPr lang="en-US" altLang="ko-KR" sz="800" baseline="30000" dirty="0" smtClean="0">
                  <a:solidFill>
                    <a:srgbClr val="FFFF00"/>
                  </a:solidFill>
                </a:rPr>
                <a:t>nd</a:t>
              </a:r>
              <a:endParaRPr lang="ko-KR" altLang="en-US" sz="800" dirty="0">
                <a:solidFill>
                  <a:srgbClr val="FFFF00"/>
                </a:solidFill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4532186" y="2927504"/>
              <a:ext cx="96180" cy="123111"/>
            </a:xfrm>
            <a:prstGeom prst="rect">
              <a:avLst/>
            </a:prstGeom>
            <a:solidFill>
              <a:schemeClr val="tx1">
                <a:alpha val="30000"/>
              </a:schemeClr>
            </a:solidFill>
          </p:spPr>
          <p:txBody>
            <a:bodyPr wrap="none" lIns="0" tIns="0" rIns="0" bIns="0" rtlCol="0" anchor="ctr">
              <a:spAutoFit/>
            </a:bodyPr>
            <a:lstStyle/>
            <a:p>
              <a:pPr algn="ctr"/>
              <a:r>
                <a:rPr lang="en-US" altLang="ko-KR" sz="800" dirty="0" smtClean="0">
                  <a:solidFill>
                    <a:srgbClr val="FFFF00"/>
                  </a:solidFill>
                </a:rPr>
                <a:t>3</a:t>
              </a:r>
              <a:r>
                <a:rPr lang="en-US" altLang="ko-KR" sz="800" baseline="30000" dirty="0" smtClean="0">
                  <a:solidFill>
                    <a:srgbClr val="FFFF00"/>
                  </a:solidFill>
                </a:rPr>
                <a:t>rd</a:t>
              </a:r>
              <a:endParaRPr lang="ko-KR" altLang="en-US" sz="800" dirty="0">
                <a:solidFill>
                  <a:srgbClr val="FFFF00"/>
                </a:solidFill>
              </a:endParaRPr>
            </a:p>
          </p:txBody>
        </p:sp>
      </p:grpSp>
      <p:pic>
        <p:nvPicPr>
          <p:cNvPr id="20" name="그림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761" y="1835283"/>
            <a:ext cx="1800000" cy="1800000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3927" y="1835283"/>
            <a:ext cx="1800000" cy="1800000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3927" y="4192203"/>
            <a:ext cx="1800000" cy="1800000"/>
          </a:xfrm>
          <a:prstGeom prst="rect">
            <a:avLst/>
          </a:prstGeom>
        </p:spPr>
      </p:pic>
      <p:cxnSp>
        <p:nvCxnSpPr>
          <p:cNvPr id="24" name="직선 연결선 23"/>
          <p:cNvCxnSpPr>
            <a:endCxn id="9" idx="0"/>
          </p:cNvCxnSpPr>
          <p:nvPr/>
        </p:nvCxnSpPr>
        <p:spPr>
          <a:xfrm>
            <a:off x="2209126" y="1836892"/>
            <a:ext cx="931571" cy="748513"/>
          </a:xfrm>
          <a:prstGeom prst="line">
            <a:avLst/>
          </a:prstGeom>
          <a:noFill/>
          <a:ln w="19050">
            <a:solidFill>
              <a:srgbClr val="FFFF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0" name="직선 연결선 29"/>
          <p:cNvCxnSpPr>
            <a:endCxn id="10" idx="7"/>
          </p:cNvCxnSpPr>
          <p:nvPr/>
        </p:nvCxnSpPr>
        <p:spPr>
          <a:xfrm flipH="1">
            <a:off x="6942857" y="1844984"/>
            <a:ext cx="752670" cy="669677"/>
          </a:xfrm>
          <a:prstGeom prst="line">
            <a:avLst/>
          </a:prstGeom>
          <a:noFill/>
          <a:ln w="19050">
            <a:solidFill>
              <a:srgbClr val="FFFF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2" name="직선 연결선 31"/>
          <p:cNvCxnSpPr>
            <a:endCxn id="10" idx="5"/>
          </p:cNvCxnSpPr>
          <p:nvPr/>
        </p:nvCxnSpPr>
        <p:spPr>
          <a:xfrm flipH="1" flipV="1">
            <a:off x="6942857" y="2641941"/>
            <a:ext cx="760762" cy="975200"/>
          </a:xfrm>
          <a:prstGeom prst="line">
            <a:avLst/>
          </a:prstGeom>
          <a:noFill/>
          <a:ln w="19050">
            <a:solidFill>
              <a:srgbClr val="FFFF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4" name="직선 연결선 33"/>
          <p:cNvCxnSpPr>
            <a:endCxn id="11" idx="6"/>
          </p:cNvCxnSpPr>
          <p:nvPr/>
        </p:nvCxnSpPr>
        <p:spPr>
          <a:xfrm flipH="1" flipV="1">
            <a:off x="6992145" y="2779253"/>
            <a:ext cx="703382" cy="1412422"/>
          </a:xfrm>
          <a:prstGeom prst="line">
            <a:avLst/>
          </a:prstGeom>
          <a:noFill/>
          <a:ln w="1905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6" name="직선 연결선 35"/>
          <p:cNvCxnSpPr>
            <a:endCxn id="11" idx="4"/>
          </p:cNvCxnSpPr>
          <p:nvPr/>
        </p:nvCxnSpPr>
        <p:spPr>
          <a:xfrm flipH="1" flipV="1">
            <a:off x="6902145" y="2869253"/>
            <a:ext cx="801474" cy="3110760"/>
          </a:xfrm>
          <a:prstGeom prst="line">
            <a:avLst/>
          </a:prstGeom>
          <a:noFill/>
          <a:ln w="1905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8" name="직선 연결선 37"/>
          <p:cNvCxnSpPr>
            <a:endCxn id="9" idx="4"/>
          </p:cNvCxnSpPr>
          <p:nvPr/>
        </p:nvCxnSpPr>
        <p:spPr>
          <a:xfrm flipV="1">
            <a:off x="2201034" y="2765405"/>
            <a:ext cx="939663" cy="859827"/>
          </a:xfrm>
          <a:prstGeom prst="line">
            <a:avLst/>
          </a:prstGeom>
          <a:noFill/>
          <a:ln w="19050">
            <a:solidFill>
              <a:srgbClr val="FFFF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46" name="TextBox 45"/>
          <p:cNvSpPr txBox="1"/>
          <p:nvPr/>
        </p:nvSpPr>
        <p:spPr>
          <a:xfrm>
            <a:off x="478994" y="3635283"/>
            <a:ext cx="1673536" cy="246221"/>
          </a:xfrm>
          <a:prstGeom prst="rect">
            <a:avLst/>
          </a:prstGeom>
          <a:noFill/>
        </p:spPr>
        <p:txBody>
          <a:bodyPr wrap="none" lIns="0" tIns="0" rIns="0" bIns="0" rtlCol="0" anchor="t">
            <a:spAutoFit/>
          </a:bodyPr>
          <a:lstStyle>
            <a:defPPr>
              <a:defRPr lang="ko-KR"/>
            </a:defPPr>
            <a:lvl1pPr algn="ctr">
              <a:defRPr sz="1000">
                <a:solidFill>
                  <a:srgbClr val="FFFF00"/>
                </a:solidFill>
              </a:defRPr>
            </a:lvl1pPr>
          </a:lstStyle>
          <a:p>
            <a:r>
              <a:rPr lang="ko-KR" altLang="en-US" sz="1600" dirty="0" err="1" smtClean="0">
                <a:solidFill>
                  <a:schemeClr val="tx1"/>
                </a:solidFill>
              </a:rPr>
              <a:t>랜드</a:t>
            </a:r>
            <a:r>
              <a:rPr lang="en-US" altLang="ko-KR" sz="1600" dirty="0" smtClean="0">
                <a:solidFill>
                  <a:schemeClr val="tx1"/>
                </a:solidFill>
              </a:rPr>
              <a:t>(Land</a:t>
            </a:r>
            <a:r>
              <a:rPr lang="en-US" altLang="ko-KR" sz="1600" dirty="0">
                <a:solidFill>
                  <a:schemeClr val="tx1"/>
                </a:solidFill>
              </a:rPr>
              <a:t>) </a:t>
            </a:r>
            <a:r>
              <a:rPr lang="ko-KR" altLang="en-US" sz="1600">
                <a:solidFill>
                  <a:schemeClr val="tx1"/>
                </a:solidFill>
              </a:rPr>
              <a:t>동박 </a:t>
            </a:r>
            <a:r>
              <a:rPr lang="ko-KR" altLang="en-US" sz="1600" smtClean="0">
                <a:solidFill>
                  <a:schemeClr val="tx1"/>
                </a:solidFill>
              </a:rPr>
              <a:t>박리</a:t>
            </a:r>
            <a:endParaRPr lang="ko-KR" altLang="en-US" sz="1600" dirty="0">
              <a:solidFill>
                <a:schemeClr val="tx1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44530" y="1589062"/>
            <a:ext cx="1742465" cy="246221"/>
          </a:xfrm>
          <a:prstGeom prst="rect">
            <a:avLst/>
          </a:prstGeom>
          <a:noFill/>
        </p:spPr>
        <p:txBody>
          <a:bodyPr wrap="none" lIns="0" tIns="0" rIns="0" bIns="0" rtlCol="0" anchor="t">
            <a:spAutoFit/>
          </a:bodyPr>
          <a:lstStyle>
            <a:defPPr>
              <a:defRPr lang="ko-KR"/>
            </a:defPPr>
            <a:lvl1pPr algn="ctr">
              <a:defRPr sz="1000">
                <a:solidFill>
                  <a:srgbClr val="FFFF00"/>
                </a:solidFill>
              </a:defRPr>
            </a:lvl1pPr>
          </a:lstStyle>
          <a:p>
            <a:r>
              <a:rPr lang="ko-KR" altLang="en-US" sz="1600" dirty="0" err="1" smtClean="0">
                <a:solidFill>
                  <a:schemeClr val="tx1"/>
                </a:solidFill>
              </a:rPr>
              <a:t>쓰루홀</a:t>
            </a:r>
            <a:r>
              <a:rPr lang="en-US" altLang="ko-KR" sz="1600" dirty="0" smtClean="0">
                <a:solidFill>
                  <a:schemeClr val="tx1"/>
                </a:solidFill>
              </a:rPr>
              <a:t>(Through) </a:t>
            </a:r>
            <a:r>
              <a:rPr lang="ko-KR" altLang="en-US" sz="1600" smtClean="0">
                <a:solidFill>
                  <a:schemeClr val="tx1"/>
                </a:solidFill>
              </a:rPr>
              <a:t>박리</a:t>
            </a:r>
            <a:endParaRPr lang="ko-KR" altLang="en-US" sz="1600" dirty="0">
              <a:solidFill>
                <a:schemeClr val="tx1"/>
              </a:solidFill>
            </a:endParaRPr>
          </a:p>
        </p:txBody>
      </p:sp>
      <p:pic>
        <p:nvPicPr>
          <p:cNvPr id="53" name="그림 5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761" y="437337"/>
            <a:ext cx="972000" cy="1150116"/>
          </a:xfrm>
          <a:prstGeom prst="rect">
            <a:avLst/>
          </a:prstGeom>
        </p:spPr>
      </p:pic>
      <p:cxnSp>
        <p:nvCxnSpPr>
          <p:cNvPr id="55" name="직선 화살표 연결선 54"/>
          <p:cNvCxnSpPr>
            <a:stCxn id="50" idx="2"/>
          </p:cNvCxnSpPr>
          <p:nvPr/>
        </p:nvCxnSpPr>
        <p:spPr>
          <a:xfrm>
            <a:off x="1315763" y="1835283"/>
            <a:ext cx="310736" cy="943970"/>
          </a:xfrm>
          <a:prstGeom prst="straightConnector1">
            <a:avLst/>
          </a:prstGeom>
          <a:noFill/>
          <a:ln w="19050">
            <a:solidFill>
              <a:srgbClr val="FFFF00"/>
            </a:solidFill>
            <a:prstDash val="sysDot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6" name="직선 화살표 연결선 55"/>
          <p:cNvCxnSpPr>
            <a:stCxn id="46" idx="0"/>
          </p:cNvCxnSpPr>
          <p:nvPr/>
        </p:nvCxnSpPr>
        <p:spPr>
          <a:xfrm flipV="1">
            <a:off x="1315762" y="3025474"/>
            <a:ext cx="254638" cy="609809"/>
          </a:xfrm>
          <a:prstGeom prst="straightConnector1">
            <a:avLst/>
          </a:prstGeom>
          <a:noFill/>
          <a:ln w="19050">
            <a:solidFill>
              <a:srgbClr val="FFFF00"/>
            </a:solidFill>
            <a:prstDash val="sysDot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0" name="직선 화살표 연결선 59"/>
          <p:cNvCxnSpPr>
            <a:stCxn id="50" idx="0"/>
          </p:cNvCxnSpPr>
          <p:nvPr/>
        </p:nvCxnSpPr>
        <p:spPr>
          <a:xfrm flipH="1" flipV="1">
            <a:off x="1315761" y="1364644"/>
            <a:ext cx="2" cy="224418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sysDot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63" name="TextBox 62"/>
          <p:cNvSpPr txBox="1"/>
          <p:nvPr/>
        </p:nvSpPr>
        <p:spPr>
          <a:xfrm>
            <a:off x="7722695" y="1589062"/>
            <a:ext cx="1742465" cy="246221"/>
          </a:xfrm>
          <a:prstGeom prst="rect">
            <a:avLst/>
          </a:prstGeom>
          <a:noFill/>
        </p:spPr>
        <p:txBody>
          <a:bodyPr wrap="none" lIns="0" tIns="0" rIns="0" bIns="0" rtlCol="0" anchor="t">
            <a:spAutoFit/>
          </a:bodyPr>
          <a:lstStyle>
            <a:defPPr>
              <a:defRPr lang="ko-KR"/>
            </a:defPPr>
            <a:lvl1pPr algn="ctr">
              <a:defRPr sz="1000">
                <a:solidFill>
                  <a:srgbClr val="FFFF00"/>
                </a:solidFill>
              </a:defRPr>
            </a:lvl1pPr>
          </a:lstStyle>
          <a:p>
            <a:r>
              <a:rPr lang="ko-KR" altLang="en-US" sz="1600" dirty="0" err="1" smtClean="0">
                <a:solidFill>
                  <a:schemeClr val="tx1"/>
                </a:solidFill>
              </a:rPr>
              <a:t>쓰루홀</a:t>
            </a:r>
            <a:r>
              <a:rPr lang="en-US" altLang="ko-KR" sz="1600" dirty="0" smtClean="0">
                <a:solidFill>
                  <a:schemeClr val="tx1"/>
                </a:solidFill>
              </a:rPr>
              <a:t>(Through) </a:t>
            </a:r>
            <a:r>
              <a:rPr lang="ko-KR" altLang="en-US" sz="1600" smtClean="0">
                <a:solidFill>
                  <a:schemeClr val="tx1"/>
                </a:solidFill>
              </a:rPr>
              <a:t>박리</a:t>
            </a:r>
            <a:endParaRPr lang="ko-KR" altLang="en-US" sz="1600" dirty="0">
              <a:solidFill>
                <a:schemeClr val="tx1"/>
              </a:solidFill>
            </a:endParaRPr>
          </a:p>
        </p:txBody>
      </p:sp>
      <p:pic>
        <p:nvPicPr>
          <p:cNvPr id="64" name="그림 6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7927" y="437337"/>
            <a:ext cx="972000" cy="1150116"/>
          </a:xfrm>
          <a:prstGeom prst="rect">
            <a:avLst/>
          </a:prstGeom>
        </p:spPr>
      </p:pic>
      <p:sp>
        <p:nvSpPr>
          <p:cNvPr id="65" name="TextBox 64"/>
          <p:cNvSpPr txBox="1"/>
          <p:nvPr/>
        </p:nvSpPr>
        <p:spPr>
          <a:xfrm>
            <a:off x="7757159" y="3635283"/>
            <a:ext cx="1673536" cy="246221"/>
          </a:xfrm>
          <a:prstGeom prst="rect">
            <a:avLst/>
          </a:prstGeom>
          <a:noFill/>
        </p:spPr>
        <p:txBody>
          <a:bodyPr wrap="none" lIns="0" tIns="0" rIns="0" bIns="0" rtlCol="0" anchor="t">
            <a:spAutoFit/>
          </a:bodyPr>
          <a:lstStyle>
            <a:defPPr>
              <a:defRPr lang="ko-KR"/>
            </a:defPPr>
            <a:lvl1pPr algn="ctr">
              <a:defRPr sz="1000">
                <a:solidFill>
                  <a:srgbClr val="FFFF00"/>
                </a:solidFill>
              </a:defRPr>
            </a:lvl1pPr>
          </a:lstStyle>
          <a:p>
            <a:r>
              <a:rPr lang="ko-KR" altLang="en-US" sz="1600" dirty="0" err="1" smtClean="0">
                <a:solidFill>
                  <a:schemeClr val="tx1"/>
                </a:solidFill>
              </a:rPr>
              <a:t>랜드</a:t>
            </a:r>
            <a:r>
              <a:rPr lang="en-US" altLang="ko-KR" sz="1600" dirty="0" smtClean="0">
                <a:solidFill>
                  <a:schemeClr val="tx1"/>
                </a:solidFill>
              </a:rPr>
              <a:t>(Land</a:t>
            </a:r>
            <a:r>
              <a:rPr lang="en-US" altLang="ko-KR" sz="1600" dirty="0">
                <a:solidFill>
                  <a:schemeClr val="tx1"/>
                </a:solidFill>
              </a:rPr>
              <a:t>) </a:t>
            </a:r>
            <a:r>
              <a:rPr lang="ko-KR" altLang="en-US" sz="1600">
                <a:solidFill>
                  <a:schemeClr val="tx1"/>
                </a:solidFill>
              </a:rPr>
              <a:t>동박 </a:t>
            </a:r>
            <a:r>
              <a:rPr lang="ko-KR" altLang="en-US" sz="1600" smtClean="0">
                <a:solidFill>
                  <a:schemeClr val="tx1"/>
                </a:solidFill>
              </a:rPr>
              <a:t>박리</a:t>
            </a:r>
            <a:endParaRPr lang="ko-KR" altLang="en-US" sz="1600" dirty="0">
              <a:solidFill>
                <a:schemeClr val="tx1"/>
              </a:solidFill>
            </a:endParaRPr>
          </a:p>
        </p:txBody>
      </p:sp>
      <p:cxnSp>
        <p:nvCxnSpPr>
          <p:cNvPr id="66" name="직선 화살표 연결선 65"/>
          <p:cNvCxnSpPr>
            <a:stCxn id="65" idx="0"/>
          </p:cNvCxnSpPr>
          <p:nvPr/>
        </p:nvCxnSpPr>
        <p:spPr>
          <a:xfrm flipV="1">
            <a:off x="8593927" y="3195318"/>
            <a:ext cx="265430" cy="439965"/>
          </a:xfrm>
          <a:prstGeom prst="straightConnector1">
            <a:avLst/>
          </a:prstGeom>
          <a:noFill/>
          <a:ln w="19050">
            <a:solidFill>
              <a:srgbClr val="FFFF00"/>
            </a:solidFill>
            <a:prstDash val="sysDot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69" name="TextBox 68"/>
          <p:cNvSpPr txBox="1"/>
          <p:nvPr/>
        </p:nvSpPr>
        <p:spPr>
          <a:xfrm>
            <a:off x="426000" y="1845893"/>
            <a:ext cx="657231" cy="15388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US" altLang="ko-KR" sz="1000" dirty="0" smtClean="0">
                <a:solidFill>
                  <a:srgbClr val="FFFF00"/>
                </a:solidFill>
              </a:rPr>
              <a:t>SW1_Top_2</a:t>
            </a:r>
            <a:r>
              <a:rPr lang="en-US" altLang="ko-KR" sz="1000" baseline="30000" dirty="0" smtClean="0">
                <a:solidFill>
                  <a:srgbClr val="FFFF00"/>
                </a:solidFill>
              </a:rPr>
              <a:t>nd</a:t>
            </a:r>
            <a:endParaRPr lang="ko-KR" altLang="en-US" sz="1000" dirty="0">
              <a:solidFill>
                <a:srgbClr val="FFFF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7712377" y="1845893"/>
            <a:ext cx="809517" cy="15388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US" altLang="ko-KR" sz="1000" dirty="0" smtClean="0">
                <a:solidFill>
                  <a:srgbClr val="FFFF00"/>
                </a:solidFill>
              </a:rPr>
              <a:t>SW1_Bottom_2</a:t>
            </a:r>
            <a:r>
              <a:rPr lang="en-US" altLang="ko-KR" sz="1000" baseline="30000" dirty="0" smtClean="0">
                <a:solidFill>
                  <a:srgbClr val="FFFF00"/>
                </a:solidFill>
              </a:rPr>
              <a:t>nd</a:t>
            </a:r>
            <a:endParaRPr lang="ko-KR" altLang="en-US" sz="1000" dirty="0">
              <a:solidFill>
                <a:srgbClr val="FFFF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7712377" y="4200077"/>
            <a:ext cx="795089" cy="15388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US" altLang="ko-KR" sz="10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SW1_Bottom_3</a:t>
            </a:r>
            <a:r>
              <a:rPr lang="en-US" altLang="ko-KR" sz="1000" baseline="300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rd</a:t>
            </a:r>
            <a:endParaRPr lang="ko-KR" altLang="en-US" sz="10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72" name="직선 화살표 연결선 71"/>
          <p:cNvCxnSpPr>
            <a:stCxn id="74" idx="0"/>
          </p:cNvCxnSpPr>
          <p:nvPr/>
        </p:nvCxnSpPr>
        <p:spPr>
          <a:xfrm flipV="1">
            <a:off x="8593929" y="5209661"/>
            <a:ext cx="572642" cy="782542"/>
          </a:xfrm>
          <a:prstGeom prst="straightConnector1">
            <a:avLst/>
          </a:prstGeom>
          <a:noFill/>
          <a:ln w="19050">
            <a:solidFill>
              <a:schemeClr val="tx2">
                <a:lumMod val="20000"/>
                <a:lumOff val="80000"/>
              </a:schemeClr>
            </a:solidFill>
            <a:prstDash val="sysDot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74" name="TextBox 73"/>
          <p:cNvSpPr txBox="1"/>
          <p:nvPr/>
        </p:nvSpPr>
        <p:spPr>
          <a:xfrm>
            <a:off x="7551176" y="5992203"/>
            <a:ext cx="2085506" cy="492443"/>
          </a:xfrm>
          <a:prstGeom prst="rect">
            <a:avLst/>
          </a:prstGeom>
          <a:noFill/>
        </p:spPr>
        <p:txBody>
          <a:bodyPr wrap="none" lIns="0" tIns="0" rIns="0" bIns="0" rtlCol="0" anchor="t">
            <a:spAutoFit/>
          </a:bodyPr>
          <a:lstStyle>
            <a:defPPr>
              <a:defRPr lang="ko-KR"/>
            </a:defPPr>
            <a:lvl1pPr algn="ctr">
              <a:defRPr sz="1000">
                <a:solidFill>
                  <a:srgbClr val="FFFF00"/>
                </a:solidFill>
              </a:defRPr>
            </a:lvl1pPr>
          </a:lstStyle>
          <a:p>
            <a:r>
              <a:rPr lang="ko-KR" altLang="en-US" sz="1600" dirty="0" err="1" smtClean="0">
                <a:solidFill>
                  <a:schemeClr val="tx1"/>
                </a:solidFill>
              </a:rPr>
              <a:t>랜드</a:t>
            </a:r>
            <a:r>
              <a:rPr lang="en-US" altLang="ko-KR" sz="1600" dirty="0" smtClean="0">
                <a:solidFill>
                  <a:schemeClr val="tx1"/>
                </a:solidFill>
              </a:rPr>
              <a:t>(Land</a:t>
            </a:r>
            <a:r>
              <a:rPr lang="en-US" altLang="ko-KR" sz="1600" dirty="0">
                <a:solidFill>
                  <a:schemeClr val="tx1"/>
                </a:solidFill>
              </a:rPr>
              <a:t>) </a:t>
            </a:r>
            <a:r>
              <a:rPr lang="ko-KR" altLang="en-US" sz="1600">
                <a:solidFill>
                  <a:schemeClr val="tx1"/>
                </a:solidFill>
              </a:rPr>
              <a:t>동박 </a:t>
            </a:r>
            <a:r>
              <a:rPr lang="ko-KR" altLang="en-US" sz="1600" smtClean="0">
                <a:solidFill>
                  <a:schemeClr val="tx1"/>
                </a:solidFill>
              </a:rPr>
              <a:t>일부</a:t>
            </a:r>
            <a:r>
              <a:rPr lang="en-US" altLang="ko-KR" sz="1600" dirty="0" smtClean="0">
                <a:solidFill>
                  <a:schemeClr val="tx1"/>
                </a:solidFill>
              </a:rPr>
              <a:t> </a:t>
            </a:r>
            <a:r>
              <a:rPr lang="ko-KR" altLang="en-US" sz="1600" smtClean="0">
                <a:solidFill>
                  <a:schemeClr val="tx1"/>
                </a:solidFill>
              </a:rPr>
              <a:t>박리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r>
              <a:rPr lang="en-US" altLang="ko-KR" sz="1600" dirty="0" smtClean="0">
                <a:solidFill>
                  <a:schemeClr val="tx1"/>
                </a:solidFill>
              </a:rPr>
              <a:t>※ </a:t>
            </a:r>
            <a:r>
              <a:rPr lang="ko-KR" altLang="en-US" sz="1600" smtClean="0">
                <a:solidFill>
                  <a:schemeClr val="tx1"/>
                </a:solidFill>
              </a:rPr>
              <a:t>쓰루홀도 박리 추정</a:t>
            </a:r>
            <a:endParaRPr lang="ko-KR" altLang="en-US" sz="1600" dirty="0">
              <a:solidFill>
                <a:schemeClr val="tx1"/>
              </a:solidFill>
            </a:endParaRPr>
          </a:p>
        </p:txBody>
      </p:sp>
      <p:sp>
        <p:nvSpPr>
          <p:cNvPr id="77" name="타원 76"/>
          <p:cNvSpPr/>
          <p:nvPr/>
        </p:nvSpPr>
        <p:spPr>
          <a:xfrm>
            <a:off x="9025962" y="4491858"/>
            <a:ext cx="252000" cy="252000"/>
          </a:xfrm>
          <a:prstGeom prst="ellipse">
            <a:avLst/>
          </a:prstGeom>
          <a:noFill/>
          <a:ln w="19050">
            <a:solidFill>
              <a:schemeClr val="tx2">
                <a:lumMod val="20000"/>
                <a:lumOff val="8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8" name="타원 77"/>
          <p:cNvSpPr/>
          <p:nvPr/>
        </p:nvSpPr>
        <p:spPr>
          <a:xfrm>
            <a:off x="8977410" y="5512895"/>
            <a:ext cx="252000" cy="252000"/>
          </a:xfrm>
          <a:prstGeom prst="ellipse">
            <a:avLst/>
          </a:prstGeom>
          <a:noFill/>
          <a:ln w="19050">
            <a:solidFill>
              <a:schemeClr val="tx2">
                <a:lumMod val="20000"/>
                <a:lumOff val="8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/>
          <p:cNvSpPr txBox="1"/>
          <p:nvPr/>
        </p:nvSpPr>
        <p:spPr>
          <a:xfrm>
            <a:off x="8957197" y="4359773"/>
            <a:ext cx="434414" cy="12311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ko-KR" altLang="en-US" sz="8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접점 추정</a:t>
            </a:r>
            <a:endParaRPr lang="ko-KR" altLang="en-US" sz="8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8908645" y="5776914"/>
            <a:ext cx="434414" cy="12311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ko-KR" altLang="en-US" sz="8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접점 추정</a:t>
            </a:r>
            <a:endParaRPr lang="ko-KR" altLang="en-US" sz="8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3" name="타원 82"/>
          <p:cNvSpPr/>
          <p:nvPr/>
        </p:nvSpPr>
        <p:spPr>
          <a:xfrm>
            <a:off x="1582027" y="2970955"/>
            <a:ext cx="252000" cy="252000"/>
          </a:xfrm>
          <a:prstGeom prst="ellipse">
            <a:avLst/>
          </a:prstGeom>
          <a:noFill/>
          <a:ln w="19050">
            <a:solidFill>
              <a:srgbClr val="FFFF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TextBox 83"/>
          <p:cNvSpPr txBox="1"/>
          <p:nvPr/>
        </p:nvSpPr>
        <p:spPr>
          <a:xfrm>
            <a:off x="1513262" y="3234974"/>
            <a:ext cx="389530" cy="12311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ko-KR" altLang="en-US" sz="800" dirty="0" smtClean="0">
                <a:solidFill>
                  <a:srgbClr val="FFFF00"/>
                </a:solidFill>
              </a:rPr>
              <a:t>접점 추정</a:t>
            </a:r>
            <a:endParaRPr lang="ko-KR" altLang="en-US" sz="800" dirty="0">
              <a:solidFill>
                <a:srgbClr val="FFFF00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8179244" y="2669200"/>
            <a:ext cx="803105" cy="12311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ko-KR" altLang="en-US" sz="800" dirty="0" smtClean="0">
                <a:solidFill>
                  <a:srgbClr val="FFFF00"/>
                </a:solidFill>
              </a:rPr>
              <a:t>접점은 </a:t>
            </a:r>
            <a:r>
              <a:rPr lang="ko-KR" altLang="en-US" sz="800" smtClean="0">
                <a:solidFill>
                  <a:srgbClr val="FFFF00"/>
                </a:solidFill>
              </a:rPr>
              <a:t>어디에</a:t>
            </a:r>
            <a:r>
              <a:rPr lang="en-US" altLang="ko-KR" sz="800" dirty="0" smtClean="0">
                <a:solidFill>
                  <a:srgbClr val="FFFF00"/>
                </a:solidFill>
              </a:rPr>
              <a:t>..</a:t>
            </a:r>
            <a:r>
              <a:rPr lang="ko-KR" altLang="en-US" sz="800" smtClean="0">
                <a:solidFill>
                  <a:srgbClr val="FFFF00"/>
                </a:solidFill>
              </a:rPr>
              <a:t>ㅜㅜ</a:t>
            </a:r>
            <a:endParaRPr lang="ko-KR" altLang="en-US" sz="800" dirty="0">
              <a:solidFill>
                <a:srgbClr val="FFFF00"/>
              </a:solidFill>
            </a:endParaRPr>
          </a:p>
        </p:txBody>
      </p:sp>
      <p:cxnSp>
        <p:nvCxnSpPr>
          <p:cNvPr id="86" name="직선 화살표 연결선 85"/>
          <p:cNvCxnSpPr>
            <a:stCxn id="63" idx="0"/>
          </p:cNvCxnSpPr>
          <p:nvPr/>
        </p:nvCxnSpPr>
        <p:spPr>
          <a:xfrm flipH="1" flipV="1">
            <a:off x="8593925" y="1364644"/>
            <a:ext cx="3" cy="224418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sysDot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88" name="TextBox 87"/>
          <p:cNvSpPr txBox="1"/>
          <p:nvPr/>
        </p:nvSpPr>
        <p:spPr>
          <a:xfrm>
            <a:off x="3378408" y="5022717"/>
            <a:ext cx="584007" cy="246221"/>
          </a:xfrm>
          <a:prstGeom prst="rect">
            <a:avLst/>
          </a:prstGeom>
          <a:noFill/>
        </p:spPr>
        <p:txBody>
          <a:bodyPr wrap="none" lIns="0" tIns="0" rIns="0" bIns="0" rtlCol="0" anchor="t">
            <a:spAutoFit/>
          </a:bodyPr>
          <a:lstStyle>
            <a:defPPr>
              <a:defRPr lang="ko-KR"/>
            </a:defPPr>
            <a:lvl1pPr algn="ctr">
              <a:defRPr sz="1000">
                <a:solidFill>
                  <a:srgbClr val="FFFF00"/>
                </a:solidFill>
              </a:defRPr>
            </a:lvl1pPr>
          </a:lstStyle>
          <a:p>
            <a:r>
              <a:rPr lang="en-US" altLang="ko-KR" sz="1600" b="1" dirty="0" smtClean="0">
                <a:solidFill>
                  <a:schemeClr val="tx1"/>
                </a:solidFill>
              </a:rPr>
              <a:t>&lt; Top &gt;</a:t>
            </a:r>
            <a:endParaRPr lang="ko-KR" altLang="en-US" sz="1600" b="1" dirty="0">
              <a:solidFill>
                <a:schemeClr val="tx1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5797169" y="5022717"/>
            <a:ext cx="876843" cy="246221"/>
          </a:xfrm>
          <a:prstGeom prst="rect">
            <a:avLst/>
          </a:prstGeom>
          <a:noFill/>
        </p:spPr>
        <p:txBody>
          <a:bodyPr wrap="none" lIns="0" tIns="0" rIns="0" bIns="0" rtlCol="0" anchor="t">
            <a:spAutoFit/>
          </a:bodyPr>
          <a:lstStyle>
            <a:defPPr>
              <a:defRPr lang="ko-KR"/>
            </a:defPPr>
            <a:lvl1pPr algn="ctr">
              <a:defRPr sz="1000">
                <a:solidFill>
                  <a:srgbClr val="FFFF00"/>
                </a:solidFill>
              </a:defRPr>
            </a:lvl1pPr>
          </a:lstStyle>
          <a:p>
            <a:r>
              <a:rPr lang="en-US" altLang="ko-KR" sz="1600" b="1" dirty="0" smtClean="0">
                <a:solidFill>
                  <a:schemeClr val="tx1"/>
                </a:solidFill>
              </a:rPr>
              <a:t>&lt; Bottom &gt;</a:t>
            </a:r>
            <a:endParaRPr lang="ko-KR" altLang="en-U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51509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GE">
      <a:majorFont>
        <a:latin typeface="Arial Narrow"/>
        <a:ea typeface="LG스마트체 Regular"/>
        <a:cs typeface=""/>
      </a:majorFont>
      <a:minorFont>
        <a:latin typeface="Arial Narrow"/>
        <a:ea typeface="LG스마트체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 w="9525">
          <a:solidFill>
            <a:schemeClr val="tx1">
              <a:lumMod val="50000"/>
              <a:lumOff val="50000"/>
            </a:schemeClr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>
          <a:solidFill>
            <a:schemeClr val="bg1">
              <a:lumMod val="5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Default Theme" id="{31AB45B8-D6D5-426C-9470-AE0B38C7B936}" vid="{BC096359-7109-4788-A318-C2B8E12CA60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89</TotalTime>
  <Words>62</Words>
  <Application>Microsoft Office PowerPoint</Application>
  <PresentationFormat>A4 용지(210x297mm)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LG스마트체 Regular</vt:lpstr>
      <vt:lpstr>맑은 고딕</vt:lpstr>
      <vt:lpstr>Arial</vt:lpstr>
      <vt:lpstr>Arial Narrow</vt:lpstr>
      <vt:lpstr>Default Theme</vt:lpstr>
      <vt:lpstr>PowerPoint 프레젠테이션</vt:lpstr>
    </vt:vector>
  </TitlesOfParts>
  <Company>LG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조성립/선임연구원/소재기술원 물성분석팀(sungrheb.cho@lge.com)</dc:creator>
  <cp:lastModifiedBy>SAIKO</cp:lastModifiedBy>
  <cp:revision>17</cp:revision>
  <cp:lastPrinted>2021-11-24T07:16:57Z</cp:lastPrinted>
  <dcterms:created xsi:type="dcterms:W3CDTF">2021-11-24T05:49:10Z</dcterms:created>
  <dcterms:modified xsi:type="dcterms:W3CDTF">2021-11-25T13:39:53Z</dcterms:modified>
</cp:coreProperties>
</file>