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63" d="100"/>
          <a:sy n="63" d="100"/>
        </p:scale>
        <p:origin x="387" y="39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Office PowerPoint</Application>
  <PresentationFormat>사용자 지정</PresentationFormat>
  <Paragraphs>0</Paragraphs>
  <Slides>15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2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15</vt:i4>
      </vt:variant>
    </vt:vector>
  </HeadingPairs>
  <TitlesOfParts>
    <vt:vector size="18" baseType="lpstr">
      <vt:lpstr>Arial</vt:lpstr>
      <vt:lpstr>Calibri</vt:lpstr>
      <vt:lpstr>Office Theme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gkscl</dc:creator>
  <cp:lastModifiedBy>금수 한</cp:lastModifiedBy>
  <cp:revision>1</cp:revision>
  <dcterms:created xsi:type="dcterms:W3CDTF">2006-08-16T00:00:00Z</dcterms:created>
  <dcterms:modified xsi:type="dcterms:W3CDTF">2026-06-05T19:01:20Z</dcterms:modified>
</cp:coreProperties>
</file>