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trictFirstAndLastChars="0">
  <p:sldMasterIdLst>
    <p:sldMasterId id="2147483737" r:id="rId1"/>
  </p:sldMasterIdLst>
  <p:sldIdLst>
    <p:sldId id="275" r:id="rId2"/>
    <p:sldId id="281" r:id="rId3"/>
    <p:sldId id="282" r:id="rId4"/>
    <p:sldId id="271" r:id="rId5"/>
    <p:sldId id="283" r:id="rId6"/>
    <p:sldId id="289" r:id="rId7"/>
    <p:sldId id="290" r:id="rId8"/>
    <p:sldId id="285" r:id="rId9"/>
    <p:sldId id="286" r:id="rId10"/>
    <p:sldId id="287" r:id="rId11"/>
    <p:sldId id="288" r:id="rId12"/>
    <p:sldId id="279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>
  <a:tblStyle styleId="{58739C0C-AB16-40ED-8C5A-176A687DF9E4}" styleName="Normal Style 1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5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5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1A66EDD-3DAB-4C5B-A090-DC80EC1FD486}" styleName="Normal Style 1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2571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672" y="176"/>
      </p:cViewPr>
      <p:guideLst>
        <p:guide orient="horz" pos="2149"/>
        <p:guide pos="38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presProps" Target="presProps.xml"  /><Relationship Id="rId15" Type="http://schemas.openxmlformats.org/officeDocument/2006/relationships/viewProps" Target="viewProps.xml"  /><Relationship Id="rId16" Type="http://schemas.openxmlformats.org/officeDocument/2006/relationships/theme" Target="theme/theme1.xml"  /><Relationship Id="rId17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레이아웃_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직사각형 39"/>
          <p:cNvSpPr/>
          <p:nvPr userDrawn="1"/>
        </p:nvSpPr>
        <p:spPr>
          <a:xfrm>
            <a:off x="0" y="6698824"/>
            <a:ext cx="12192000" cy="159176"/>
          </a:xfrm>
          <a:prstGeom prst="rect">
            <a:avLst/>
          </a:prstGeom>
          <a:solidFill>
            <a:srgbClr val="4CE1AB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algn="ctr"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586873" y="2819152"/>
            <a:ext cx="7563825" cy="904073"/>
          </a:xfrm>
        </p:spPr>
        <p:txBody>
          <a:bodyPr anchor="t" anchorCtr="0"/>
          <a:lstStyle>
            <a:lvl1pPr algn="l">
              <a:defRPr sz="4800" b="1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1pPr>
          </a:lstStyle>
          <a:p>
            <a:pPr lvl="0">
              <a:defRPr/>
            </a:pPr>
            <a:r>
              <a:rPr lang="ko-KR" altLang="en-US"/>
              <a:t>제목을 입력해주세요</a:t>
            </a:r>
            <a:r>
              <a:rPr lang="en-US" altLang="ko-KR"/>
              <a:t>.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586873" y="2426703"/>
            <a:ext cx="5125240" cy="393889"/>
          </a:xfrm>
        </p:spPr>
        <p:txBody>
          <a:bodyPr vert="horz" wrap="square" lIns="91440" tIns="45720" rIns="91440" bIns="45720" anchor="t">
            <a:normAutofit/>
          </a:bodyPr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2000" b="0" i="0" u="none" strike="noStrike" cap="none" normalizeH="0">
                <a:solidFill>
                  <a:srgbClr val="1FC689"/>
                </a:solidFill>
                <a:latin typeface="함초롬돋움"/>
                <a:ea typeface="함초롬돋움"/>
                <a:cs typeface="함초롬돋움"/>
              </a:defRPr>
            </a:lvl1pPr>
            <a:lvl2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2000" b="0" i="0" u="none" strike="noStrike" cap="none" normalizeH="0">
                <a:solidFill>
                  <a:srgbClr val="1FC689"/>
                </a:solidFill>
                <a:latin typeface="함초롬돋움"/>
                <a:ea typeface="함초롬돋움"/>
                <a:cs typeface="함초롬돋움"/>
              </a:defRPr>
            </a:lvl2pPr>
            <a:lvl3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2000" b="0" i="0" u="none" strike="noStrike" cap="none" normalizeH="0">
                <a:solidFill>
                  <a:srgbClr val="1FC689"/>
                </a:solidFill>
                <a:latin typeface="함초롬돋움"/>
                <a:ea typeface="함초롬돋움"/>
                <a:cs typeface="함초롬돋움"/>
              </a:defRPr>
            </a:lvl3pPr>
            <a:lvl4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2000" b="0" i="0" u="none" strike="noStrike" cap="none" normalizeH="0">
                <a:solidFill>
                  <a:srgbClr val="1FC689"/>
                </a:solidFill>
                <a:latin typeface="함초롬돋움"/>
                <a:ea typeface="함초롬돋움"/>
                <a:cs typeface="함초롬돋움"/>
              </a:defRPr>
            </a:lvl4pPr>
            <a:lvl5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2000" b="0" i="0" u="none" strike="noStrike" cap="none" normalizeH="0">
                <a:solidFill>
                  <a:srgbClr val="1FC689"/>
                </a:solidFill>
                <a:latin typeface="함초롬돋움"/>
                <a:ea typeface="함초롬돋움"/>
                <a:cs typeface="함초롬돋움"/>
              </a:defRPr>
            </a:lvl5pPr>
            <a:lvl6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2000" b="0" i="0" u="none" strike="noStrike" cap="none" normalizeH="0">
                <a:solidFill>
                  <a:srgbClr val="1FC689"/>
                </a:solidFill>
                <a:latin typeface="함초롬돋움"/>
                <a:ea typeface="함초롬돋움"/>
                <a:cs typeface="함초롬돋움"/>
              </a:defRPr>
            </a:lvl6pPr>
            <a:lvl7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2000" b="0" i="0" u="none" strike="noStrike" cap="none" normalizeH="0">
                <a:solidFill>
                  <a:srgbClr val="1FC689"/>
                </a:solidFill>
                <a:latin typeface="함초롬돋움"/>
                <a:ea typeface="함초롬돋움"/>
                <a:cs typeface="함초롬돋움"/>
              </a:defRPr>
            </a:lvl7pPr>
            <a:lvl8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2000" b="0" i="0" u="none" strike="noStrike" cap="none" normalizeH="0">
                <a:solidFill>
                  <a:srgbClr val="1FC689"/>
                </a:solidFill>
                <a:latin typeface="함초롬돋움"/>
                <a:ea typeface="함초롬돋움"/>
                <a:cs typeface="함초롬돋움"/>
              </a:defRPr>
            </a:lvl8pPr>
            <a:lvl9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2000" b="0" i="0" u="none" strike="noStrike" cap="none" normalizeH="0">
                <a:solidFill>
                  <a:srgbClr val="1FC689"/>
                </a:solidFill>
                <a:latin typeface="함초롬돋움"/>
                <a:ea typeface="함초롬돋움"/>
                <a:cs typeface="함초롬돋움"/>
              </a:defRPr>
            </a:lvl9pPr>
          </a:lstStyle>
          <a:p>
            <a:pPr lvl="0">
              <a:defRPr/>
            </a:pPr>
            <a:r>
              <a:rPr lang="ko-KR" altLang="en-US"/>
              <a:t>부제목을 입력해주세요</a:t>
            </a:r>
            <a:r>
              <a:rPr lang="en-US" altLang="ko-KR"/>
              <a:t>.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D8D7A7C4-C82A-4D21-9AB0-F0C5A1D3EF09}" type="datetime1">
              <a:rPr lang="ko-KR" altLang="en-US"/>
              <a:pPr lvl="0">
                <a:defRPr/>
              </a:pPr>
              <a:t>2023. 2. 28.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  <p:sp>
        <p:nvSpPr>
          <p:cNvPr id="17" name="직사각형 1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86873" y="5991149"/>
            <a:ext cx="5125240" cy="300997"/>
          </a:xfrm>
        </p:spPr>
        <p:txBody>
          <a:bodyPr vert="horz" wrap="square" lIns="91440" tIns="45720" rIns="91440" bIns="45720" anchor="t">
            <a:normAutofit/>
          </a:bodyPr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1pPr>
            <a:lvl2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2pPr>
            <a:lvl3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3pPr>
            <a:lvl4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4pPr>
            <a:lvl5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5pPr>
            <a:lvl6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6pPr>
            <a:lvl7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7pPr>
            <a:lvl8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8pPr>
            <a:lvl9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9pPr>
          </a:lstStyle>
          <a:p>
            <a:pPr marL="0" lvl="0" indent="0">
              <a:buNone/>
              <a:defRPr/>
            </a:pPr>
            <a:r>
              <a:rPr lang="ko-KR" altLang="en-US"/>
              <a:t>설명글을 입력해주세요</a:t>
            </a:r>
            <a:r>
              <a:rPr lang="en-US" altLang="ko-KR"/>
              <a:t>.</a:t>
            </a:r>
          </a:p>
        </p:txBody>
      </p:sp>
      <p:sp>
        <p:nvSpPr>
          <p:cNvPr id="33" name="가로 글상자 32"/>
          <p:cNvSpPr txBox="1"/>
          <p:nvPr userDrawn="1"/>
        </p:nvSpPr>
        <p:spPr>
          <a:xfrm>
            <a:off x="585898" y="319661"/>
            <a:ext cx="2559889" cy="26898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200" b="0" i="0" u="none" strike="noStrike" kern="1200" cap="none" spc="0" normalizeH="0" baseline="0">
                <a:solidFill>
                  <a:srgbClr val="6F7C9C"/>
                </a:solidFill>
                <a:latin typeface="함초롬돋움"/>
                <a:ea typeface="함초롬돋움"/>
                <a:cs typeface="함초롬돋움"/>
              </a:rPr>
              <a:t>SIMPLE</a:t>
            </a:r>
            <a:r>
              <a:rPr kumimoji="0" lang="ko-KR" altLang="en-US" sz="1200" b="0" i="0" u="none" strike="noStrike" kern="1200" cap="none" spc="0" normalizeH="0" baseline="0">
                <a:solidFill>
                  <a:srgbClr val="6F7C9C"/>
                </a:solidFill>
                <a:latin typeface="함초롬돋움"/>
                <a:ea typeface="함초롬돋움"/>
                <a:cs typeface="함초롬돋움"/>
              </a:rPr>
              <a:t> </a:t>
            </a:r>
            <a:r>
              <a:rPr kumimoji="0" lang="en-US" altLang="ko-KR" sz="1200" b="0" i="0" u="none" strike="noStrike" kern="1200" cap="none" spc="0" normalizeH="0" baseline="0">
                <a:solidFill>
                  <a:srgbClr val="6F7C9C"/>
                </a:solidFill>
                <a:latin typeface="함초롬돋움"/>
                <a:ea typeface="함초롬돋움"/>
                <a:cs typeface="함초롬돋움"/>
              </a:rPr>
              <a:t>CIRCLE TEMPLATES</a:t>
            </a:r>
          </a:p>
        </p:txBody>
      </p:sp>
      <p:sp>
        <p:nvSpPr>
          <p:cNvPr id="37" name="Freeform: Shape 16"/>
          <p:cNvSpPr/>
          <p:nvPr userDrawn="1"/>
        </p:nvSpPr>
        <p:spPr>
          <a:xfrm>
            <a:off x="11572875" y="3650148"/>
            <a:ext cx="619125" cy="2281237"/>
          </a:xfrm>
          <a:custGeom>
            <a:avLst/>
            <a:gdLst>
              <a:gd name="connsiteX0" fmla="*/ 619125 w 619125"/>
              <a:gd name="connsiteY0" fmla="*/ 0 h 2281237"/>
              <a:gd name="connsiteX1" fmla="*/ 0 w 619125"/>
              <a:gd name="connsiteY1" fmla="*/ 1140619 h 2281237"/>
              <a:gd name="connsiteX2" fmla="*/ 619125 w 619125"/>
              <a:gd name="connsiteY2" fmla="*/ 2281238 h 2281237"/>
              <a:gd name="connsiteX3" fmla="*/ 619125 w 619125"/>
              <a:gd name="connsiteY3" fmla="*/ 0 h 228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125" h="2281237">
                <a:moveTo>
                  <a:pt x="619125" y="0"/>
                </a:moveTo>
                <a:cubicBezTo>
                  <a:pt x="246583" y="241745"/>
                  <a:pt x="0" y="662283"/>
                  <a:pt x="0" y="1140619"/>
                </a:cubicBezTo>
                <a:cubicBezTo>
                  <a:pt x="0" y="1618955"/>
                  <a:pt x="246583" y="2039493"/>
                  <a:pt x="619125" y="2281238"/>
                </a:cubicBezTo>
                <a:lnTo>
                  <a:pt x="619125" y="0"/>
                </a:lnTo>
                <a:close/>
              </a:path>
            </a:pathLst>
          </a:custGeom>
          <a:solidFill>
            <a:srgbClr val="4CE1AB">
              <a:alpha val="25000"/>
            </a:srgbClr>
          </a:solidFill>
          <a:ln w="9525" cap="flat">
            <a:noFill/>
            <a:prstDash val="solid"/>
            <a:miter/>
          </a:ln>
        </p:spPr>
        <p:txBody>
          <a:bodyPr rot="0" vert="horz" wrap="square" lIns="91440" tIns="45720" rIns="91440" bIns="45720" anchor="ctr" anchorCtr="0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8" name="Freeform: Shape 18"/>
          <p:cNvSpPr/>
          <p:nvPr userDrawn="1"/>
        </p:nvSpPr>
        <p:spPr>
          <a:xfrm>
            <a:off x="7915275" y="4455"/>
            <a:ext cx="3238500" cy="2343150"/>
          </a:xfrm>
          <a:custGeom>
            <a:avLst/>
            <a:gdLst>
              <a:gd name="connsiteX0" fmla="*/ 170428 w 3238500"/>
              <a:gd name="connsiteY0" fmla="*/ 0 h 2343150"/>
              <a:gd name="connsiteX1" fmla="*/ 0 w 3238500"/>
              <a:gd name="connsiteY1" fmla="*/ 723900 h 2343150"/>
              <a:gd name="connsiteX2" fmla="*/ 1619250 w 3238500"/>
              <a:gd name="connsiteY2" fmla="*/ 2343150 h 2343150"/>
              <a:gd name="connsiteX3" fmla="*/ 3238500 w 3238500"/>
              <a:gd name="connsiteY3" fmla="*/ 723900 h 2343150"/>
              <a:gd name="connsiteX4" fmla="*/ 3068079 w 3238500"/>
              <a:gd name="connsiteY4" fmla="*/ 0 h 2343150"/>
              <a:gd name="connsiteX5" fmla="*/ 2192722 w 3238500"/>
              <a:gd name="connsiteY5" fmla="*/ 0 h 2343150"/>
              <a:gd name="connsiteX6" fmla="*/ 2542699 w 3238500"/>
              <a:gd name="connsiteY6" fmla="*/ 723900 h 2343150"/>
              <a:gd name="connsiteX7" fmla="*/ 1619250 w 3238500"/>
              <a:gd name="connsiteY7" fmla="*/ 1647387 h 2343150"/>
              <a:gd name="connsiteX8" fmla="*/ 695763 w 3238500"/>
              <a:gd name="connsiteY8" fmla="*/ 723900 h 2343150"/>
              <a:gd name="connsiteX9" fmla="*/ 1045778 w 3238500"/>
              <a:gd name="connsiteY9" fmla="*/ 0 h 2343150"/>
              <a:gd name="connsiteX10" fmla="*/ 170428 w 3238500"/>
              <a:gd name="connsiteY10" fmla="*/ 0 h 234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8500" h="2343150">
                <a:moveTo>
                  <a:pt x="170428" y="0"/>
                </a:moveTo>
                <a:cubicBezTo>
                  <a:pt x="61371" y="217842"/>
                  <a:pt x="0" y="463705"/>
                  <a:pt x="0" y="723900"/>
                </a:cubicBezTo>
                <a:cubicBezTo>
                  <a:pt x="0" y="1618183"/>
                  <a:pt x="724967" y="2343150"/>
                  <a:pt x="1619250" y="2343150"/>
                </a:cubicBezTo>
                <a:cubicBezTo>
                  <a:pt x="2513553" y="2343150"/>
                  <a:pt x="3238500" y="1618183"/>
                  <a:pt x="3238500" y="723900"/>
                </a:cubicBezTo>
                <a:cubicBezTo>
                  <a:pt x="3238500" y="463705"/>
                  <a:pt x="3177131" y="217842"/>
                  <a:pt x="3068079" y="0"/>
                </a:cubicBezTo>
                <a:lnTo>
                  <a:pt x="2192722" y="0"/>
                </a:lnTo>
                <a:cubicBezTo>
                  <a:pt x="2405958" y="169163"/>
                  <a:pt x="2542699" y="430560"/>
                  <a:pt x="2542699" y="723900"/>
                </a:cubicBezTo>
                <a:cubicBezTo>
                  <a:pt x="2542699" y="1233926"/>
                  <a:pt x="2129314" y="1647387"/>
                  <a:pt x="1619250" y="1647387"/>
                </a:cubicBezTo>
                <a:cubicBezTo>
                  <a:pt x="1109224" y="1647387"/>
                  <a:pt x="695763" y="1233926"/>
                  <a:pt x="695763" y="723900"/>
                </a:cubicBezTo>
                <a:cubicBezTo>
                  <a:pt x="695763" y="430560"/>
                  <a:pt x="832533" y="169163"/>
                  <a:pt x="1045778" y="0"/>
                </a:cubicBezTo>
                <a:lnTo>
                  <a:pt x="170428" y="0"/>
                </a:lnTo>
                <a:close/>
              </a:path>
            </a:pathLst>
          </a:custGeom>
          <a:solidFill>
            <a:srgbClr val="5C6989"/>
          </a:solidFill>
          <a:ln w="9525" cap="flat">
            <a:noFill/>
            <a:prstDash val="solid"/>
            <a:miter/>
          </a:ln>
        </p:spPr>
        <p:txBody>
          <a:bodyPr rot="0" vert="horz" wrap="square" lIns="91440" tIns="45720" rIns="91440" bIns="45720" anchor="ctr" anchorCtr="0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9" name="Freeform: Shape 19"/>
          <p:cNvSpPr/>
          <p:nvPr userDrawn="1"/>
        </p:nvSpPr>
        <p:spPr>
          <a:xfrm>
            <a:off x="10325100" y="1566555"/>
            <a:ext cx="781050" cy="781050"/>
          </a:xfrm>
          <a:custGeom>
            <a:avLst/>
            <a:gdLst>
              <a:gd name="connsiteX0" fmla="*/ 0 w 781050"/>
              <a:gd name="connsiteY0" fmla="*/ 390525 h 781050"/>
              <a:gd name="connsiteX1" fmla="*/ 390525 w 781050"/>
              <a:gd name="connsiteY1" fmla="*/ 0 h 781050"/>
              <a:gd name="connsiteX2" fmla="*/ 781050 w 781050"/>
              <a:gd name="connsiteY2" fmla="*/ 390525 h 781050"/>
              <a:gd name="connsiteX3" fmla="*/ 390525 w 781050"/>
              <a:gd name="connsiteY3" fmla="*/ 781050 h 781050"/>
              <a:gd name="connsiteX4" fmla="*/ 0 w 781050"/>
              <a:gd name="connsiteY4" fmla="*/ 390525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" h="781050">
                <a:moveTo>
                  <a:pt x="0" y="390525"/>
                </a:moveTo>
                <a:cubicBezTo>
                  <a:pt x="0" y="174841"/>
                  <a:pt x="174879" y="0"/>
                  <a:pt x="390525" y="0"/>
                </a:cubicBezTo>
                <a:cubicBezTo>
                  <a:pt x="606171" y="0"/>
                  <a:pt x="781050" y="174841"/>
                  <a:pt x="781050" y="390525"/>
                </a:cubicBezTo>
                <a:cubicBezTo>
                  <a:pt x="781050" y="606209"/>
                  <a:pt x="606171" y="781050"/>
                  <a:pt x="390525" y="781050"/>
                </a:cubicBezTo>
                <a:cubicBezTo>
                  <a:pt x="174879" y="781050"/>
                  <a:pt x="0" y="606209"/>
                  <a:pt x="0" y="390525"/>
                </a:cubicBezTo>
                <a:close/>
              </a:path>
            </a:pathLst>
          </a:custGeom>
          <a:solidFill>
            <a:srgbClr val="4CE1AB">
              <a:alpha val="90000"/>
            </a:srgbClr>
          </a:solidFill>
          <a:ln w="9525" cap="flat">
            <a:noFill/>
            <a:prstDash val="solid"/>
            <a:miter/>
          </a:ln>
        </p:spPr>
        <p:txBody>
          <a:bodyPr rot="0" vert="horz" wrap="square" lIns="91440" tIns="45720" rIns="91440" bIns="45720" anchor="ctr" anchorCtr="0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41" name="직사각형 40"/>
          <p:cNvSpPr/>
          <p:nvPr userDrawn="1"/>
        </p:nvSpPr>
        <p:spPr>
          <a:xfrm>
            <a:off x="7405687" y="6698824"/>
            <a:ext cx="4786312" cy="159176"/>
          </a:xfrm>
          <a:prstGeom prst="rect">
            <a:avLst/>
          </a:prstGeom>
          <a:solidFill>
            <a:srgbClr val="5C6989">
              <a:alpha val="10000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19490815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레이아웃_10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716489" y="252031"/>
            <a:ext cx="6399440" cy="450056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1pPr>
          </a:lstStyle>
          <a:p>
            <a:pPr lvl="0">
              <a:defRPr/>
            </a:pPr>
            <a:r>
              <a:rPr lang="ko-KR" altLang="en-US"/>
              <a:t>제목을 입력해주세요</a:t>
            </a:r>
            <a:r>
              <a:rPr lang="en-US" altLang="ko-KR"/>
              <a:t>.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774096" y="702087"/>
            <a:ext cx="2559920" cy="300637"/>
          </a:xfrm>
        </p:spPr>
        <p:txBody>
          <a:bodyPr vert="horz" wrap="square" lIns="91440" tIns="45720" rIns="91440" bIns="45720" anchor="t">
            <a:normAutofit/>
          </a:bodyPr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1pPr>
            <a:lvl2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2pPr>
            <a:lvl3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3pPr>
            <a:lvl4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4pPr>
            <a:lvl5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5pPr>
            <a:lvl6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6pPr>
            <a:lvl7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7pPr>
            <a:lvl8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8pPr>
            <a:lvl9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9pPr>
          </a:lstStyle>
          <a:p>
            <a:pPr lvl="0">
              <a:defRPr/>
            </a:pPr>
            <a:r>
              <a:rPr lang="en-US" altLang="ko-KR"/>
              <a:t>1.</a:t>
            </a:r>
            <a:r>
              <a:rPr lang="ko-KR" altLang="en-US"/>
              <a:t> 소제목을 입력해주세요</a:t>
            </a:r>
            <a:r>
              <a:rPr lang="en-US" altLang="ko-KR"/>
              <a:t>.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D8D7A7C4-C82A-4D21-9AB0-F0C5A1D3EF09}" type="datetime1">
              <a:rPr lang="ko-KR" altLang="en-US"/>
              <a:pPr lvl="0">
                <a:defRPr/>
              </a:pPr>
              <a:t>2023. 2. 28.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  <p:sp>
        <p:nvSpPr>
          <p:cNvPr id="47" name="Freeform: Shape 3"/>
          <p:cNvSpPr/>
          <p:nvPr userDrawn="1"/>
        </p:nvSpPr>
        <p:spPr>
          <a:xfrm>
            <a:off x="5141" y="0"/>
            <a:ext cx="552450" cy="881633"/>
          </a:xfrm>
          <a:custGeom>
            <a:avLst/>
            <a:gdLst>
              <a:gd name="connsiteX0" fmla="*/ 0 w 552450"/>
              <a:gd name="connsiteY0" fmla="*/ 881633 h 881633"/>
              <a:gd name="connsiteX1" fmla="*/ 552450 w 552450"/>
              <a:gd name="connsiteY1" fmla="*/ 209551 h 881633"/>
              <a:gd name="connsiteX2" fmla="*/ 519618 w 552450"/>
              <a:gd name="connsiteY2" fmla="*/ 0 h 881633"/>
              <a:gd name="connsiteX3" fmla="*/ 196222 w 552450"/>
              <a:gd name="connsiteY3" fmla="*/ 0 h 881633"/>
              <a:gd name="connsiteX4" fmla="*/ 257775 w 552450"/>
              <a:gd name="connsiteY4" fmla="*/ 209551 h 881633"/>
              <a:gd name="connsiteX5" fmla="*/ 0 w 552450"/>
              <a:gd name="connsiteY5" fmla="*/ 576216 h 881633"/>
              <a:gd name="connsiteX6" fmla="*/ 0 w 552450"/>
              <a:gd name="connsiteY6" fmla="*/ 881633 h 881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2450" h="881633">
                <a:moveTo>
                  <a:pt x="0" y="881633"/>
                </a:moveTo>
                <a:cubicBezTo>
                  <a:pt x="315206" y="818091"/>
                  <a:pt x="552450" y="541335"/>
                  <a:pt x="552450" y="209551"/>
                </a:cubicBezTo>
                <a:cubicBezTo>
                  <a:pt x="552450" y="136467"/>
                  <a:pt x="540939" y="66053"/>
                  <a:pt x="519618" y="0"/>
                </a:cubicBezTo>
                <a:lnTo>
                  <a:pt x="196222" y="0"/>
                </a:lnTo>
                <a:cubicBezTo>
                  <a:pt x="235199" y="60573"/>
                  <a:pt x="257775" y="132458"/>
                  <a:pt x="257775" y="209551"/>
                </a:cubicBezTo>
                <a:cubicBezTo>
                  <a:pt x="257775" y="377570"/>
                  <a:pt x="150541" y="520845"/>
                  <a:pt x="0" y="576216"/>
                </a:cubicBezTo>
                <a:lnTo>
                  <a:pt x="0" y="881633"/>
                </a:lnTo>
                <a:close/>
              </a:path>
            </a:pathLst>
          </a:custGeom>
          <a:solidFill>
            <a:srgbClr val="5C6989"/>
          </a:solidFill>
          <a:ln w="9525" cap="flat">
            <a:noFill/>
            <a:prstDash val="solid"/>
            <a:miter/>
          </a:ln>
        </p:spPr>
        <p:txBody>
          <a:bodyPr rot="0" vert="horz" wrap="square" lIns="91440" tIns="45720" rIns="91440" bIns="45720" anchor="ctr" anchorCtr="0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48" name="Freeform: Shape 4"/>
          <p:cNvSpPr/>
          <p:nvPr userDrawn="1"/>
        </p:nvSpPr>
        <p:spPr>
          <a:xfrm>
            <a:off x="205166" y="561975"/>
            <a:ext cx="323850" cy="333375"/>
          </a:xfrm>
          <a:custGeom>
            <a:avLst/>
            <a:gdLst>
              <a:gd name="connsiteX0" fmla="*/ 0 w 323850"/>
              <a:gd name="connsiteY0" fmla="*/ 166688 h 333375"/>
              <a:gd name="connsiteX1" fmla="*/ 161925 w 323850"/>
              <a:gd name="connsiteY1" fmla="*/ 0 h 333375"/>
              <a:gd name="connsiteX2" fmla="*/ 323850 w 323850"/>
              <a:gd name="connsiteY2" fmla="*/ 166688 h 333375"/>
              <a:gd name="connsiteX3" fmla="*/ 161925 w 323850"/>
              <a:gd name="connsiteY3" fmla="*/ 333375 h 333375"/>
              <a:gd name="connsiteX4" fmla="*/ 0 w 323850"/>
              <a:gd name="connsiteY4" fmla="*/ 166688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850" h="333375">
                <a:moveTo>
                  <a:pt x="0" y="166688"/>
                </a:moveTo>
                <a:cubicBezTo>
                  <a:pt x="0" y="74628"/>
                  <a:pt x="72497" y="0"/>
                  <a:pt x="161925" y="0"/>
                </a:cubicBezTo>
                <a:cubicBezTo>
                  <a:pt x="251353" y="0"/>
                  <a:pt x="323850" y="74628"/>
                  <a:pt x="323850" y="166688"/>
                </a:cubicBezTo>
                <a:cubicBezTo>
                  <a:pt x="323850" y="258747"/>
                  <a:pt x="251353" y="333375"/>
                  <a:pt x="161925" y="333375"/>
                </a:cubicBezTo>
                <a:cubicBezTo>
                  <a:pt x="72497" y="333375"/>
                  <a:pt x="0" y="258747"/>
                  <a:pt x="0" y="166688"/>
                </a:cubicBezTo>
                <a:close/>
              </a:path>
            </a:pathLst>
          </a:custGeom>
          <a:solidFill>
            <a:srgbClr val="4CE1AB">
              <a:alpha val="90000"/>
            </a:srgbClr>
          </a:solidFill>
          <a:ln w="9525" cap="flat">
            <a:noFill/>
            <a:prstDash val="solid"/>
            <a:miter/>
          </a:ln>
        </p:spPr>
        <p:txBody>
          <a:bodyPr rot="0" vert="horz" wrap="square" lIns="91440" tIns="45720" rIns="91440" bIns="45720" anchor="ctr" anchorCtr="0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794210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레이아웃_1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716489" y="252031"/>
            <a:ext cx="6399440" cy="450056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1pPr>
          </a:lstStyle>
          <a:p>
            <a:pPr lvl="0">
              <a:defRPr/>
            </a:pPr>
            <a:r>
              <a:rPr lang="ko-KR" altLang="en-US"/>
              <a:t>제목을 입력해주세요</a:t>
            </a:r>
            <a:r>
              <a:rPr lang="en-US" altLang="ko-KR"/>
              <a:t>.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774096" y="702087"/>
            <a:ext cx="2559920" cy="300637"/>
          </a:xfrm>
        </p:spPr>
        <p:txBody>
          <a:bodyPr vert="horz" wrap="square" lIns="91440" tIns="45720" rIns="91440" bIns="45720" anchor="t">
            <a:normAutofit/>
          </a:bodyPr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1pPr>
            <a:lvl2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2pPr>
            <a:lvl3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3pPr>
            <a:lvl4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4pPr>
            <a:lvl5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5pPr>
            <a:lvl6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6pPr>
            <a:lvl7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7pPr>
            <a:lvl8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8pPr>
            <a:lvl9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9pPr>
          </a:lstStyle>
          <a:p>
            <a:pPr lvl="0">
              <a:defRPr/>
            </a:pPr>
            <a:r>
              <a:rPr lang="en-US" altLang="ko-KR"/>
              <a:t>1.</a:t>
            </a:r>
            <a:r>
              <a:rPr lang="ko-KR" altLang="en-US"/>
              <a:t> 소제목을 입력해주세요</a:t>
            </a:r>
            <a:r>
              <a:rPr lang="en-US" altLang="ko-KR"/>
              <a:t>.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D8D7A7C4-C82A-4D21-9AB0-F0C5A1D3EF09}" type="datetime1">
              <a:rPr lang="ko-KR" altLang="en-US"/>
              <a:pPr lvl="0">
                <a:defRPr/>
              </a:pPr>
              <a:t>2023. 2. 28.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  <p:sp>
        <p:nvSpPr>
          <p:cNvPr id="47" name="Freeform: Shape 3"/>
          <p:cNvSpPr/>
          <p:nvPr userDrawn="1"/>
        </p:nvSpPr>
        <p:spPr>
          <a:xfrm>
            <a:off x="5141" y="0"/>
            <a:ext cx="552450" cy="881633"/>
          </a:xfrm>
          <a:custGeom>
            <a:avLst/>
            <a:gdLst>
              <a:gd name="connsiteX0" fmla="*/ 0 w 552450"/>
              <a:gd name="connsiteY0" fmla="*/ 881633 h 881633"/>
              <a:gd name="connsiteX1" fmla="*/ 552450 w 552450"/>
              <a:gd name="connsiteY1" fmla="*/ 209551 h 881633"/>
              <a:gd name="connsiteX2" fmla="*/ 519618 w 552450"/>
              <a:gd name="connsiteY2" fmla="*/ 0 h 881633"/>
              <a:gd name="connsiteX3" fmla="*/ 196222 w 552450"/>
              <a:gd name="connsiteY3" fmla="*/ 0 h 881633"/>
              <a:gd name="connsiteX4" fmla="*/ 257775 w 552450"/>
              <a:gd name="connsiteY4" fmla="*/ 209551 h 881633"/>
              <a:gd name="connsiteX5" fmla="*/ 0 w 552450"/>
              <a:gd name="connsiteY5" fmla="*/ 576216 h 881633"/>
              <a:gd name="connsiteX6" fmla="*/ 0 w 552450"/>
              <a:gd name="connsiteY6" fmla="*/ 881633 h 881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2450" h="881633">
                <a:moveTo>
                  <a:pt x="0" y="881633"/>
                </a:moveTo>
                <a:cubicBezTo>
                  <a:pt x="315206" y="818091"/>
                  <a:pt x="552450" y="541335"/>
                  <a:pt x="552450" y="209551"/>
                </a:cubicBezTo>
                <a:cubicBezTo>
                  <a:pt x="552450" y="136467"/>
                  <a:pt x="540939" y="66053"/>
                  <a:pt x="519618" y="0"/>
                </a:cubicBezTo>
                <a:lnTo>
                  <a:pt x="196222" y="0"/>
                </a:lnTo>
                <a:cubicBezTo>
                  <a:pt x="235199" y="60573"/>
                  <a:pt x="257775" y="132458"/>
                  <a:pt x="257775" y="209551"/>
                </a:cubicBezTo>
                <a:cubicBezTo>
                  <a:pt x="257775" y="377570"/>
                  <a:pt x="150541" y="520845"/>
                  <a:pt x="0" y="576216"/>
                </a:cubicBezTo>
                <a:lnTo>
                  <a:pt x="0" y="881633"/>
                </a:lnTo>
                <a:close/>
              </a:path>
            </a:pathLst>
          </a:custGeom>
          <a:solidFill>
            <a:srgbClr val="5C6989"/>
          </a:solidFill>
          <a:ln w="9525" cap="flat">
            <a:noFill/>
            <a:prstDash val="solid"/>
            <a:miter/>
          </a:ln>
        </p:spPr>
        <p:txBody>
          <a:bodyPr rot="0" vert="horz" wrap="square" lIns="91440" tIns="45720" rIns="91440" bIns="45720" anchor="ctr" anchorCtr="0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48" name="Freeform: Shape 4"/>
          <p:cNvSpPr/>
          <p:nvPr userDrawn="1"/>
        </p:nvSpPr>
        <p:spPr>
          <a:xfrm>
            <a:off x="205166" y="561975"/>
            <a:ext cx="323850" cy="333375"/>
          </a:xfrm>
          <a:custGeom>
            <a:avLst/>
            <a:gdLst>
              <a:gd name="connsiteX0" fmla="*/ 0 w 323850"/>
              <a:gd name="connsiteY0" fmla="*/ 166688 h 333375"/>
              <a:gd name="connsiteX1" fmla="*/ 161925 w 323850"/>
              <a:gd name="connsiteY1" fmla="*/ 0 h 333375"/>
              <a:gd name="connsiteX2" fmla="*/ 323850 w 323850"/>
              <a:gd name="connsiteY2" fmla="*/ 166688 h 333375"/>
              <a:gd name="connsiteX3" fmla="*/ 161925 w 323850"/>
              <a:gd name="connsiteY3" fmla="*/ 333375 h 333375"/>
              <a:gd name="connsiteX4" fmla="*/ 0 w 323850"/>
              <a:gd name="connsiteY4" fmla="*/ 166688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850" h="333375">
                <a:moveTo>
                  <a:pt x="0" y="166688"/>
                </a:moveTo>
                <a:cubicBezTo>
                  <a:pt x="0" y="74628"/>
                  <a:pt x="72497" y="0"/>
                  <a:pt x="161925" y="0"/>
                </a:cubicBezTo>
                <a:cubicBezTo>
                  <a:pt x="251353" y="0"/>
                  <a:pt x="323850" y="74628"/>
                  <a:pt x="323850" y="166688"/>
                </a:cubicBezTo>
                <a:cubicBezTo>
                  <a:pt x="323850" y="258747"/>
                  <a:pt x="251353" y="333375"/>
                  <a:pt x="161925" y="333375"/>
                </a:cubicBezTo>
                <a:cubicBezTo>
                  <a:pt x="72497" y="333375"/>
                  <a:pt x="0" y="258747"/>
                  <a:pt x="0" y="166688"/>
                </a:cubicBezTo>
                <a:close/>
              </a:path>
            </a:pathLst>
          </a:custGeom>
          <a:solidFill>
            <a:srgbClr val="4CE1AB">
              <a:alpha val="90000"/>
            </a:srgbClr>
          </a:solidFill>
          <a:ln w="9525" cap="flat">
            <a:noFill/>
            <a:prstDash val="solid"/>
            <a:miter/>
          </a:ln>
        </p:spPr>
        <p:txBody>
          <a:bodyPr rot="0" vert="horz" wrap="square" lIns="91440" tIns="45720" rIns="91440" bIns="45720" anchor="ctr" anchorCtr="0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49" name="직사각형 4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61806" y="3830878"/>
            <a:ext cx="3142115" cy="366710"/>
          </a:xfrm>
        </p:spPr>
        <p:txBody>
          <a:bodyPr vert="horz" wrap="square" lIns="91440" tIns="45720" rIns="91440" bIns="45720" anchor="t">
            <a:spAutoFit/>
          </a:bodyPr>
          <a:lstStyle>
            <a:lvl1pPr mar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1pPr>
            <a:lvl2pPr mar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2pPr>
            <a:lvl3pPr mar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3pPr>
            <a:lvl4pPr mar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4pPr>
            <a:lvl5pPr mar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5pPr>
            <a:lvl6pPr mar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6pPr>
            <a:lvl7pPr mar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7pPr>
            <a:lvl8pPr mar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8pPr>
            <a:lvl9pPr mar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9pPr>
          </a:lstStyle>
          <a:p>
            <a:pPr marL="0" lvl="0" indent="0">
              <a:buNone/>
              <a:defRPr/>
            </a:pPr>
            <a:r>
              <a:rPr lang="ko-KR" altLang="en-US"/>
              <a:t>타이틀을 입력해주세요</a:t>
            </a:r>
            <a:r>
              <a:rPr lang="en-US" altLang="ko-KR"/>
              <a:t>.</a:t>
            </a:r>
          </a:p>
        </p:txBody>
      </p:sp>
      <p:sp>
        <p:nvSpPr>
          <p:cNvPr id="54" name="직사각형 53"/>
          <p:cNvSpPr>
            <a:spLocks noGrp="1"/>
          </p:cNvSpPr>
          <p:nvPr userDrawn="1">
            <p:ph type="pic" sz="quarter" idx="14"/>
          </p:nvPr>
        </p:nvSpPr>
        <p:spPr>
          <a:xfrm>
            <a:off x="1476439" y="1706590"/>
            <a:ext cx="1912850" cy="1912850"/>
          </a:xfrm>
          <a:prstGeom prst="ellipse">
            <a:avLst/>
          </a:prstGeom>
        </p:spPr>
        <p:txBody>
          <a:bodyPr/>
          <a:lstStyle>
            <a:lvl1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1pPr>
            <a:lvl2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2pPr>
            <a:lvl3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3pPr>
            <a:lvl4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4pPr>
            <a:lvl5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5pPr>
            <a:lvl6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6pPr>
            <a:lvl7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7pPr>
            <a:lvl8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8pPr>
            <a:lvl9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9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2" name="직사각형 6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524942" y="3830878"/>
            <a:ext cx="3142115" cy="366710"/>
          </a:xfrm>
        </p:spPr>
        <p:txBody>
          <a:bodyPr vert="horz" wrap="square" lIns="91440" tIns="45720" rIns="91440" bIns="45720" anchor="t">
            <a:spAutoFit/>
          </a:bodyPr>
          <a:lstStyle>
            <a:lvl1pPr mar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1pPr>
            <a:lvl2pPr mar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2pPr>
            <a:lvl3pPr mar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3pPr>
            <a:lvl4pPr mar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4pPr>
            <a:lvl5pPr mar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5pPr>
            <a:lvl6pPr mar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6pPr>
            <a:lvl7pPr mar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7pPr>
            <a:lvl8pPr mar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8pPr>
            <a:lvl9pPr mar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9pPr>
          </a:lstStyle>
          <a:p>
            <a:pPr marL="0" lvl="0" indent="0">
              <a:buNone/>
              <a:defRPr/>
            </a:pPr>
            <a:r>
              <a:rPr lang="ko-KR" altLang="en-US"/>
              <a:t>타이틀을 입력해주세요</a:t>
            </a:r>
            <a:r>
              <a:rPr lang="en-US" altLang="ko-KR"/>
              <a:t>.</a:t>
            </a:r>
          </a:p>
        </p:txBody>
      </p:sp>
      <p:sp>
        <p:nvSpPr>
          <p:cNvPr id="65" name="직사각형 64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8188077" y="3830878"/>
            <a:ext cx="3142116" cy="366710"/>
          </a:xfrm>
        </p:spPr>
        <p:txBody>
          <a:bodyPr vert="horz" wrap="square" lIns="91440" tIns="45720" rIns="91440" bIns="45720" anchor="t">
            <a:spAutoFit/>
          </a:bodyPr>
          <a:lstStyle>
            <a:lvl1pPr mar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1pPr>
            <a:lvl2pPr mar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2pPr>
            <a:lvl3pPr mar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3pPr>
            <a:lvl4pPr mar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4pPr>
            <a:lvl5pPr mar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5pPr>
            <a:lvl6pPr mar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6pPr>
            <a:lvl7pPr mar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7pPr>
            <a:lvl8pPr mar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8pPr>
            <a:lvl9pPr mar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9pPr>
          </a:lstStyle>
          <a:p>
            <a:pPr marL="0" lvl="0" indent="0">
              <a:buNone/>
              <a:defRPr/>
            </a:pPr>
            <a:r>
              <a:rPr lang="ko-KR" altLang="en-US"/>
              <a:t>타이틀을 입력해주세요</a:t>
            </a:r>
            <a:r>
              <a:rPr lang="en-US" altLang="ko-KR"/>
              <a:t>.</a:t>
            </a:r>
          </a:p>
        </p:txBody>
      </p:sp>
      <p:sp>
        <p:nvSpPr>
          <p:cNvPr id="76" name="직사각형 75"/>
          <p:cNvSpPr>
            <a:spLocks noGrp="1"/>
          </p:cNvSpPr>
          <p:nvPr userDrawn="1">
            <p:ph type="pic" sz="quarter" idx="17"/>
          </p:nvPr>
        </p:nvSpPr>
        <p:spPr>
          <a:xfrm>
            <a:off x="5137842" y="1706613"/>
            <a:ext cx="1912919" cy="1912919"/>
          </a:xfrm>
          <a:prstGeom prst="ellipse">
            <a:avLst/>
          </a:prstGeom>
        </p:spPr>
        <p:txBody>
          <a:bodyPr/>
          <a:lstStyle>
            <a:lvl1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1pPr>
            <a:lvl2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2pPr>
            <a:lvl3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3pPr>
            <a:lvl4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4pPr>
            <a:lvl5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5pPr>
            <a:lvl6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6pPr>
            <a:lvl7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7pPr>
            <a:lvl8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8pPr>
            <a:lvl9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9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7" name="직사각형 76"/>
          <p:cNvSpPr>
            <a:spLocks noGrp="1"/>
          </p:cNvSpPr>
          <p:nvPr userDrawn="1">
            <p:ph type="pic" sz="quarter" idx="18"/>
          </p:nvPr>
        </p:nvSpPr>
        <p:spPr>
          <a:xfrm>
            <a:off x="8803100" y="1706613"/>
            <a:ext cx="1912919" cy="1912919"/>
          </a:xfrm>
          <a:prstGeom prst="ellipse">
            <a:avLst/>
          </a:prstGeom>
        </p:spPr>
        <p:txBody>
          <a:bodyPr/>
          <a:lstStyle>
            <a:lvl1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1pPr>
            <a:lvl2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2pPr>
            <a:lvl3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3pPr>
            <a:lvl4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4pPr>
            <a:lvl5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5pPr>
            <a:lvl6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6pPr>
            <a:lvl7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7pPr>
            <a:lvl8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8pPr>
            <a:lvl9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9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8" name="직사각형 77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860507" y="4324140"/>
            <a:ext cx="3142112" cy="1646845"/>
          </a:xfrm>
        </p:spPr>
        <p:txBody>
          <a:bodyPr vert="horz" wrap="square" lIns="91440" tIns="45720" rIns="91440" bIns="45720" anchor="t">
            <a:noAutofit/>
          </a:bodyPr>
          <a:lstStyle>
            <a:lvl1pPr marL="180022" indent="-180022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100000"/>
              <a:buFont typeface="한컴산뜻돋움"/>
              <a:buChar char="-"/>
              <a:defRPr kumimoji="0" sz="1400" b="0" i="0" u="none" strike="noStrike" cap="none" normalizeH="0" baseline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1pPr>
            <a:lvl2pPr marL="180022" indent="-180022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kumimoji="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2pPr>
            <a:lvl3pPr marL="180022" indent="-180022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kumimoji="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3pPr>
            <a:lvl4pPr marL="180022" indent="-180022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kumimoji="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4pPr>
            <a:lvl5pPr marL="180022" indent="-180022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kumimoji="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5pPr>
            <a:lvl6pPr marL="180022" indent="-180022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kumimoji="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6pPr>
            <a:lvl7pPr marL="180022" indent="-180022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kumimoji="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7pPr>
            <a:lvl8pPr marL="180022" indent="-180022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kumimoji="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8pPr>
            <a:lvl9pPr marL="180022" indent="-180022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kumimoji="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9pPr>
          </a:lstStyle>
          <a:p>
            <a:pPr lvl="0">
              <a:defRPr/>
            </a:pPr>
            <a:r>
              <a:rPr lang="ko-KR" altLang="en-US"/>
              <a:t>본문 내용을 입력해주세요</a:t>
            </a:r>
            <a:r>
              <a:rPr lang="en-US" altLang="ko-KR"/>
              <a:t>.</a:t>
            </a:r>
          </a:p>
        </p:txBody>
      </p:sp>
      <p:sp>
        <p:nvSpPr>
          <p:cNvPr id="79" name="직사각형 78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4525765" y="4324140"/>
            <a:ext cx="3142112" cy="1646845"/>
          </a:xfrm>
        </p:spPr>
        <p:txBody>
          <a:bodyPr vert="horz" wrap="square" lIns="91440" tIns="45720" rIns="91440" bIns="45720" anchor="t">
            <a:noAutofit/>
          </a:bodyPr>
          <a:lstStyle>
            <a:lvl1pPr marL="180022" indent="-180022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100000"/>
              <a:buFont typeface="한컴산뜻돋움"/>
              <a:buChar char="-"/>
              <a:defRPr kumimoji="0" sz="1400" b="0" i="0" u="none" strike="noStrike" cap="none" normalizeH="0" baseline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1pPr>
            <a:lvl2pPr marL="180022" indent="-180022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100000"/>
              <a:buFont typeface="한컴산뜻돋움"/>
              <a:buChar char="-"/>
              <a:defRPr kumimoji="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2pPr>
            <a:lvl3pPr marL="180022" indent="-180022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100000"/>
              <a:buFont typeface="한컴산뜻돋움"/>
              <a:buChar char="-"/>
              <a:defRPr kumimoji="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3pPr>
            <a:lvl4pPr marL="180022" indent="-180022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100000"/>
              <a:buFont typeface="한컴산뜻돋움"/>
              <a:buChar char="-"/>
              <a:defRPr kumimoji="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4pPr>
            <a:lvl5pPr marL="180022" indent="-180022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100000"/>
              <a:buFont typeface="한컴산뜻돋움"/>
              <a:buChar char="-"/>
              <a:defRPr kumimoji="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5pPr>
            <a:lvl6pPr marL="180022" indent="-180022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100000"/>
              <a:buFont typeface="한컴산뜻돋움"/>
              <a:buChar char="-"/>
              <a:defRPr kumimoji="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6pPr>
            <a:lvl7pPr marL="180022" indent="-180022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100000"/>
              <a:buFont typeface="한컴산뜻돋움"/>
              <a:buChar char="-"/>
              <a:defRPr kumimoji="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7pPr>
            <a:lvl8pPr marL="180022" indent="-180022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100000"/>
              <a:buFont typeface="한컴산뜻돋움"/>
              <a:buChar char="-"/>
              <a:defRPr kumimoji="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8pPr>
            <a:lvl9pPr marL="180022" indent="-180022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100000"/>
              <a:buFont typeface="한컴산뜻돋움"/>
              <a:buChar char="-"/>
              <a:defRPr kumimoji="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9pPr>
          </a:lstStyle>
          <a:p>
            <a:pPr lvl="0">
              <a:defRPr/>
            </a:pPr>
            <a:r>
              <a:rPr lang="ko-KR" altLang="en-US"/>
              <a:t>본문 내용을 입력해주세요</a:t>
            </a:r>
            <a:r>
              <a:rPr lang="en-US" altLang="ko-KR"/>
              <a:t>.</a:t>
            </a:r>
          </a:p>
        </p:txBody>
      </p:sp>
      <p:sp>
        <p:nvSpPr>
          <p:cNvPr id="80" name="직사각형 79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8187423" y="4324140"/>
            <a:ext cx="3142112" cy="1646845"/>
          </a:xfrm>
        </p:spPr>
        <p:txBody>
          <a:bodyPr vert="horz" wrap="square" lIns="91440" tIns="45720" rIns="91440" bIns="45720" anchor="t">
            <a:noAutofit/>
          </a:bodyPr>
          <a:lstStyle>
            <a:lvl1pPr marL="180022" indent="-180022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100000"/>
              <a:buFont typeface="한컴산뜻돋움"/>
              <a:buChar char="-"/>
              <a:defRPr kumimoji="0" sz="1400" b="0" i="0" u="none" strike="noStrike" cap="none" normalizeH="0" baseline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1pPr>
            <a:lvl2pPr marL="180022" indent="-180022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kumimoji="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2pPr>
            <a:lvl3pPr marL="180022" indent="-180022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kumimoji="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3pPr>
            <a:lvl4pPr marL="180022" indent="-180022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kumimoji="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4pPr>
            <a:lvl5pPr marL="180022" indent="-180022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kumimoji="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5pPr>
            <a:lvl6pPr marL="180022" indent="-180022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kumimoji="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6pPr>
            <a:lvl7pPr marL="180022" indent="-180022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kumimoji="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7pPr>
            <a:lvl8pPr marL="180022" indent="-180022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kumimoji="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8pPr>
            <a:lvl9pPr marL="180022" indent="-180022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kumimoji="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9pPr>
          </a:lstStyle>
          <a:p>
            <a:pPr lvl="0">
              <a:defRPr/>
            </a:pPr>
            <a:r>
              <a:rPr lang="ko-KR" altLang="en-US"/>
              <a:t>본문 내용을 입력해주세요</a:t>
            </a:r>
            <a:r>
              <a:rPr lang="en-US" altLang="ko-KR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02642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레이아웃_1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716489" y="252031"/>
            <a:ext cx="6399440" cy="450056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1pPr>
          </a:lstStyle>
          <a:p>
            <a:pPr lvl="0">
              <a:defRPr/>
            </a:pPr>
            <a:r>
              <a:rPr lang="ko-KR" altLang="en-US"/>
              <a:t>제목을 입력해주세요</a:t>
            </a:r>
            <a:r>
              <a:rPr lang="en-US" altLang="ko-KR"/>
              <a:t>.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774096" y="702087"/>
            <a:ext cx="2559920" cy="300637"/>
          </a:xfrm>
        </p:spPr>
        <p:txBody>
          <a:bodyPr vert="horz" wrap="square" lIns="91440" tIns="45720" rIns="91440" bIns="45720" anchor="t">
            <a:normAutofit/>
          </a:bodyPr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1pPr>
            <a:lvl2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2pPr>
            <a:lvl3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3pPr>
            <a:lvl4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4pPr>
            <a:lvl5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5pPr>
            <a:lvl6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6pPr>
            <a:lvl7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7pPr>
            <a:lvl8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8pPr>
            <a:lvl9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9pPr>
          </a:lstStyle>
          <a:p>
            <a:pPr lvl="0">
              <a:defRPr/>
            </a:pPr>
            <a:r>
              <a:rPr lang="en-US" altLang="ko-KR"/>
              <a:t>1.</a:t>
            </a:r>
            <a:r>
              <a:rPr lang="ko-KR" altLang="en-US"/>
              <a:t> 소제목을 입력해주세요</a:t>
            </a:r>
            <a:r>
              <a:rPr lang="en-US" altLang="ko-KR"/>
              <a:t>.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D8D7A7C4-C82A-4D21-9AB0-F0C5A1D3EF09}" type="datetime1">
              <a:rPr lang="ko-KR" altLang="en-US"/>
              <a:pPr lvl="0">
                <a:defRPr/>
              </a:pPr>
              <a:t>2023. 2. 28.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  <p:sp>
        <p:nvSpPr>
          <p:cNvPr id="47" name="Freeform: Shape 3"/>
          <p:cNvSpPr/>
          <p:nvPr userDrawn="1"/>
        </p:nvSpPr>
        <p:spPr>
          <a:xfrm>
            <a:off x="5141" y="0"/>
            <a:ext cx="552450" cy="881633"/>
          </a:xfrm>
          <a:custGeom>
            <a:avLst/>
            <a:gdLst>
              <a:gd name="connsiteX0" fmla="*/ 0 w 552450"/>
              <a:gd name="connsiteY0" fmla="*/ 881633 h 881633"/>
              <a:gd name="connsiteX1" fmla="*/ 552450 w 552450"/>
              <a:gd name="connsiteY1" fmla="*/ 209551 h 881633"/>
              <a:gd name="connsiteX2" fmla="*/ 519618 w 552450"/>
              <a:gd name="connsiteY2" fmla="*/ 0 h 881633"/>
              <a:gd name="connsiteX3" fmla="*/ 196222 w 552450"/>
              <a:gd name="connsiteY3" fmla="*/ 0 h 881633"/>
              <a:gd name="connsiteX4" fmla="*/ 257775 w 552450"/>
              <a:gd name="connsiteY4" fmla="*/ 209551 h 881633"/>
              <a:gd name="connsiteX5" fmla="*/ 0 w 552450"/>
              <a:gd name="connsiteY5" fmla="*/ 576216 h 881633"/>
              <a:gd name="connsiteX6" fmla="*/ 0 w 552450"/>
              <a:gd name="connsiteY6" fmla="*/ 881633 h 881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2450" h="881633">
                <a:moveTo>
                  <a:pt x="0" y="881633"/>
                </a:moveTo>
                <a:cubicBezTo>
                  <a:pt x="315206" y="818091"/>
                  <a:pt x="552450" y="541335"/>
                  <a:pt x="552450" y="209551"/>
                </a:cubicBezTo>
                <a:cubicBezTo>
                  <a:pt x="552450" y="136467"/>
                  <a:pt x="540939" y="66053"/>
                  <a:pt x="519618" y="0"/>
                </a:cubicBezTo>
                <a:lnTo>
                  <a:pt x="196222" y="0"/>
                </a:lnTo>
                <a:cubicBezTo>
                  <a:pt x="235199" y="60573"/>
                  <a:pt x="257775" y="132458"/>
                  <a:pt x="257775" y="209551"/>
                </a:cubicBezTo>
                <a:cubicBezTo>
                  <a:pt x="257775" y="377570"/>
                  <a:pt x="150541" y="520845"/>
                  <a:pt x="0" y="576216"/>
                </a:cubicBezTo>
                <a:lnTo>
                  <a:pt x="0" y="881633"/>
                </a:lnTo>
                <a:close/>
              </a:path>
            </a:pathLst>
          </a:custGeom>
          <a:solidFill>
            <a:srgbClr val="5C6989"/>
          </a:solidFill>
          <a:ln w="9525" cap="flat">
            <a:noFill/>
            <a:prstDash val="solid"/>
            <a:miter/>
          </a:ln>
        </p:spPr>
        <p:txBody>
          <a:bodyPr rot="0" vert="horz" wrap="square" lIns="91440" tIns="45720" rIns="91440" bIns="45720" anchor="ctr" anchorCtr="0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48" name="Freeform: Shape 4"/>
          <p:cNvSpPr/>
          <p:nvPr userDrawn="1"/>
        </p:nvSpPr>
        <p:spPr>
          <a:xfrm>
            <a:off x="205166" y="561975"/>
            <a:ext cx="323850" cy="333375"/>
          </a:xfrm>
          <a:custGeom>
            <a:avLst/>
            <a:gdLst>
              <a:gd name="connsiteX0" fmla="*/ 0 w 323850"/>
              <a:gd name="connsiteY0" fmla="*/ 166688 h 333375"/>
              <a:gd name="connsiteX1" fmla="*/ 161925 w 323850"/>
              <a:gd name="connsiteY1" fmla="*/ 0 h 333375"/>
              <a:gd name="connsiteX2" fmla="*/ 323850 w 323850"/>
              <a:gd name="connsiteY2" fmla="*/ 166688 h 333375"/>
              <a:gd name="connsiteX3" fmla="*/ 161925 w 323850"/>
              <a:gd name="connsiteY3" fmla="*/ 333375 h 333375"/>
              <a:gd name="connsiteX4" fmla="*/ 0 w 323850"/>
              <a:gd name="connsiteY4" fmla="*/ 166688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850" h="333375">
                <a:moveTo>
                  <a:pt x="0" y="166688"/>
                </a:moveTo>
                <a:cubicBezTo>
                  <a:pt x="0" y="74628"/>
                  <a:pt x="72497" y="0"/>
                  <a:pt x="161925" y="0"/>
                </a:cubicBezTo>
                <a:cubicBezTo>
                  <a:pt x="251353" y="0"/>
                  <a:pt x="323850" y="74628"/>
                  <a:pt x="323850" y="166688"/>
                </a:cubicBezTo>
                <a:cubicBezTo>
                  <a:pt x="323850" y="258747"/>
                  <a:pt x="251353" y="333375"/>
                  <a:pt x="161925" y="333375"/>
                </a:cubicBezTo>
                <a:cubicBezTo>
                  <a:pt x="72497" y="333375"/>
                  <a:pt x="0" y="258747"/>
                  <a:pt x="0" y="166688"/>
                </a:cubicBezTo>
                <a:close/>
              </a:path>
            </a:pathLst>
          </a:custGeom>
          <a:solidFill>
            <a:srgbClr val="4CE1AB">
              <a:alpha val="90000"/>
            </a:srgbClr>
          </a:solidFill>
          <a:ln w="9525" cap="flat">
            <a:noFill/>
            <a:prstDash val="solid"/>
            <a:miter/>
          </a:ln>
        </p:spPr>
        <p:txBody>
          <a:bodyPr rot="0" vert="horz" wrap="square" lIns="91440" tIns="45720" rIns="91440" bIns="45720" anchor="ctr" anchorCtr="0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49" name="직사각형 4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67707" y="1699412"/>
            <a:ext cx="4783198" cy="366525"/>
          </a:xfrm>
        </p:spPr>
        <p:txBody>
          <a:bodyPr vert="horz" wrap="square" lIns="91440" tIns="45720" rIns="91440" bIns="45720" anchor="t">
            <a:spAutoFit/>
          </a:bodyPr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1pPr>
            <a:lvl2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2pPr>
            <a:lvl3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3pPr>
            <a:lvl4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4pPr>
            <a:lvl5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5pPr>
            <a:lvl6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6pPr>
            <a:lvl7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7pPr>
            <a:lvl8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8pPr>
            <a:lvl9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9pPr>
          </a:lstStyle>
          <a:p>
            <a:pPr marL="0" lvl="0" indent="0">
              <a:buNone/>
              <a:defRPr/>
            </a:pPr>
            <a:r>
              <a:rPr lang="ko-KR" altLang="en-US"/>
              <a:t>타이틀을 입력해주세요</a:t>
            </a:r>
            <a:r>
              <a:rPr lang="en-US" altLang="ko-KR"/>
              <a:t>.</a:t>
            </a:r>
          </a:p>
        </p:txBody>
      </p:sp>
      <p:sp>
        <p:nvSpPr>
          <p:cNvPr id="61" name="직사각형 60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867707" y="2185473"/>
            <a:ext cx="10462481" cy="3784793"/>
          </a:xfrm>
        </p:spPr>
        <p:txBody>
          <a:bodyPr vert="horz" wrap="square" lIns="91440" tIns="45720" rIns="91440" bIns="45720" anchor="t">
            <a:noAutofit/>
          </a:bodyPr>
          <a:lstStyle>
            <a:lvl1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None/>
              <a:defRPr kumimoji="0" sz="1400" b="0" i="0" u="none" strike="noStrike" cap="none" normalizeH="0" baseline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1pPr>
            <a:lvl2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 kumimoji="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2pPr>
            <a:lvl3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 kumimoji="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3pPr>
            <a:lvl4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 kumimoji="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4pPr>
            <a:lvl5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 kumimoji="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5pPr>
            <a:lvl6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 kumimoji="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6pPr>
            <a:lvl7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 kumimoji="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7pPr>
            <a:lvl8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 kumimoji="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8pPr>
            <a:lvl9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 kumimoji="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9pPr>
          </a:lstStyle>
          <a:p>
            <a:pPr lvl="0">
              <a:defRPr/>
            </a:pPr>
            <a:r>
              <a:rPr lang="ko-KR" altLang="en-US"/>
              <a:t>본문 내용을 입력해주세요</a:t>
            </a:r>
            <a:r>
              <a:rPr lang="en-US" altLang="ko-KR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69436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레이아웃_2">
    <p:bg>
      <p:bgPr>
        <a:solidFill>
          <a:srgbClr val="5C69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직선 연결선[R] 41"/>
          <p:cNvCxnSpPr/>
          <p:nvPr/>
        </p:nvCxnSpPr>
        <p:spPr>
          <a:xfrm>
            <a:off x="0" y="3610427"/>
            <a:ext cx="11531506" cy="1"/>
          </a:xfrm>
          <a:prstGeom prst="line">
            <a:avLst/>
          </a:prstGeom>
          <a:ln w="6350">
            <a:solidFill>
              <a:schemeClr val="lt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D8D7A7C4-C82A-4D21-9AB0-F0C5A1D3EF09}" type="datetime1">
              <a:rPr lang="ko-KR" altLang="en-US"/>
              <a:pPr lvl="0">
                <a:defRPr/>
              </a:pPr>
              <a:t>2023. 2. 28.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  <p:sp>
        <p:nvSpPr>
          <p:cNvPr id="24" name="직사각형 2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16489" y="2790348"/>
            <a:ext cx="1130541" cy="640520"/>
          </a:xfrm>
        </p:spPr>
        <p:txBody>
          <a:bodyPr vert="horz" wrap="square" lIns="91440" tIns="45720" rIns="91440" bIns="45720" anchor="t">
            <a:noAutofit/>
          </a:bodyPr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3600" b="1" i="0" u="none" strike="noStrike" cap="none" normalizeH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defRPr>
            </a:lvl1pPr>
            <a:lvl2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3600" b="1" i="0" u="none" strike="noStrike" cap="none" normalizeH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defRPr>
            </a:lvl2pPr>
            <a:lvl3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3600" b="1" i="0" u="none" strike="noStrike" cap="none" normalizeH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defRPr>
            </a:lvl3pPr>
            <a:lvl4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3600" b="1" i="0" u="none" strike="noStrike" cap="none" normalizeH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defRPr>
            </a:lvl4pPr>
            <a:lvl5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3600" b="1" i="0" u="none" strike="noStrike" cap="none" normalizeH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defRPr>
            </a:lvl5pPr>
            <a:lvl6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3600" b="1" i="0" u="none" strike="noStrike" cap="none" normalizeH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defRPr>
            </a:lvl6pPr>
            <a:lvl7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3600" b="1" i="0" u="none" strike="noStrike" cap="none" normalizeH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defRPr>
            </a:lvl7pPr>
            <a:lvl8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3600" b="1" i="0" u="none" strike="noStrike" cap="none" normalizeH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defRPr>
            </a:lvl8pPr>
            <a:lvl9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3600" b="1" i="0" u="none" strike="noStrike" cap="none" normalizeH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defRPr>
            </a:lvl9pPr>
          </a:lstStyle>
          <a:p>
            <a:pPr marL="0" lvl="0" indent="0">
              <a:buNone/>
              <a:defRPr/>
            </a:pPr>
            <a:r>
              <a:rPr lang="ko-KR" altLang="en-US"/>
              <a:t>목차</a:t>
            </a:r>
          </a:p>
        </p:txBody>
      </p:sp>
      <p:sp>
        <p:nvSpPr>
          <p:cNvPr id="25" name="직사각형 24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847030" y="2981172"/>
            <a:ext cx="1553954" cy="447896"/>
          </a:xfrm>
        </p:spPr>
        <p:txBody>
          <a:bodyPr vert="horz" wrap="square" lIns="91440" tIns="45720" rIns="91440" bIns="45720" anchor="t">
            <a:normAutofit/>
          </a:bodyPr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2400" i="0" u="none" strike="noStrike" cap="none" normalizeH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defRPr>
            </a:lvl1pPr>
            <a:lvl2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2400" i="0" u="none" strike="noStrike" cap="none" normalizeH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defRPr>
            </a:lvl2pPr>
            <a:lvl3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2400" i="0" u="none" strike="noStrike" cap="none" normalizeH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defRPr>
            </a:lvl3pPr>
            <a:lvl4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2400" i="0" u="none" strike="noStrike" cap="none" normalizeH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defRPr>
            </a:lvl4pPr>
            <a:lvl5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2400" i="0" u="none" strike="noStrike" cap="none" normalizeH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defRPr>
            </a:lvl5pPr>
            <a:lvl6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2400" i="0" u="none" strike="noStrike" cap="none" normalizeH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defRPr>
            </a:lvl6pPr>
            <a:lvl7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2400" i="0" u="none" strike="noStrike" cap="none" normalizeH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defRPr>
            </a:lvl7pPr>
            <a:lvl8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2400" i="0" u="none" strike="noStrike" cap="none" normalizeH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defRPr>
            </a:lvl8pPr>
            <a:lvl9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2400" i="0" u="none" strike="noStrike" cap="none" normalizeH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defRPr>
            </a:lvl9pPr>
          </a:lstStyle>
          <a:p>
            <a:pPr marL="0" lvl="0" indent="0">
              <a:buNone/>
              <a:defRPr/>
            </a:pPr>
            <a:r>
              <a:rPr lang="en-US" altLang="ko-KR"/>
              <a:t>Contents</a:t>
            </a:r>
          </a:p>
        </p:txBody>
      </p:sp>
      <p:sp>
        <p:nvSpPr>
          <p:cNvPr id="26" name="직사각형 2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01275" y="4284535"/>
            <a:ext cx="2473509" cy="390335"/>
          </a:xfrm>
        </p:spPr>
        <p:txBody>
          <a:bodyPr vert="horz" wrap="square" lIns="91440" tIns="45720" rIns="91440" bIns="45720" anchor="t">
            <a:spAutoFit/>
          </a:bodyPr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2000" b="1" i="0" u="none" strike="noStrike" cap="none" normalizeH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defRPr>
            </a:lvl1pPr>
            <a:lvl2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2000" b="1" i="0" u="none" strike="noStrike" cap="none" normalizeH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defRPr>
            </a:lvl2pPr>
            <a:lvl3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2000" b="1" i="0" u="none" strike="noStrike" cap="none" normalizeH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defRPr>
            </a:lvl3pPr>
            <a:lvl4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2000" b="1" i="0" u="none" strike="noStrike" cap="none" normalizeH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defRPr>
            </a:lvl4pPr>
            <a:lvl5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2000" b="1" i="0" u="none" strike="noStrike" cap="none" normalizeH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defRPr>
            </a:lvl5pPr>
            <a:lvl6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2000" b="1" i="0" u="none" strike="noStrike" cap="none" normalizeH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defRPr>
            </a:lvl6pPr>
            <a:lvl7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2000" b="1" i="0" u="none" strike="noStrike" cap="none" normalizeH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defRPr>
            </a:lvl7pPr>
            <a:lvl8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2000" b="1" i="0" u="none" strike="noStrike" cap="none" normalizeH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defRPr>
            </a:lvl8pPr>
            <a:lvl9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2000" b="1" i="0" u="none" strike="noStrike" cap="none" normalizeH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defRPr>
            </a:lvl9pPr>
          </a:lstStyle>
          <a:p>
            <a:pPr marL="0" lvl="0" indent="0">
              <a:buNone/>
              <a:defRPr/>
            </a:pPr>
            <a:r>
              <a:rPr lang="en-US" altLang="ko-KR"/>
              <a:t>1. </a:t>
            </a:r>
            <a:r>
              <a:rPr lang="ko-KR" altLang="en-US"/>
              <a:t>제목 입력</a:t>
            </a:r>
          </a:p>
        </p:txBody>
      </p:sp>
      <p:sp>
        <p:nvSpPr>
          <p:cNvPr id="27" name="직사각형 26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402424" y="4284535"/>
            <a:ext cx="2473510" cy="390335"/>
          </a:xfrm>
        </p:spPr>
        <p:txBody>
          <a:bodyPr vert="horz" wrap="square" lIns="91440" tIns="45720" rIns="91440" bIns="45720" anchor="t">
            <a:spAutoFit/>
          </a:bodyPr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2000" b="1" i="0" u="none" strike="noStrike" cap="none" normalizeH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defRPr>
            </a:lvl1pPr>
            <a:lvl2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2000" b="1" i="0" u="none" strike="noStrike" cap="none" normalizeH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defRPr>
            </a:lvl2pPr>
            <a:lvl3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2000" b="1" i="0" u="none" strike="noStrike" cap="none" normalizeH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defRPr>
            </a:lvl3pPr>
            <a:lvl4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2000" b="1" i="0" u="none" strike="noStrike" cap="none" normalizeH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defRPr>
            </a:lvl4pPr>
            <a:lvl5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2000" b="1" i="0" u="none" strike="noStrike" cap="none" normalizeH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defRPr>
            </a:lvl5pPr>
            <a:lvl6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2000" b="1" i="0" u="none" strike="noStrike" cap="none" normalizeH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defRPr>
            </a:lvl6pPr>
            <a:lvl7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2000" b="1" i="0" u="none" strike="noStrike" cap="none" normalizeH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defRPr>
            </a:lvl7pPr>
            <a:lvl8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2000" b="1" i="0" u="none" strike="noStrike" cap="none" normalizeH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defRPr>
            </a:lvl8pPr>
            <a:lvl9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2000" b="1" i="0" u="none" strike="noStrike" cap="none" normalizeH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defRPr>
            </a:lvl9pPr>
          </a:lstStyle>
          <a:p>
            <a:pPr marL="0" lvl="0" indent="0">
              <a:buNone/>
              <a:defRPr/>
            </a:pPr>
            <a:r>
              <a:rPr lang="en-US" altLang="ko-KR"/>
              <a:t>2.</a:t>
            </a:r>
            <a:r>
              <a:rPr lang="ko-KR" altLang="en-US"/>
              <a:t> 제목 입력</a:t>
            </a:r>
          </a:p>
        </p:txBody>
      </p:sp>
      <p:sp>
        <p:nvSpPr>
          <p:cNvPr id="28" name="직사각형 27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214377" y="4284535"/>
            <a:ext cx="2473509" cy="390335"/>
          </a:xfrm>
        </p:spPr>
        <p:txBody>
          <a:bodyPr vert="horz" wrap="square" lIns="91440" tIns="45720" rIns="91440" bIns="45720" anchor="t">
            <a:spAutoFit/>
          </a:bodyPr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2000" b="1" i="0" u="none" strike="noStrike" cap="none" normalizeH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defRPr>
            </a:lvl1pPr>
            <a:lvl2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2000" b="1" i="0" u="none" strike="noStrike" cap="none" normalizeH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defRPr>
            </a:lvl2pPr>
            <a:lvl3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2000" b="1" i="0" u="none" strike="noStrike" cap="none" normalizeH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defRPr>
            </a:lvl3pPr>
            <a:lvl4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2000" b="1" i="0" u="none" strike="noStrike" cap="none" normalizeH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defRPr>
            </a:lvl4pPr>
            <a:lvl5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2000" b="1" i="0" u="none" strike="noStrike" cap="none" normalizeH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defRPr>
            </a:lvl5pPr>
            <a:lvl6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2000" b="1" i="0" u="none" strike="noStrike" cap="none" normalizeH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defRPr>
            </a:lvl6pPr>
            <a:lvl7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2000" b="1" i="0" u="none" strike="noStrike" cap="none" normalizeH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defRPr>
            </a:lvl7pPr>
            <a:lvl8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2000" b="1" i="0" u="none" strike="noStrike" cap="none" normalizeH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defRPr>
            </a:lvl8pPr>
            <a:lvl9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2000" b="1" i="0" u="none" strike="noStrike" cap="none" normalizeH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defRPr>
            </a:lvl9pPr>
          </a:lstStyle>
          <a:p>
            <a:pPr marL="0" lvl="0" indent="0">
              <a:buNone/>
              <a:defRPr/>
            </a:pPr>
            <a:r>
              <a:rPr lang="en-US" altLang="ko-KR"/>
              <a:t>3.</a:t>
            </a:r>
            <a:r>
              <a:rPr lang="ko-KR" altLang="en-US"/>
              <a:t> 제목 입력</a:t>
            </a:r>
          </a:p>
        </p:txBody>
      </p:sp>
      <p:sp>
        <p:nvSpPr>
          <p:cNvPr id="29" name="직사각형 28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9058732" y="4284535"/>
            <a:ext cx="2473509" cy="390335"/>
          </a:xfrm>
        </p:spPr>
        <p:txBody>
          <a:bodyPr vert="horz" wrap="square" lIns="91440" tIns="45720" rIns="91440" bIns="45720" anchor="t">
            <a:spAutoFit/>
          </a:bodyPr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2000" b="1" i="0" u="none" strike="noStrike" cap="none" normalizeH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defRPr>
            </a:lvl1pPr>
            <a:lvl2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2000" b="1" i="0" u="none" strike="noStrike" cap="none" normalizeH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defRPr>
            </a:lvl2pPr>
            <a:lvl3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2000" b="1" i="0" u="none" strike="noStrike" cap="none" normalizeH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defRPr>
            </a:lvl3pPr>
            <a:lvl4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2000" b="1" i="0" u="none" strike="noStrike" cap="none" normalizeH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defRPr>
            </a:lvl4pPr>
            <a:lvl5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2000" b="1" i="0" u="none" strike="noStrike" cap="none" normalizeH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defRPr>
            </a:lvl5pPr>
            <a:lvl6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2000" b="1" i="0" u="none" strike="noStrike" cap="none" normalizeH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defRPr>
            </a:lvl6pPr>
            <a:lvl7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2000" b="1" i="0" u="none" strike="noStrike" cap="none" normalizeH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defRPr>
            </a:lvl7pPr>
            <a:lvl8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2000" b="1" i="0" u="none" strike="noStrike" cap="none" normalizeH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defRPr>
            </a:lvl8pPr>
            <a:lvl9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2000" b="1" i="0" u="none" strike="noStrike" cap="none" normalizeH="0">
                <a:solidFill>
                  <a:srgbClr val="FFFFFF"/>
                </a:solidFill>
                <a:latin typeface="함초롬돋움"/>
                <a:ea typeface="함초롬돋움"/>
                <a:cs typeface="함초롬돋움"/>
              </a:defRPr>
            </a:lvl9pPr>
          </a:lstStyle>
          <a:p>
            <a:pPr marL="0" lvl="0" indent="0">
              <a:buNone/>
              <a:defRPr/>
            </a:pPr>
            <a:r>
              <a:rPr lang="en-US" altLang="ko-KR"/>
              <a:t>4.</a:t>
            </a:r>
            <a:r>
              <a:rPr lang="ko-KR" altLang="en-US"/>
              <a:t> 제목 입력</a:t>
            </a:r>
          </a:p>
        </p:txBody>
      </p:sp>
      <p:sp>
        <p:nvSpPr>
          <p:cNvPr id="43" name="Freeform: Shape 3"/>
          <p:cNvSpPr/>
          <p:nvPr userDrawn="1"/>
        </p:nvSpPr>
        <p:spPr>
          <a:xfrm>
            <a:off x="0" y="0"/>
            <a:ext cx="2228850" cy="2162175"/>
          </a:xfrm>
          <a:custGeom>
            <a:avLst/>
            <a:gdLst>
              <a:gd name="connsiteX0" fmla="*/ 0 w 2228850"/>
              <a:gd name="connsiteY0" fmla="*/ 2045808 h 2162175"/>
              <a:gd name="connsiteX1" fmla="*/ 604838 w 2228850"/>
              <a:gd name="connsiteY1" fmla="*/ 2162175 h 2162175"/>
              <a:gd name="connsiteX2" fmla="*/ 2228850 w 2228850"/>
              <a:gd name="connsiteY2" fmla="*/ 538163 h 2162175"/>
              <a:gd name="connsiteX3" fmla="*/ 2137563 w 2228850"/>
              <a:gd name="connsiteY3" fmla="*/ 0 h 2162175"/>
              <a:gd name="connsiteX4" fmla="*/ 1358741 w 2228850"/>
              <a:gd name="connsiteY4" fmla="*/ 0 h 2162175"/>
              <a:gd name="connsiteX5" fmla="*/ 1531039 w 2228850"/>
              <a:gd name="connsiteY5" fmla="*/ 538163 h 2162175"/>
              <a:gd name="connsiteX6" fmla="*/ 604838 w 2228850"/>
              <a:gd name="connsiteY6" fmla="*/ 1464364 h 2162175"/>
              <a:gd name="connsiteX7" fmla="*/ 0 w 2228850"/>
              <a:gd name="connsiteY7" fmla="*/ 1239631 h 2162175"/>
              <a:gd name="connsiteX8" fmla="*/ 0 w 2228850"/>
              <a:gd name="connsiteY8" fmla="*/ 2045808 h 216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8850" h="2162175">
                <a:moveTo>
                  <a:pt x="0" y="2045808"/>
                </a:moveTo>
                <a:cubicBezTo>
                  <a:pt x="186935" y="2120875"/>
                  <a:pt x="391062" y="2162175"/>
                  <a:pt x="604838" y="2162175"/>
                </a:cubicBezTo>
                <a:cubicBezTo>
                  <a:pt x="1501759" y="2162175"/>
                  <a:pt x="2228850" y="1435084"/>
                  <a:pt x="2228850" y="538163"/>
                </a:cubicBezTo>
                <a:cubicBezTo>
                  <a:pt x="2228850" y="349536"/>
                  <a:pt x="2196694" y="168421"/>
                  <a:pt x="2137563" y="0"/>
                </a:cubicBezTo>
                <a:lnTo>
                  <a:pt x="1358741" y="0"/>
                </a:lnTo>
                <a:cubicBezTo>
                  <a:pt x="1467212" y="151682"/>
                  <a:pt x="1531039" y="337468"/>
                  <a:pt x="1531039" y="538163"/>
                </a:cubicBezTo>
                <a:cubicBezTo>
                  <a:pt x="1531039" y="1049693"/>
                  <a:pt x="1116368" y="1464364"/>
                  <a:pt x="604838" y="1464364"/>
                </a:cubicBezTo>
                <a:cubicBezTo>
                  <a:pt x="373666" y="1464364"/>
                  <a:pt x="162276" y="1379677"/>
                  <a:pt x="0" y="1239631"/>
                </a:cubicBezTo>
                <a:lnTo>
                  <a:pt x="0" y="2045808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ot="0" vert="horz" wrap="square" lIns="91440" tIns="45720" rIns="91440" bIns="45720" anchor="ctr" anchorCtr="0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44" name="Freeform: Shape 4"/>
          <p:cNvSpPr/>
          <p:nvPr userDrawn="1"/>
        </p:nvSpPr>
        <p:spPr>
          <a:xfrm>
            <a:off x="1390650" y="1381125"/>
            <a:ext cx="781050" cy="781050"/>
          </a:xfrm>
          <a:custGeom>
            <a:avLst/>
            <a:gdLst>
              <a:gd name="connsiteX0" fmla="*/ 0 w 781050"/>
              <a:gd name="connsiteY0" fmla="*/ 390525 h 781050"/>
              <a:gd name="connsiteX1" fmla="*/ 390525 w 781050"/>
              <a:gd name="connsiteY1" fmla="*/ 0 h 781050"/>
              <a:gd name="connsiteX2" fmla="*/ 781050 w 781050"/>
              <a:gd name="connsiteY2" fmla="*/ 390525 h 781050"/>
              <a:gd name="connsiteX3" fmla="*/ 390525 w 781050"/>
              <a:gd name="connsiteY3" fmla="*/ 781050 h 781050"/>
              <a:gd name="connsiteX4" fmla="*/ 0 w 781050"/>
              <a:gd name="connsiteY4" fmla="*/ 390525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" h="781050">
                <a:moveTo>
                  <a:pt x="0" y="390525"/>
                </a:moveTo>
                <a:cubicBezTo>
                  <a:pt x="0" y="174841"/>
                  <a:pt x="174841" y="0"/>
                  <a:pt x="390525" y="0"/>
                </a:cubicBezTo>
                <a:cubicBezTo>
                  <a:pt x="606209" y="0"/>
                  <a:pt x="781050" y="174841"/>
                  <a:pt x="781050" y="390525"/>
                </a:cubicBezTo>
                <a:cubicBezTo>
                  <a:pt x="781050" y="606209"/>
                  <a:pt x="606209" y="781050"/>
                  <a:pt x="390525" y="781050"/>
                </a:cubicBezTo>
                <a:cubicBezTo>
                  <a:pt x="174841" y="781050"/>
                  <a:pt x="0" y="606209"/>
                  <a:pt x="0" y="390525"/>
                </a:cubicBezTo>
                <a:close/>
              </a:path>
            </a:pathLst>
          </a:custGeom>
          <a:solidFill>
            <a:srgbClr val="4CE1AB">
              <a:alpha val="90000"/>
            </a:srgbClr>
          </a:solidFill>
          <a:ln w="9525" cap="flat">
            <a:noFill/>
            <a:prstDash val="solid"/>
            <a:miter/>
          </a:ln>
        </p:spPr>
        <p:txBody>
          <a:bodyPr rot="0" vert="horz" wrap="square" lIns="91440" tIns="45720" rIns="91440" bIns="45720" anchor="ctr" anchorCtr="0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45" name="직사각형 44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16489" y="4734592"/>
            <a:ext cx="2359015" cy="1075094"/>
          </a:xfrm>
        </p:spPr>
        <p:txBody>
          <a:bodyPr vert="horz" wrap="square" lIns="91440" tIns="45720" rIns="91440" bIns="45720" anchor="t">
            <a:noAutofit/>
          </a:bodyPr>
          <a:lstStyle>
            <a:lvl1pPr marL="180022" indent="-180022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한컴산뜻돋움"/>
              <a:buChar char="-"/>
              <a:defRPr kumimoji="0" sz="1600" b="0" i="0" u="none" strike="noStrike" cap="none" normalizeH="0" baseline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1pPr>
            <a:lvl2pPr marL="180022" indent="-180022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한컴산뜻돋움"/>
              <a:buChar char="-"/>
              <a:defRPr kumimoji="0" sz="1600" b="0" i="0" u="none" strike="noStrike" cap="none" normalizeH="0" baseline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2pPr>
            <a:lvl3pPr marL="180022" indent="-180022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한컴산뜻돋움"/>
              <a:buChar char="-"/>
              <a:defRPr kumimoji="0" sz="1600" b="0" i="0" u="none" strike="noStrike" cap="none" normalizeH="0" baseline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3pPr>
            <a:lvl4pPr marL="180022" indent="-180022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한컴산뜻돋움"/>
              <a:buChar char="-"/>
              <a:defRPr kumimoji="0" sz="1600" b="0" i="0" u="none" strike="noStrike" cap="none" normalizeH="0" baseline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4pPr>
            <a:lvl5pPr marL="180022" indent="-180022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한컴산뜻돋움"/>
              <a:buChar char="-"/>
              <a:defRPr kumimoji="0" sz="1600" b="0" i="0" u="none" strike="noStrike" cap="none" normalizeH="0" baseline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5pPr>
            <a:lvl6pPr marL="180022" indent="-180022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한컴산뜻돋움"/>
              <a:buChar char="-"/>
              <a:defRPr kumimoji="0" sz="1600" b="0" i="0" u="none" strike="noStrike" cap="none" normalizeH="0" baseline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6pPr>
            <a:lvl7pPr marL="180022" indent="-180022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한컴산뜻돋움"/>
              <a:buChar char="-"/>
              <a:defRPr kumimoji="0" sz="1600" b="0" i="0" u="none" strike="noStrike" cap="none" normalizeH="0" baseline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7pPr>
            <a:lvl8pPr marL="180022" indent="-180022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한컴산뜻돋움"/>
              <a:buChar char="-"/>
              <a:defRPr kumimoji="0" sz="1600" b="0" i="0" u="none" strike="noStrike" cap="none" normalizeH="0" baseline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8pPr>
            <a:lvl9pPr marL="180022" indent="-180022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한컴산뜻돋움"/>
              <a:buChar char="-"/>
              <a:defRPr kumimoji="0" sz="1600" b="0" i="0" u="none" strike="noStrike" cap="none" normalizeH="0" baseline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9pPr>
          </a:lstStyle>
          <a:p>
            <a:pPr lvl="0">
              <a:defRPr/>
            </a:pPr>
            <a:r>
              <a:rPr lang="ko-KR" altLang="en-US"/>
              <a:t>설명을 입력해주세요</a:t>
            </a:r>
            <a:r>
              <a:rPr lang="en-US" altLang="ko-KR"/>
              <a:t>.</a:t>
            </a:r>
          </a:p>
        </p:txBody>
      </p:sp>
      <p:sp>
        <p:nvSpPr>
          <p:cNvPr id="46" name="직사각형 45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3517639" y="4734592"/>
            <a:ext cx="2359015" cy="1075094"/>
          </a:xfrm>
        </p:spPr>
        <p:txBody>
          <a:bodyPr vert="horz" wrap="square" lIns="91440" tIns="45720" rIns="91440" bIns="45720" anchor="t"/>
          <a:lstStyle>
            <a:lvl1pPr marL="180022" indent="-180022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한컴산뜻돋움"/>
              <a:buChar char="-"/>
              <a:defRPr kumimoji="0" sz="1600" b="0" i="0" u="none" strike="noStrike" cap="none" normalizeH="0" baseline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1pPr>
            <a:lvl2pPr marL="180022" indent="-180022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한컴산뜻돋움"/>
              <a:buChar char="-"/>
              <a:defRPr kumimoji="0" b="0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2pPr>
            <a:lvl3pPr marL="180022" indent="-180022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한컴산뜻돋움"/>
              <a:buChar char="-"/>
              <a:defRPr kumimoji="0" b="0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3pPr>
            <a:lvl4pPr marL="180022" indent="-180022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한컴산뜻돋움"/>
              <a:buChar char="-"/>
              <a:defRPr kumimoji="0" b="0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4pPr>
            <a:lvl5pPr marL="180022" indent="-180022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한컴산뜻돋움"/>
              <a:buChar char="-"/>
              <a:defRPr kumimoji="0" b="0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5pPr>
            <a:lvl6pPr marL="180022" indent="-180022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한컴산뜻돋움"/>
              <a:buChar char="-"/>
              <a:defRPr kumimoji="0" b="0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6pPr>
            <a:lvl7pPr marL="180022" indent="-180022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한컴산뜻돋움"/>
              <a:buChar char="-"/>
              <a:defRPr kumimoji="0" b="0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7pPr>
            <a:lvl8pPr marL="180022" indent="-180022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한컴산뜻돋움"/>
              <a:buChar char="-"/>
              <a:defRPr kumimoji="0" b="0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8pPr>
            <a:lvl9pPr marL="180022" indent="-180022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한컴산뜻돋움"/>
              <a:buChar char="-"/>
              <a:defRPr kumimoji="0" b="0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9pPr>
          </a:lstStyle>
          <a:p>
            <a:pPr lvl="0">
              <a:defRPr/>
            </a:pPr>
            <a:r>
              <a:rPr lang="ko-KR" altLang="en-US"/>
              <a:t>설명을 입력해주세요</a:t>
            </a:r>
            <a:r>
              <a:rPr lang="en-US" altLang="ko-KR"/>
              <a:t>.</a:t>
            </a:r>
          </a:p>
        </p:txBody>
      </p:sp>
      <p:sp>
        <p:nvSpPr>
          <p:cNvPr id="47" name="직사각형 4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329591" y="4734592"/>
            <a:ext cx="2359015" cy="1075094"/>
          </a:xfrm>
        </p:spPr>
        <p:txBody>
          <a:bodyPr vert="horz" wrap="square" lIns="91440" tIns="45720" rIns="91440" bIns="45720" anchor="t"/>
          <a:lstStyle>
            <a:lvl1pPr marL="180022" indent="-180022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한컴산뜻돋움"/>
              <a:buChar char="-"/>
              <a:defRPr kumimoji="0" sz="1600" b="0" i="0" u="none" strike="noStrike" cap="none" normalizeH="0" baseline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1pPr>
            <a:lvl2pPr marL="180022" indent="-180022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한컴산뜻돋움"/>
              <a:buChar char="-"/>
              <a:defRPr kumimoji="0" b="0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2pPr>
            <a:lvl3pPr marL="180022" indent="-180022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한컴산뜻돋움"/>
              <a:buChar char="-"/>
              <a:defRPr kumimoji="0" b="0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3pPr>
            <a:lvl4pPr marL="180022" indent="-180022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한컴산뜻돋움"/>
              <a:buChar char="-"/>
              <a:defRPr kumimoji="0" b="0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4pPr>
            <a:lvl5pPr marL="180022" indent="-180022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한컴산뜻돋움"/>
              <a:buChar char="-"/>
              <a:defRPr kumimoji="0" b="0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5pPr>
            <a:lvl6pPr marL="180022" indent="-180022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한컴산뜻돋움"/>
              <a:buChar char="-"/>
              <a:defRPr kumimoji="0" b="0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6pPr>
            <a:lvl7pPr marL="180022" indent="-180022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한컴산뜻돋움"/>
              <a:buChar char="-"/>
              <a:defRPr kumimoji="0" b="0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7pPr>
            <a:lvl8pPr marL="180022" indent="-180022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한컴산뜻돋움"/>
              <a:buChar char="-"/>
              <a:defRPr kumimoji="0" b="0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8pPr>
            <a:lvl9pPr marL="180022" indent="-180022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한컴산뜻돋움"/>
              <a:buChar char="-"/>
              <a:defRPr kumimoji="0" b="0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9pPr>
          </a:lstStyle>
          <a:p>
            <a:pPr lvl="0">
              <a:defRPr/>
            </a:pPr>
            <a:r>
              <a:rPr lang="ko-KR" altLang="en-US"/>
              <a:t>설명을 입력해주세요</a:t>
            </a:r>
            <a:r>
              <a:rPr lang="en-US" altLang="ko-KR"/>
              <a:t>.</a:t>
            </a:r>
          </a:p>
        </p:txBody>
      </p:sp>
      <p:sp>
        <p:nvSpPr>
          <p:cNvPr id="48" name="직사각형 47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9173947" y="4734592"/>
            <a:ext cx="2359015" cy="1075094"/>
          </a:xfrm>
        </p:spPr>
        <p:txBody>
          <a:bodyPr vert="horz" wrap="square" lIns="91440" tIns="45720" rIns="91440" bIns="45720" anchor="t"/>
          <a:lstStyle>
            <a:lvl1pPr marL="180022" indent="-180022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한컴산뜻돋움"/>
              <a:buChar char="-"/>
              <a:defRPr kumimoji="0" sz="1600" b="0" i="0" u="none" strike="noStrike" cap="none" normalizeH="0" baseline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1pPr>
            <a:lvl2pPr marL="180022" indent="-180022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한컴산뜻돋움"/>
              <a:buChar char="-"/>
              <a:defRPr kumimoji="0" b="0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2pPr>
            <a:lvl3pPr marL="180022" indent="-180022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한컴산뜻돋움"/>
              <a:buChar char="-"/>
              <a:defRPr kumimoji="0" b="0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3pPr>
            <a:lvl4pPr marL="180022" indent="-180022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한컴산뜻돋움"/>
              <a:buChar char="-"/>
              <a:defRPr kumimoji="0" b="0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4pPr>
            <a:lvl5pPr marL="180022" indent="-180022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한컴산뜻돋움"/>
              <a:buChar char="-"/>
              <a:defRPr kumimoji="0" b="0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5pPr>
            <a:lvl6pPr marL="180022" indent="-180022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한컴산뜻돋움"/>
              <a:buChar char="-"/>
              <a:defRPr kumimoji="0" b="0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6pPr>
            <a:lvl7pPr marL="180022" indent="-180022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한컴산뜻돋움"/>
              <a:buChar char="-"/>
              <a:defRPr kumimoji="0" b="0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7pPr>
            <a:lvl8pPr marL="180022" indent="-180022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한컴산뜻돋움"/>
              <a:buChar char="-"/>
              <a:defRPr kumimoji="0" b="0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8pPr>
            <a:lvl9pPr marL="180022" indent="-180022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한컴산뜻돋움"/>
              <a:buChar char="-"/>
              <a:defRPr kumimoji="0" b="0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9pPr>
          </a:lstStyle>
          <a:p>
            <a:pPr lvl="0">
              <a:defRPr/>
            </a:pPr>
            <a:r>
              <a:rPr lang="ko-KR" altLang="en-US"/>
              <a:t>설명을 입력해주세요</a:t>
            </a:r>
            <a:r>
              <a:rPr lang="en-US" altLang="ko-KR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71123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레이아웃_3">
    <p:bg>
      <p:bgPr>
        <a:solidFill>
          <a:srgbClr val="032A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86873" y="2610326"/>
            <a:ext cx="7563825" cy="818382"/>
          </a:xfrm>
        </p:spPr>
        <p:txBody>
          <a:bodyPr/>
          <a:lstStyle>
            <a:lvl1pPr algn="l">
              <a:defRPr sz="4800" b="1">
                <a:solidFill>
                  <a:schemeClr val="lt1"/>
                </a:solidFill>
                <a:latin typeface="함초롬돋움"/>
                <a:ea typeface="함초롬돋움"/>
                <a:cs typeface="함초롬돋움"/>
              </a:defRPr>
            </a:lvl1pPr>
          </a:lstStyle>
          <a:p>
            <a:pPr lvl="0">
              <a:defRPr/>
            </a:pPr>
            <a:r>
              <a:rPr lang="ko-KR" altLang="en-US"/>
              <a:t>제목을 입력해주세요</a:t>
            </a:r>
            <a:r>
              <a:rPr lang="en-US" altLang="ko-KR"/>
              <a:t>.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D8D7A7C4-C82A-4D21-9AB0-F0C5A1D3EF09}" type="datetime1">
              <a:rPr lang="ko-KR" altLang="en-US"/>
              <a:pPr lvl="0">
                <a:defRPr/>
              </a:pPr>
              <a:t>2023. 2. 28.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  <p:sp>
        <p:nvSpPr>
          <p:cNvPr id="13" name="직사각형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86873" y="1829028"/>
            <a:ext cx="1097417" cy="638359"/>
          </a:xfrm>
        </p:spPr>
        <p:txBody>
          <a:bodyPr vert="horz" wrap="square" lIns="91440" tIns="45720" rIns="91440" bIns="45720" anchor="t">
            <a:normAutofit/>
          </a:bodyPr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3600" b="0" i="0" u="none" strike="noStrike" cap="none" normalizeH="0">
                <a:solidFill>
                  <a:srgbClr val="1FC689"/>
                </a:solidFill>
                <a:latin typeface="함초롬돋움"/>
                <a:ea typeface="함초롬돋움"/>
                <a:cs typeface="함초롬돋움"/>
              </a:defRPr>
            </a:lvl1pPr>
            <a:lvl2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3600" b="0" i="0" u="none" strike="noStrike" cap="none" normalizeH="0">
                <a:solidFill>
                  <a:srgbClr val="1FC689"/>
                </a:solidFill>
                <a:latin typeface="함초롬돋움"/>
                <a:ea typeface="함초롬돋움"/>
                <a:cs typeface="함초롬돋움"/>
              </a:defRPr>
            </a:lvl2pPr>
            <a:lvl3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3600" b="0" i="0" u="none" strike="noStrike" cap="none" normalizeH="0">
                <a:solidFill>
                  <a:srgbClr val="1FC689"/>
                </a:solidFill>
                <a:latin typeface="함초롬돋움"/>
                <a:ea typeface="함초롬돋움"/>
                <a:cs typeface="함초롬돋움"/>
              </a:defRPr>
            </a:lvl3pPr>
            <a:lvl4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3600" b="0" i="0" u="none" strike="noStrike" cap="none" normalizeH="0">
                <a:solidFill>
                  <a:srgbClr val="1FC689"/>
                </a:solidFill>
                <a:latin typeface="함초롬돋움"/>
                <a:ea typeface="함초롬돋움"/>
                <a:cs typeface="함초롬돋움"/>
              </a:defRPr>
            </a:lvl4pPr>
            <a:lvl5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3600" b="0" i="0" u="none" strike="noStrike" cap="none" normalizeH="0">
                <a:solidFill>
                  <a:srgbClr val="1FC689"/>
                </a:solidFill>
                <a:latin typeface="함초롬돋움"/>
                <a:ea typeface="함초롬돋움"/>
                <a:cs typeface="함초롬돋움"/>
              </a:defRPr>
            </a:lvl5pPr>
            <a:lvl6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3600" b="0" i="0" u="none" strike="noStrike" cap="none" normalizeH="0">
                <a:solidFill>
                  <a:srgbClr val="1FC689"/>
                </a:solidFill>
                <a:latin typeface="함초롬돋움"/>
                <a:ea typeface="함초롬돋움"/>
                <a:cs typeface="함초롬돋움"/>
              </a:defRPr>
            </a:lvl6pPr>
            <a:lvl7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3600" b="0" i="0" u="none" strike="noStrike" cap="none" normalizeH="0">
                <a:solidFill>
                  <a:srgbClr val="1FC689"/>
                </a:solidFill>
                <a:latin typeface="함초롬돋움"/>
                <a:ea typeface="함초롬돋움"/>
                <a:cs typeface="함초롬돋움"/>
              </a:defRPr>
            </a:lvl7pPr>
            <a:lvl8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3600" b="0" i="0" u="none" strike="noStrike" cap="none" normalizeH="0">
                <a:solidFill>
                  <a:srgbClr val="1FC689"/>
                </a:solidFill>
                <a:latin typeface="함초롬돋움"/>
                <a:ea typeface="함초롬돋움"/>
                <a:cs typeface="함초롬돋움"/>
              </a:defRPr>
            </a:lvl8pPr>
            <a:lvl9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3600" b="0" i="0" u="none" strike="noStrike" cap="none" normalizeH="0">
                <a:solidFill>
                  <a:srgbClr val="1FC689"/>
                </a:solidFill>
                <a:latin typeface="함초롬돋움"/>
                <a:ea typeface="함초롬돋움"/>
                <a:cs typeface="함초롬돋움"/>
              </a:defRPr>
            </a:lvl9pPr>
          </a:lstStyle>
          <a:p>
            <a:pPr marL="0" lvl="0" indent="0">
              <a:buNone/>
              <a:defRPr/>
            </a:pPr>
            <a:r>
              <a:rPr lang="en-US" altLang="ko-KR"/>
              <a:t>01</a:t>
            </a:r>
          </a:p>
        </p:txBody>
      </p:sp>
      <p:sp>
        <p:nvSpPr>
          <p:cNvPr id="27" name="Freeform: Shape 3"/>
          <p:cNvSpPr/>
          <p:nvPr userDrawn="1"/>
        </p:nvSpPr>
        <p:spPr>
          <a:xfrm>
            <a:off x="7918602" y="8433"/>
            <a:ext cx="3238500" cy="2343150"/>
          </a:xfrm>
          <a:custGeom>
            <a:avLst/>
            <a:gdLst>
              <a:gd name="connsiteX0" fmla="*/ 170428 w 3238500"/>
              <a:gd name="connsiteY0" fmla="*/ 0 h 2343150"/>
              <a:gd name="connsiteX1" fmla="*/ 0 w 3238500"/>
              <a:gd name="connsiteY1" fmla="*/ 723900 h 2343150"/>
              <a:gd name="connsiteX2" fmla="*/ 1619250 w 3238500"/>
              <a:gd name="connsiteY2" fmla="*/ 2343150 h 2343150"/>
              <a:gd name="connsiteX3" fmla="*/ 3238500 w 3238500"/>
              <a:gd name="connsiteY3" fmla="*/ 723900 h 2343150"/>
              <a:gd name="connsiteX4" fmla="*/ 3068079 w 3238500"/>
              <a:gd name="connsiteY4" fmla="*/ 0 h 2343150"/>
              <a:gd name="connsiteX5" fmla="*/ 2192722 w 3238500"/>
              <a:gd name="connsiteY5" fmla="*/ 0 h 2343150"/>
              <a:gd name="connsiteX6" fmla="*/ 2542699 w 3238500"/>
              <a:gd name="connsiteY6" fmla="*/ 723900 h 2343150"/>
              <a:gd name="connsiteX7" fmla="*/ 1619250 w 3238500"/>
              <a:gd name="connsiteY7" fmla="*/ 1647387 h 2343150"/>
              <a:gd name="connsiteX8" fmla="*/ 695763 w 3238500"/>
              <a:gd name="connsiteY8" fmla="*/ 723900 h 2343150"/>
              <a:gd name="connsiteX9" fmla="*/ 1045778 w 3238500"/>
              <a:gd name="connsiteY9" fmla="*/ 0 h 2343150"/>
              <a:gd name="connsiteX10" fmla="*/ 170428 w 3238500"/>
              <a:gd name="connsiteY10" fmla="*/ 0 h 234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8500" h="2343150">
                <a:moveTo>
                  <a:pt x="170428" y="0"/>
                </a:moveTo>
                <a:cubicBezTo>
                  <a:pt x="61371" y="217842"/>
                  <a:pt x="0" y="463705"/>
                  <a:pt x="0" y="723900"/>
                </a:cubicBezTo>
                <a:cubicBezTo>
                  <a:pt x="0" y="1618183"/>
                  <a:pt x="724967" y="2343150"/>
                  <a:pt x="1619250" y="2343150"/>
                </a:cubicBezTo>
                <a:cubicBezTo>
                  <a:pt x="2513553" y="2343150"/>
                  <a:pt x="3238500" y="1618183"/>
                  <a:pt x="3238500" y="723900"/>
                </a:cubicBezTo>
                <a:cubicBezTo>
                  <a:pt x="3238500" y="463705"/>
                  <a:pt x="3177131" y="217842"/>
                  <a:pt x="3068079" y="0"/>
                </a:cubicBezTo>
                <a:lnTo>
                  <a:pt x="2192722" y="0"/>
                </a:lnTo>
                <a:cubicBezTo>
                  <a:pt x="2405958" y="169163"/>
                  <a:pt x="2542699" y="430560"/>
                  <a:pt x="2542699" y="723900"/>
                </a:cubicBezTo>
                <a:cubicBezTo>
                  <a:pt x="2542699" y="1233926"/>
                  <a:pt x="2129314" y="1647387"/>
                  <a:pt x="1619250" y="1647387"/>
                </a:cubicBezTo>
                <a:cubicBezTo>
                  <a:pt x="1109224" y="1647387"/>
                  <a:pt x="695763" y="1233926"/>
                  <a:pt x="695763" y="723900"/>
                </a:cubicBezTo>
                <a:cubicBezTo>
                  <a:pt x="695763" y="430560"/>
                  <a:pt x="832533" y="169163"/>
                  <a:pt x="1045778" y="0"/>
                </a:cubicBezTo>
                <a:lnTo>
                  <a:pt x="170428" y="0"/>
                </a:lnTo>
                <a:close/>
              </a:path>
            </a:pathLst>
          </a:custGeom>
          <a:solidFill>
            <a:srgbClr val="5C6989">
              <a:alpha val="10000"/>
            </a:srgbClr>
          </a:solidFill>
          <a:ln w="9525" cap="flat">
            <a:noFill/>
            <a:prstDash val="solid"/>
            <a:miter/>
          </a:ln>
        </p:spPr>
        <p:txBody>
          <a:bodyPr rot="0" vert="horz" wrap="square" lIns="91440" tIns="45720" rIns="91440" bIns="45720" anchor="ctr" anchorCtr="0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28" name="Freeform: Shape 4"/>
          <p:cNvSpPr/>
          <p:nvPr userDrawn="1"/>
        </p:nvSpPr>
        <p:spPr>
          <a:xfrm>
            <a:off x="10328427" y="1570533"/>
            <a:ext cx="781050" cy="781050"/>
          </a:xfrm>
          <a:custGeom>
            <a:avLst/>
            <a:gdLst>
              <a:gd name="connsiteX0" fmla="*/ 0 w 781050"/>
              <a:gd name="connsiteY0" fmla="*/ 390525 h 781050"/>
              <a:gd name="connsiteX1" fmla="*/ 390525 w 781050"/>
              <a:gd name="connsiteY1" fmla="*/ 0 h 781050"/>
              <a:gd name="connsiteX2" fmla="*/ 781050 w 781050"/>
              <a:gd name="connsiteY2" fmla="*/ 390525 h 781050"/>
              <a:gd name="connsiteX3" fmla="*/ 390525 w 781050"/>
              <a:gd name="connsiteY3" fmla="*/ 781050 h 781050"/>
              <a:gd name="connsiteX4" fmla="*/ 0 w 781050"/>
              <a:gd name="connsiteY4" fmla="*/ 390525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" h="781050">
                <a:moveTo>
                  <a:pt x="0" y="390525"/>
                </a:moveTo>
                <a:cubicBezTo>
                  <a:pt x="0" y="174841"/>
                  <a:pt x="174879" y="0"/>
                  <a:pt x="390525" y="0"/>
                </a:cubicBezTo>
                <a:cubicBezTo>
                  <a:pt x="606171" y="0"/>
                  <a:pt x="781050" y="174841"/>
                  <a:pt x="781050" y="390525"/>
                </a:cubicBezTo>
                <a:cubicBezTo>
                  <a:pt x="781050" y="606209"/>
                  <a:pt x="606171" y="781050"/>
                  <a:pt x="390525" y="781050"/>
                </a:cubicBezTo>
                <a:cubicBezTo>
                  <a:pt x="174879" y="781050"/>
                  <a:pt x="0" y="606209"/>
                  <a:pt x="0" y="390525"/>
                </a:cubicBezTo>
                <a:close/>
              </a:path>
            </a:pathLst>
          </a:custGeom>
          <a:solidFill>
            <a:srgbClr val="4CE1AB">
              <a:alpha val="10000"/>
            </a:srgbClr>
          </a:solidFill>
          <a:ln w="9525" cap="flat">
            <a:noFill/>
            <a:prstDash val="solid"/>
            <a:miter/>
          </a:ln>
        </p:spPr>
        <p:txBody>
          <a:bodyPr rot="0" vert="horz" wrap="square" lIns="91440" tIns="45720" rIns="91440" bIns="45720" anchor="ctr" anchorCtr="0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ko-KR" altLang="en-US"/>
          </a:p>
        </p:txBody>
      </p:sp>
      <p:cxnSp>
        <p:nvCxnSpPr>
          <p:cNvPr id="29" name="선 28"/>
          <p:cNvCxnSpPr/>
          <p:nvPr userDrawn="1"/>
        </p:nvCxnSpPr>
        <p:spPr>
          <a:xfrm>
            <a:off x="0" y="3610427"/>
            <a:ext cx="11531506" cy="1"/>
          </a:xfrm>
          <a:prstGeom prst="line">
            <a:avLst/>
          </a:prstGeom>
          <a:noFill/>
          <a:ln w="6350" cap="flat" cmpd="sng" algn="ctr">
            <a:solidFill>
              <a:srgbClr val="FFFFFF">
                <a:alpha val="74900"/>
              </a:srgbClr>
            </a:solidFill>
            <a:prstDash val="solid"/>
          </a:ln>
        </p:spPr>
      </p:cxnSp>
      <p:sp>
        <p:nvSpPr>
          <p:cNvPr id="30" name="직사각형 29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86873" y="4532966"/>
            <a:ext cx="2359015" cy="1389679"/>
          </a:xfrm>
        </p:spPr>
        <p:txBody>
          <a:bodyPr vert="horz" wrap="square" lIns="91440" tIns="45720" rIns="91440" bIns="45720" anchor="t">
            <a:noAutofit/>
          </a:bodyPr>
          <a:lstStyle>
            <a:lvl1pPr marL="180022" indent="-180022" algn="l" defTabSz="914400" rtl="0" eaLnBrk="1" latinLnBrk="1" hangingPunct="1">
              <a:lnSpc>
                <a:spcPct val="17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한컴산뜻돋움"/>
              <a:buChar char="-"/>
              <a:defRPr kumimoji="0" sz="1600" b="0" i="0" u="none" strike="noStrike" cap="none" normalizeH="0" baseline="0">
                <a:solidFill>
                  <a:schemeClr val="lt1"/>
                </a:solidFill>
                <a:latin typeface="함초롬돋움"/>
                <a:ea typeface="함초롬돋움"/>
                <a:cs typeface="함초롬돋움"/>
              </a:defRPr>
            </a:lvl1pPr>
            <a:lvl2pPr marL="180022" indent="-180022" algn="l" defTabSz="914400" rtl="0" eaLnBrk="1" latinLnBrk="1" hangingPunct="1">
              <a:lnSpc>
                <a:spcPct val="17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한컴산뜻돋움"/>
              <a:buChar char="-"/>
              <a:defRPr kumimoji="0" sz="1600" b="0" i="0" u="none" strike="noStrike" cap="none" normalizeH="0" baseline="0">
                <a:solidFill>
                  <a:schemeClr val="lt1"/>
                </a:solidFill>
                <a:latin typeface="함초롬돋움"/>
                <a:ea typeface="함초롬돋움"/>
                <a:cs typeface="함초롬돋움"/>
              </a:defRPr>
            </a:lvl2pPr>
            <a:lvl3pPr marL="180022" indent="-180022" algn="l" defTabSz="914400" rtl="0" eaLnBrk="1" latinLnBrk="1" hangingPunct="1">
              <a:lnSpc>
                <a:spcPct val="17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한컴산뜻돋움"/>
              <a:buChar char="-"/>
              <a:defRPr kumimoji="0" sz="1600" b="0" i="0" u="none" strike="noStrike" cap="none" normalizeH="0" baseline="0">
                <a:solidFill>
                  <a:schemeClr val="lt1"/>
                </a:solidFill>
                <a:latin typeface="함초롬돋움"/>
                <a:ea typeface="함초롬돋움"/>
                <a:cs typeface="함초롬돋움"/>
              </a:defRPr>
            </a:lvl3pPr>
            <a:lvl4pPr marL="180022" indent="-180022" algn="l" defTabSz="914400" rtl="0" eaLnBrk="1" latinLnBrk="1" hangingPunct="1">
              <a:lnSpc>
                <a:spcPct val="17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한컴산뜻돋움"/>
              <a:buChar char="-"/>
              <a:defRPr kumimoji="0" sz="1600" b="0" i="0" u="none" strike="noStrike" cap="none" normalizeH="0" baseline="0">
                <a:solidFill>
                  <a:schemeClr val="lt1"/>
                </a:solidFill>
                <a:latin typeface="함초롬돋움"/>
                <a:ea typeface="함초롬돋움"/>
                <a:cs typeface="함초롬돋움"/>
              </a:defRPr>
            </a:lvl4pPr>
            <a:lvl5pPr marL="180022" indent="-180022" algn="l" defTabSz="914400" rtl="0" eaLnBrk="1" latinLnBrk="1" hangingPunct="1">
              <a:lnSpc>
                <a:spcPct val="17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한컴산뜻돋움"/>
              <a:buChar char="-"/>
              <a:defRPr kumimoji="0" sz="1600" b="0" i="0" u="none" strike="noStrike" cap="none" normalizeH="0" baseline="0">
                <a:solidFill>
                  <a:schemeClr val="lt1"/>
                </a:solidFill>
                <a:latin typeface="함초롬돋움"/>
                <a:ea typeface="함초롬돋움"/>
                <a:cs typeface="함초롬돋움"/>
              </a:defRPr>
            </a:lvl5pPr>
            <a:lvl6pPr marL="180022" indent="-180022" algn="l" defTabSz="914400" rtl="0" eaLnBrk="1" latinLnBrk="1" hangingPunct="1">
              <a:lnSpc>
                <a:spcPct val="17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한컴산뜻돋움"/>
              <a:buChar char="-"/>
              <a:defRPr kumimoji="0" sz="1600" b="0" i="0" u="none" strike="noStrike" cap="none" normalizeH="0" baseline="0">
                <a:solidFill>
                  <a:schemeClr val="lt1"/>
                </a:solidFill>
                <a:latin typeface="함초롬돋움"/>
                <a:ea typeface="함초롬돋움"/>
                <a:cs typeface="함초롬돋움"/>
              </a:defRPr>
            </a:lvl6pPr>
            <a:lvl7pPr marL="180022" indent="-180022" algn="l" defTabSz="914400" rtl="0" eaLnBrk="1" latinLnBrk="1" hangingPunct="1">
              <a:lnSpc>
                <a:spcPct val="17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한컴산뜻돋움"/>
              <a:buChar char="-"/>
              <a:defRPr kumimoji="0" sz="1600" b="0" i="0" u="none" strike="noStrike" cap="none" normalizeH="0" baseline="0">
                <a:solidFill>
                  <a:schemeClr val="lt1"/>
                </a:solidFill>
                <a:latin typeface="함초롬돋움"/>
                <a:ea typeface="함초롬돋움"/>
                <a:cs typeface="함초롬돋움"/>
              </a:defRPr>
            </a:lvl7pPr>
            <a:lvl8pPr marL="180022" indent="-180022" algn="l" defTabSz="914400" rtl="0" eaLnBrk="1" latinLnBrk="1" hangingPunct="1">
              <a:lnSpc>
                <a:spcPct val="17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한컴산뜻돋움"/>
              <a:buChar char="-"/>
              <a:defRPr kumimoji="0" sz="1600" b="0" i="0" u="none" strike="noStrike" cap="none" normalizeH="0" baseline="0">
                <a:solidFill>
                  <a:schemeClr val="lt1"/>
                </a:solidFill>
                <a:latin typeface="함초롬돋움"/>
                <a:ea typeface="함초롬돋움"/>
                <a:cs typeface="함초롬돋움"/>
              </a:defRPr>
            </a:lvl8pPr>
            <a:lvl9pPr marL="180022" indent="-180022" algn="l" defTabSz="914400" rtl="0" eaLnBrk="1" latinLnBrk="1" hangingPunct="1">
              <a:lnSpc>
                <a:spcPct val="17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한컴산뜻돋움"/>
              <a:buChar char="-"/>
              <a:defRPr kumimoji="0" sz="1600" b="0" i="0" u="none" strike="noStrike" cap="none" normalizeH="0" baseline="0">
                <a:solidFill>
                  <a:schemeClr val="lt1"/>
                </a:solidFill>
                <a:latin typeface="함초롬돋움"/>
                <a:ea typeface="함초롬돋움"/>
                <a:cs typeface="함초롬돋움"/>
              </a:defRPr>
            </a:lvl9pPr>
          </a:lstStyle>
          <a:p>
            <a:pPr lvl="0">
              <a:defRPr/>
            </a:pPr>
            <a:r>
              <a:rPr lang="ko-KR" altLang="en-US"/>
              <a:t>설명을 입력해주세요</a:t>
            </a:r>
            <a:r>
              <a:rPr lang="en-US" altLang="ko-KR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249647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레이아웃_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716489" y="252031"/>
            <a:ext cx="6399440" cy="450056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1pPr>
          </a:lstStyle>
          <a:p>
            <a:pPr lvl="0">
              <a:defRPr/>
            </a:pPr>
            <a:r>
              <a:rPr lang="ko-KR" altLang="en-US"/>
              <a:t>제목을 입력해주세요</a:t>
            </a:r>
            <a:r>
              <a:rPr lang="en-US" altLang="ko-KR"/>
              <a:t>.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774096" y="702087"/>
            <a:ext cx="2559920" cy="300637"/>
          </a:xfrm>
        </p:spPr>
        <p:txBody>
          <a:bodyPr vert="horz" wrap="square" lIns="91440" tIns="45720" rIns="91440" bIns="45720" anchor="t">
            <a:normAutofit/>
          </a:bodyPr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1pPr>
            <a:lvl2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2pPr>
            <a:lvl3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3pPr>
            <a:lvl4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4pPr>
            <a:lvl5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5pPr>
            <a:lvl6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6pPr>
            <a:lvl7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7pPr>
            <a:lvl8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8pPr>
            <a:lvl9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9pPr>
          </a:lstStyle>
          <a:p>
            <a:pPr lvl="0">
              <a:defRPr/>
            </a:pPr>
            <a:r>
              <a:rPr lang="en-US" altLang="ko-KR"/>
              <a:t>1.</a:t>
            </a:r>
            <a:r>
              <a:rPr lang="ko-KR" altLang="en-US"/>
              <a:t> 소제목을 입력해주세요</a:t>
            </a:r>
            <a:r>
              <a:rPr lang="en-US" altLang="ko-KR"/>
              <a:t>.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D8D7A7C4-C82A-4D21-9AB0-F0C5A1D3EF09}" type="datetime1">
              <a:rPr lang="ko-KR" altLang="en-US"/>
              <a:pPr lvl="0">
                <a:defRPr/>
              </a:pPr>
              <a:t>2023. 2. 28.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  <p:sp>
        <p:nvSpPr>
          <p:cNvPr id="17" name="직사각형 1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74096" y="1699412"/>
            <a:ext cx="4783198" cy="366525"/>
          </a:xfrm>
        </p:spPr>
        <p:txBody>
          <a:bodyPr vert="horz" wrap="square" lIns="91440" tIns="45720" rIns="91440" bIns="45720" anchor="t">
            <a:spAutoFit/>
          </a:bodyPr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1pPr>
            <a:lvl2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2pPr>
            <a:lvl3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3pPr>
            <a:lvl4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4pPr>
            <a:lvl5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5pPr>
            <a:lvl6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6pPr>
            <a:lvl7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7pPr>
            <a:lvl8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8pPr>
            <a:lvl9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9pPr>
          </a:lstStyle>
          <a:p>
            <a:pPr marL="0" lvl="0" indent="0">
              <a:buNone/>
              <a:defRPr/>
            </a:pPr>
            <a:r>
              <a:rPr lang="ko-KR" altLang="en-US"/>
              <a:t>타이틀을 입력해주세요</a:t>
            </a:r>
            <a:r>
              <a:rPr lang="en-US" altLang="ko-KR"/>
              <a:t>.</a:t>
            </a:r>
          </a:p>
        </p:txBody>
      </p:sp>
      <p:sp>
        <p:nvSpPr>
          <p:cNvPr id="18" name="직사각형 17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74096" y="2185473"/>
            <a:ext cx="4783198" cy="1242515"/>
          </a:xfrm>
        </p:spPr>
        <p:txBody>
          <a:bodyPr vert="horz" wrap="square" lIns="91440" tIns="45720" rIns="91440" bIns="45720" anchor="t">
            <a:noAutofit/>
          </a:bodyPr>
          <a:lstStyle>
            <a:lvl1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1pPr>
            <a:lvl2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2pPr>
            <a:lvl3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3pPr>
            <a:lvl4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4pPr>
            <a:lvl5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5pPr>
            <a:lvl6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6pPr>
            <a:lvl7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7pPr>
            <a:lvl8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8pPr>
            <a:lvl9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9pPr>
          </a:lstStyle>
          <a:p>
            <a:pPr marL="0" lvl="0" indent="0">
              <a:buNone/>
              <a:defRPr/>
            </a:pPr>
            <a:r>
              <a:rPr lang="ko-KR" altLang="en-US"/>
              <a:t>본문 내용을 입력해주세요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19" name="직사각형 18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74096" y="4230529"/>
            <a:ext cx="4783198" cy="358964"/>
          </a:xfrm>
        </p:spPr>
        <p:txBody>
          <a:bodyPr vert="horz" wrap="square" lIns="91440" tIns="45720" rIns="91440" bIns="45720" anchor="t">
            <a:spAutoFit/>
          </a:bodyPr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1pPr>
            <a:lvl2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2pPr>
            <a:lvl3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3pPr>
            <a:lvl4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4pPr>
            <a:lvl5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5pPr>
            <a:lvl6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6pPr>
            <a:lvl7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7pPr>
            <a:lvl8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8pPr>
            <a:lvl9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9pPr>
          </a:lstStyle>
          <a:p>
            <a:pPr marL="0" lvl="0" indent="0">
              <a:buNone/>
              <a:defRPr/>
            </a:pPr>
            <a:r>
              <a:rPr lang="ko-KR" altLang="en-US"/>
              <a:t>타이틀을 입력해주세요</a:t>
            </a:r>
            <a:r>
              <a:rPr lang="en-US" altLang="ko-KR"/>
              <a:t>.</a:t>
            </a:r>
          </a:p>
        </p:txBody>
      </p:sp>
      <p:sp>
        <p:nvSpPr>
          <p:cNvPr id="20" name="직사각형 19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74096" y="4716589"/>
            <a:ext cx="4783198" cy="1242515"/>
          </a:xfrm>
        </p:spPr>
        <p:txBody>
          <a:bodyPr vert="horz" wrap="square" lIns="91440" tIns="45720" rIns="91440" bIns="45720" anchor="t">
            <a:noAutofit/>
          </a:bodyPr>
          <a:lstStyle>
            <a:lvl1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1pPr>
            <a:lvl2pPr marL="457200" indent="0">
              <a:buNone/>
              <a:defRPr sz="1400">
                <a:latin typeface="함초롬돋움"/>
                <a:ea typeface="함초롬돋움"/>
                <a:cs typeface="함초롬돋움"/>
              </a:defRPr>
            </a:lvl2pPr>
            <a:lvl3pPr marL="914400" indent="0">
              <a:buNone/>
              <a:defRPr sz="1400">
                <a:latin typeface="함초롬돋움"/>
                <a:ea typeface="함초롬돋움"/>
                <a:cs typeface="함초롬돋움"/>
              </a:defRPr>
            </a:lvl3pPr>
            <a:lvl4pPr marL="1371600" indent="0">
              <a:buNone/>
              <a:defRPr sz="1400">
                <a:latin typeface="함초롬돋움"/>
                <a:ea typeface="함초롬돋움"/>
                <a:cs typeface="함초롬돋움"/>
              </a:defRPr>
            </a:lvl4pPr>
            <a:lvl5pPr marL="1828800" indent="0">
              <a:buNone/>
              <a:defRPr sz="1400">
                <a:latin typeface="함초롬돋움"/>
                <a:ea typeface="함초롬돋움"/>
                <a:cs typeface="함초롬돋움"/>
              </a:defRPr>
            </a:lvl5pPr>
            <a:lvl6pPr marL="2286000" indent="0">
              <a:buNone/>
              <a:defRPr sz="1400">
                <a:latin typeface="함초롬돋움"/>
                <a:ea typeface="함초롬돋움"/>
                <a:cs typeface="함초롬돋움"/>
              </a:defRPr>
            </a:lvl6pPr>
            <a:lvl7pPr marL="2743200" indent="0">
              <a:buNone/>
              <a:defRPr sz="1400">
                <a:latin typeface="함초롬돋움"/>
                <a:ea typeface="함초롬돋움"/>
                <a:cs typeface="함초롬돋움"/>
              </a:defRPr>
            </a:lvl7pPr>
            <a:lvl8pPr marL="3200400" indent="0">
              <a:buNone/>
              <a:defRPr sz="1400">
                <a:latin typeface="함초롬돋움"/>
                <a:ea typeface="함초롬돋움"/>
                <a:cs typeface="함초롬돋움"/>
              </a:defRPr>
            </a:lvl8pPr>
            <a:lvl9pPr marL="3657600" indent="0">
              <a:buNone/>
              <a:defRPr sz="1400">
                <a:latin typeface="함초롬돋움"/>
                <a:ea typeface="함초롬돋움"/>
                <a:cs typeface="함초롬돋움"/>
              </a:defRPr>
            </a:lvl9pPr>
          </a:lstStyle>
          <a:p>
            <a:pPr marL="0" lvl="0" indent="0">
              <a:buNone/>
              <a:defRPr/>
            </a:pPr>
            <a:r>
              <a:rPr lang="ko-KR" altLang="en-US"/>
              <a:t>본문 내용을 입력해주세요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21" name="직사각형 20"/>
          <p:cNvSpPr>
            <a:spLocks noGrp="1"/>
          </p:cNvSpPr>
          <p:nvPr userDrawn="1">
            <p:ph type="pic" sz="quarter" idx="17"/>
          </p:nvPr>
        </p:nvSpPr>
        <p:spPr>
          <a:xfrm>
            <a:off x="6052356" y="1531889"/>
            <a:ext cx="6138767" cy="5326146"/>
          </a:xfrm>
        </p:spPr>
        <p:txBody>
          <a:bodyPr/>
          <a:lstStyle>
            <a:lvl1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1pPr>
            <a:lvl2pPr/>
            <a:lvl3pPr/>
            <a:lvl4pPr/>
            <a:lvl5pPr/>
            <a:lvl6pPr/>
            <a:lvl7pPr/>
            <a:lvl8pPr/>
            <a:lvl9pPr/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25" name="Freeform: Shape 3"/>
          <p:cNvSpPr/>
          <p:nvPr userDrawn="1"/>
        </p:nvSpPr>
        <p:spPr>
          <a:xfrm>
            <a:off x="5141" y="0"/>
            <a:ext cx="552450" cy="881633"/>
          </a:xfrm>
          <a:custGeom>
            <a:avLst/>
            <a:gdLst>
              <a:gd name="connsiteX0" fmla="*/ 0 w 552450"/>
              <a:gd name="connsiteY0" fmla="*/ 881633 h 881633"/>
              <a:gd name="connsiteX1" fmla="*/ 552450 w 552450"/>
              <a:gd name="connsiteY1" fmla="*/ 209551 h 881633"/>
              <a:gd name="connsiteX2" fmla="*/ 519618 w 552450"/>
              <a:gd name="connsiteY2" fmla="*/ 0 h 881633"/>
              <a:gd name="connsiteX3" fmla="*/ 196222 w 552450"/>
              <a:gd name="connsiteY3" fmla="*/ 0 h 881633"/>
              <a:gd name="connsiteX4" fmla="*/ 257775 w 552450"/>
              <a:gd name="connsiteY4" fmla="*/ 209551 h 881633"/>
              <a:gd name="connsiteX5" fmla="*/ 0 w 552450"/>
              <a:gd name="connsiteY5" fmla="*/ 576216 h 881633"/>
              <a:gd name="connsiteX6" fmla="*/ 0 w 552450"/>
              <a:gd name="connsiteY6" fmla="*/ 881633 h 881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2450" h="881633">
                <a:moveTo>
                  <a:pt x="0" y="881633"/>
                </a:moveTo>
                <a:cubicBezTo>
                  <a:pt x="315206" y="818091"/>
                  <a:pt x="552450" y="541335"/>
                  <a:pt x="552450" y="209551"/>
                </a:cubicBezTo>
                <a:cubicBezTo>
                  <a:pt x="552450" y="136467"/>
                  <a:pt x="540939" y="66053"/>
                  <a:pt x="519618" y="0"/>
                </a:cubicBezTo>
                <a:lnTo>
                  <a:pt x="196222" y="0"/>
                </a:lnTo>
                <a:cubicBezTo>
                  <a:pt x="235199" y="60573"/>
                  <a:pt x="257775" y="132458"/>
                  <a:pt x="257775" y="209551"/>
                </a:cubicBezTo>
                <a:cubicBezTo>
                  <a:pt x="257775" y="377570"/>
                  <a:pt x="150541" y="520845"/>
                  <a:pt x="0" y="576216"/>
                </a:cubicBezTo>
                <a:lnTo>
                  <a:pt x="0" y="881633"/>
                </a:lnTo>
                <a:close/>
              </a:path>
            </a:pathLst>
          </a:custGeom>
          <a:solidFill>
            <a:srgbClr val="5C6989"/>
          </a:solidFill>
          <a:ln w="9525" cap="flat">
            <a:noFill/>
            <a:prstDash val="solid"/>
            <a:miter/>
          </a:ln>
        </p:spPr>
        <p:txBody>
          <a:bodyPr rot="0" vert="horz" wrap="square" lIns="91440" tIns="45720" rIns="91440" bIns="45720" anchor="ctr" anchorCtr="0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26" name="Freeform: Shape 4"/>
          <p:cNvSpPr/>
          <p:nvPr userDrawn="1"/>
        </p:nvSpPr>
        <p:spPr>
          <a:xfrm>
            <a:off x="205166" y="561975"/>
            <a:ext cx="323850" cy="333375"/>
          </a:xfrm>
          <a:custGeom>
            <a:avLst/>
            <a:gdLst>
              <a:gd name="connsiteX0" fmla="*/ 0 w 323850"/>
              <a:gd name="connsiteY0" fmla="*/ 166688 h 333375"/>
              <a:gd name="connsiteX1" fmla="*/ 161925 w 323850"/>
              <a:gd name="connsiteY1" fmla="*/ 0 h 333375"/>
              <a:gd name="connsiteX2" fmla="*/ 323850 w 323850"/>
              <a:gd name="connsiteY2" fmla="*/ 166688 h 333375"/>
              <a:gd name="connsiteX3" fmla="*/ 161925 w 323850"/>
              <a:gd name="connsiteY3" fmla="*/ 333375 h 333375"/>
              <a:gd name="connsiteX4" fmla="*/ 0 w 323850"/>
              <a:gd name="connsiteY4" fmla="*/ 166688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850" h="333375">
                <a:moveTo>
                  <a:pt x="0" y="166688"/>
                </a:moveTo>
                <a:cubicBezTo>
                  <a:pt x="0" y="74628"/>
                  <a:pt x="72497" y="0"/>
                  <a:pt x="161925" y="0"/>
                </a:cubicBezTo>
                <a:cubicBezTo>
                  <a:pt x="251353" y="0"/>
                  <a:pt x="323850" y="74628"/>
                  <a:pt x="323850" y="166688"/>
                </a:cubicBezTo>
                <a:cubicBezTo>
                  <a:pt x="323850" y="258747"/>
                  <a:pt x="251353" y="333375"/>
                  <a:pt x="161925" y="333375"/>
                </a:cubicBezTo>
                <a:cubicBezTo>
                  <a:pt x="72497" y="333375"/>
                  <a:pt x="0" y="258747"/>
                  <a:pt x="0" y="166688"/>
                </a:cubicBezTo>
                <a:close/>
              </a:path>
            </a:pathLst>
          </a:custGeom>
          <a:solidFill>
            <a:srgbClr val="4CE1AB">
              <a:alpha val="90000"/>
            </a:srgbClr>
          </a:solidFill>
          <a:ln w="9525" cap="flat">
            <a:noFill/>
            <a:prstDash val="solid"/>
            <a:miter/>
          </a:ln>
        </p:spPr>
        <p:txBody>
          <a:bodyPr rot="0" vert="horz" wrap="square" lIns="91440" tIns="45720" rIns="91440" bIns="45720" anchor="ctr" anchorCtr="0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865645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레이아웃_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716489" y="252031"/>
            <a:ext cx="6399440" cy="450056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1pPr>
          </a:lstStyle>
          <a:p>
            <a:pPr lvl="0">
              <a:defRPr/>
            </a:pPr>
            <a:r>
              <a:rPr lang="ko-KR" altLang="en-US"/>
              <a:t>제목을 입력해주세요</a:t>
            </a:r>
            <a:r>
              <a:rPr lang="en-US" altLang="ko-KR"/>
              <a:t>.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774096" y="702087"/>
            <a:ext cx="2559920" cy="300637"/>
          </a:xfrm>
        </p:spPr>
        <p:txBody>
          <a:bodyPr vert="horz" wrap="square" lIns="91440" tIns="45720" rIns="91440" bIns="45720" anchor="t">
            <a:normAutofit/>
          </a:bodyPr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1pPr>
            <a:lvl2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2pPr>
            <a:lvl3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3pPr>
            <a:lvl4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4pPr>
            <a:lvl5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5pPr>
            <a:lvl6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6pPr>
            <a:lvl7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7pPr>
            <a:lvl8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8pPr>
            <a:lvl9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9pPr>
          </a:lstStyle>
          <a:p>
            <a:pPr lvl="0">
              <a:defRPr/>
            </a:pPr>
            <a:r>
              <a:rPr lang="en-US" altLang="ko-KR"/>
              <a:t>1.</a:t>
            </a:r>
            <a:r>
              <a:rPr lang="ko-KR" altLang="en-US"/>
              <a:t> 소제목을 입력해주세요</a:t>
            </a:r>
            <a:r>
              <a:rPr lang="en-US" altLang="ko-KR"/>
              <a:t>.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D8D7A7C4-C82A-4D21-9AB0-F0C5A1D3EF09}" type="datetime1">
              <a:rPr lang="ko-KR" altLang="en-US"/>
              <a:pPr lvl="0">
                <a:defRPr/>
              </a:pPr>
              <a:t>2023. 2. 28.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  <p:sp>
        <p:nvSpPr>
          <p:cNvPr id="17" name="직사각형 1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357369" y="3276409"/>
            <a:ext cx="2559560" cy="320080"/>
          </a:xfrm>
        </p:spPr>
        <p:txBody>
          <a:bodyPr vert="horz" wrap="square" lIns="91440" tIns="45720" rIns="91440" bIns="45720" anchor="t">
            <a:spAutoFit/>
          </a:bodyPr>
          <a:lstStyle>
            <a:lvl1pPr marL="0" indent="0" algn="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5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1pPr>
            <a:lvl2pPr marL="0" indent="0" algn="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5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2pPr>
            <a:lvl3pPr marL="0" indent="0" algn="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5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3pPr>
            <a:lvl4pPr marL="0" indent="0" algn="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5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4pPr>
            <a:lvl5pPr marL="0" indent="0" algn="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5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5pPr>
            <a:lvl6pPr marL="0" indent="0" algn="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5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6pPr>
            <a:lvl7pPr marL="0" indent="0" algn="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5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7pPr>
            <a:lvl8pPr marL="0" indent="0" algn="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5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8pPr>
            <a:lvl9pPr marL="0" indent="0" algn="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5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9pPr>
          </a:lstStyle>
          <a:p>
            <a:pPr marL="0" lvl="0" indent="0">
              <a:buNone/>
              <a:defRPr/>
            </a:pPr>
            <a:r>
              <a:rPr lang="ko-KR" altLang="en-US"/>
              <a:t>타이틀을 입력해주세요</a:t>
            </a:r>
            <a:r>
              <a:rPr lang="en-US" altLang="ko-KR"/>
              <a:t>.</a:t>
            </a:r>
          </a:p>
        </p:txBody>
      </p:sp>
      <p:sp>
        <p:nvSpPr>
          <p:cNvPr id="18" name="직사각형 17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96862" y="3596849"/>
            <a:ext cx="3421507" cy="1078021"/>
          </a:xfrm>
        </p:spPr>
        <p:txBody>
          <a:bodyPr vert="horz" wrap="square" lIns="91440" tIns="45720" rIns="91440" bIns="45720" anchor="t">
            <a:noAutofit/>
          </a:bodyPr>
          <a:lstStyle>
            <a:lvl1pPr marL="0" indent="0" algn="r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12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1pPr>
            <a:lvl2pPr marL="0" indent="0" algn="r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12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2pPr>
            <a:lvl3pPr marL="0" indent="0" algn="r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12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3pPr>
            <a:lvl4pPr marL="0" indent="0" algn="r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12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4pPr>
            <a:lvl5pPr marL="0" indent="0" algn="r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12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5pPr>
            <a:lvl6pPr marL="0" indent="0" algn="r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12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6pPr>
            <a:lvl7pPr marL="0" indent="0" algn="r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12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7pPr>
            <a:lvl8pPr marL="0" indent="0" algn="r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12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8pPr>
            <a:lvl9pPr marL="0" indent="0" algn="r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12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9pPr>
          </a:lstStyle>
          <a:p>
            <a:pPr marL="0" lvl="0" indent="0">
              <a:buNone/>
              <a:defRPr/>
            </a:pPr>
            <a:r>
              <a:rPr lang="ko-KR" altLang="en-US"/>
              <a:t>본문 내용을 입력해주세요</a:t>
            </a:r>
            <a:r>
              <a:rPr lang="en-US" altLang="ko-KR"/>
              <a:t>.</a:t>
            </a:r>
          </a:p>
        </p:txBody>
      </p:sp>
      <p:sp>
        <p:nvSpPr>
          <p:cNvPr id="19" name="직사각형 18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431329" y="1685010"/>
            <a:ext cx="2559560" cy="320080"/>
          </a:xfrm>
        </p:spPr>
        <p:txBody>
          <a:bodyPr vert="horz" wrap="square" lIns="91440" tIns="45720" rIns="91440" bIns="45720" anchor="t">
            <a:spAutoFit/>
          </a:bodyPr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5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1pPr>
            <a:lvl2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5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2pPr>
            <a:lvl3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5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3pPr>
            <a:lvl4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5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4pPr>
            <a:lvl5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5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5pPr>
            <a:lvl6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5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6pPr>
            <a:lvl7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5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7pPr>
            <a:lvl8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5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8pPr>
            <a:lvl9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5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9pPr>
          </a:lstStyle>
          <a:p>
            <a:pPr marL="0" lvl="0" indent="0">
              <a:buNone/>
              <a:defRPr/>
            </a:pPr>
            <a:r>
              <a:rPr lang="ko-KR" altLang="en-US"/>
              <a:t>타이틀을 입력해주세요</a:t>
            </a:r>
            <a:r>
              <a:rPr lang="en-US" altLang="ko-KR"/>
              <a:t>.</a:t>
            </a:r>
          </a:p>
        </p:txBody>
      </p:sp>
      <p:sp>
        <p:nvSpPr>
          <p:cNvPr id="20" name="직사각형 19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431328" y="2005450"/>
            <a:ext cx="3421508" cy="1078745"/>
          </a:xfrm>
        </p:spPr>
        <p:txBody>
          <a:bodyPr vert="horz" wrap="square" lIns="91440" tIns="45720" rIns="91440" bIns="45720" anchor="t">
            <a:noAutofit/>
          </a:bodyPr>
          <a:lstStyle>
            <a:lvl1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12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1pPr>
            <a:lvl2pPr marL="457200" indent="0">
              <a:buNone/>
              <a:defRPr sz="1200">
                <a:latin typeface="함초롬돋움"/>
                <a:ea typeface="함초롬돋움"/>
                <a:cs typeface="함초롬돋움"/>
              </a:defRPr>
            </a:lvl2pPr>
            <a:lvl3pPr marL="914400" indent="0">
              <a:buNone/>
              <a:defRPr sz="1200">
                <a:latin typeface="함초롬돋움"/>
                <a:ea typeface="함초롬돋움"/>
                <a:cs typeface="함초롬돋움"/>
              </a:defRPr>
            </a:lvl3pPr>
            <a:lvl4pPr marL="1371600" indent="0">
              <a:buNone/>
              <a:defRPr sz="1200">
                <a:latin typeface="함초롬돋움"/>
                <a:ea typeface="함초롬돋움"/>
                <a:cs typeface="함초롬돋움"/>
              </a:defRPr>
            </a:lvl4pPr>
            <a:lvl5pPr marL="1828800" indent="0">
              <a:buNone/>
              <a:defRPr sz="1200">
                <a:latin typeface="함초롬돋움"/>
                <a:ea typeface="함초롬돋움"/>
                <a:cs typeface="함초롬돋움"/>
              </a:defRPr>
            </a:lvl5pPr>
            <a:lvl6pPr marL="2286000" indent="0">
              <a:buNone/>
              <a:defRPr sz="1200">
                <a:latin typeface="함초롬돋움"/>
                <a:ea typeface="함초롬돋움"/>
                <a:cs typeface="함초롬돋움"/>
              </a:defRPr>
            </a:lvl6pPr>
            <a:lvl7pPr marL="2743200" indent="0">
              <a:buNone/>
              <a:defRPr sz="1200">
                <a:latin typeface="함초롬돋움"/>
                <a:ea typeface="함초롬돋움"/>
                <a:cs typeface="함초롬돋움"/>
              </a:defRPr>
            </a:lvl7pPr>
            <a:lvl8pPr marL="3200400" indent="0">
              <a:buNone/>
              <a:defRPr sz="1200">
                <a:latin typeface="함초롬돋움"/>
                <a:ea typeface="함초롬돋움"/>
                <a:cs typeface="함초롬돋움"/>
              </a:defRPr>
            </a:lvl8pPr>
            <a:lvl9pPr marL="3657600" indent="0">
              <a:buNone/>
              <a:defRPr sz="1200">
                <a:latin typeface="함초롬돋움"/>
                <a:ea typeface="함초롬돋움"/>
                <a:cs typeface="함초롬돋움"/>
              </a:defRPr>
            </a:lvl9pPr>
          </a:lstStyle>
          <a:p>
            <a:pPr marL="0" lvl="0" indent="0">
              <a:buNone/>
              <a:defRPr/>
            </a:pPr>
            <a:r>
              <a:rPr lang="ko-KR" altLang="en-US"/>
              <a:t>본문 내용을 입력해주세요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42" name="직사각형 41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273834" y="4021702"/>
            <a:ext cx="2559560" cy="300743"/>
          </a:xfrm>
        </p:spPr>
        <p:txBody>
          <a:bodyPr vert="horz" wrap="square" lIns="91440" tIns="45720" rIns="91440" bIns="45720" anchor="t">
            <a:spAutoFit/>
          </a:bodyPr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1pPr>
            <a:lvl2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2pPr>
            <a:lvl3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3pPr>
            <a:lvl4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4pPr>
            <a:lvl5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5pPr>
            <a:lvl6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6pPr>
            <a:lvl7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7pPr>
            <a:lvl8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8pPr>
            <a:lvl9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9pPr>
          </a:lstStyle>
          <a:p>
            <a:pPr marL="0" lvl="0" indent="0">
              <a:buNone/>
              <a:defRPr/>
            </a:pPr>
            <a:r>
              <a:rPr lang="ko-KR" altLang="en-US"/>
              <a:t>타이틀을 입력해주세요</a:t>
            </a:r>
            <a:r>
              <a:rPr lang="en-US" altLang="ko-KR"/>
              <a:t>.</a:t>
            </a:r>
          </a:p>
        </p:txBody>
      </p:sp>
      <p:sp>
        <p:nvSpPr>
          <p:cNvPr id="43" name="직사각형 4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8273833" y="4342143"/>
            <a:ext cx="3421508" cy="1075677"/>
          </a:xfrm>
        </p:spPr>
        <p:txBody>
          <a:bodyPr vert="horz" wrap="square" lIns="91440" tIns="45720" rIns="91440" bIns="45720" anchor="t">
            <a:noAutofit/>
          </a:bodyPr>
          <a:lstStyle>
            <a:lvl1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12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1pPr>
            <a:lvl2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12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2pPr>
            <a:lvl3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12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3pPr>
            <a:lvl4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12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4pPr>
            <a:lvl5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12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5pPr>
            <a:lvl6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12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6pPr>
            <a:lvl7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12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7pPr>
            <a:lvl8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12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8pPr>
            <a:lvl9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12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9pPr>
          </a:lstStyle>
          <a:p>
            <a:pPr marL="0" lvl="0" indent="0">
              <a:buNone/>
              <a:defRPr/>
            </a:pPr>
            <a:r>
              <a:rPr lang="ko-KR" altLang="en-US"/>
              <a:t>본문 내용을 입력해주세요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47" name="Freeform: Shape 3"/>
          <p:cNvSpPr/>
          <p:nvPr userDrawn="1"/>
        </p:nvSpPr>
        <p:spPr>
          <a:xfrm>
            <a:off x="5141" y="0"/>
            <a:ext cx="552450" cy="881633"/>
          </a:xfrm>
          <a:custGeom>
            <a:avLst/>
            <a:gdLst>
              <a:gd name="connsiteX0" fmla="*/ 0 w 552450"/>
              <a:gd name="connsiteY0" fmla="*/ 881633 h 881633"/>
              <a:gd name="connsiteX1" fmla="*/ 552450 w 552450"/>
              <a:gd name="connsiteY1" fmla="*/ 209551 h 881633"/>
              <a:gd name="connsiteX2" fmla="*/ 519618 w 552450"/>
              <a:gd name="connsiteY2" fmla="*/ 0 h 881633"/>
              <a:gd name="connsiteX3" fmla="*/ 196222 w 552450"/>
              <a:gd name="connsiteY3" fmla="*/ 0 h 881633"/>
              <a:gd name="connsiteX4" fmla="*/ 257775 w 552450"/>
              <a:gd name="connsiteY4" fmla="*/ 209551 h 881633"/>
              <a:gd name="connsiteX5" fmla="*/ 0 w 552450"/>
              <a:gd name="connsiteY5" fmla="*/ 576216 h 881633"/>
              <a:gd name="connsiteX6" fmla="*/ 0 w 552450"/>
              <a:gd name="connsiteY6" fmla="*/ 881633 h 881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2450" h="881633">
                <a:moveTo>
                  <a:pt x="0" y="881633"/>
                </a:moveTo>
                <a:cubicBezTo>
                  <a:pt x="315206" y="818091"/>
                  <a:pt x="552450" y="541335"/>
                  <a:pt x="552450" y="209551"/>
                </a:cubicBezTo>
                <a:cubicBezTo>
                  <a:pt x="552450" y="136467"/>
                  <a:pt x="540939" y="66053"/>
                  <a:pt x="519618" y="0"/>
                </a:cubicBezTo>
                <a:lnTo>
                  <a:pt x="196222" y="0"/>
                </a:lnTo>
                <a:cubicBezTo>
                  <a:pt x="235199" y="60573"/>
                  <a:pt x="257775" y="132458"/>
                  <a:pt x="257775" y="209551"/>
                </a:cubicBezTo>
                <a:cubicBezTo>
                  <a:pt x="257775" y="377570"/>
                  <a:pt x="150541" y="520845"/>
                  <a:pt x="0" y="576216"/>
                </a:cubicBezTo>
                <a:lnTo>
                  <a:pt x="0" y="881633"/>
                </a:lnTo>
                <a:close/>
              </a:path>
            </a:pathLst>
          </a:custGeom>
          <a:solidFill>
            <a:srgbClr val="5C6989"/>
          </a:solidFill>
          <a:ln w="9525" cap="flat">
            <a:noFill/>
            <a:prstDash val="solid"/>
            <a:miter/>
          </a:ln>
        </p:spPr>
        <p:txBody>
          <a:bodyPr rot="0" vert="horz" wrap="square" lIns="91440" tIns="45720" rIns="91440" bIns="45720" anchor="ctr" anchorCtr="0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48" name="Freeform: Shape 4"/>
          <p:cNvSpPr/>
          <p:nvPr userDrawn="1"/>
        </p:nvSpPr>
        <p:spPr>
          <a:xfrm>
            <a:off x="205166" y="561975"/>
            <a:ext cx="323850" cy="333375"/>
          </a:xfrm>
          <a:custGeom>
            <a:avLst/>
            <a:gdLst>
              <a:gd name="connsiteX0" fmla="*/ 0 w 323850"/>
              <a:gd name="connsiteY0" fmla="*/ 166688 h 333375"/>
              <a:gd name="connsiteX1" fmla="*/ 161925 w 323850"/>
              <a:gd name="connsiteY1" fmla="*/ 0 h 333375"/>
              <a:gd name="connsiteX2" fmla="*/ 323850 w 323850"/>
              <a:gd name="connsiteY2" fmla="*/ 166688 h 333375"/>
              <a:gd name="connsiteX3" fmla="*/ 161925 w 323850"/>
              <a:gd name="connsiteY3" fmla="*/ 333375 h 333375"/>
              <a:gd name="connsiteX4" fmla="*/ 0 w 323850"/>
              <a:gd name="connsiteY4" fmla="*/ 166688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850" h="333375">
                <a:moveTo>
                  <a:pt x="0" y="166688"/>
                </a:moveTo>
                <a:cubicBezTo>
                  <a:pt x="0" y="74628"/>
                  <a:pt x="72497" y="0"/>
                  <a:pt x="161925" y="0"/>
                </a:cubicBezTo>
                <a:cubicBezTo>
                  <a:pt x="251353" y="0"/>
                  <a:pt x="323850" y="74628"/>
                  <a:pt x="323850" y="166688"/>
                </a:cubicBezTo>
                <a:cubicBezTo>
                  <a:pt x="323850" y="258747"/>
                  <a:pt x="251353" y="333375"/>
                  <a:pt x="161925" y="333375"/>
                </a:cubicBezTo>
                <a:cubicBezTo>
                  <a:pt x="72497" y="333375"/>
                  <a:pt x="0" y="258747"/>
                  <a:pt x="0" y="166688"/>
                </a:cubicBezTo>
                <a:close/>
              </a:path>
            </a:pathLst>
          </a:custGeom>
          <a:solidFill>
            <a:srgbClr val="4CE1AB">
              <a:alpha val="90000"/>
            </a:srgbClr>
          </a:solidFill>
          <a:ln w="9525" cap="flat">
            <a:noFill/>
            <a:prstDash val="solid"/>
            <a:miter/>
          </a:ln>
        </p:spPr>
        <p:txBody>
          <a:bodyPr rot="0" vert="horz" wrap="square" lIns="91440" tIns="45720" rIns="91440" bIns="45720" anchor="ctr" anchorCtr="0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49" name="직사각형 48"/>
          <p:cNvSpPr>
            <a:spLocks noGrp="1"/>
          </p:cNvSpPr>
          <p:nvPr userDrawn="1">
            <p:ph type="pic" sz="quarter" idx="19"/>
          </p:nvPr>
        </p:nvSpPr>
        <p:spPr>
          <a:xfrm>
            <a:off x="4091515" y="1685010"/>
            <a:ext cx="3173942" cy="3732810"/>
          </a:xfrm>
        </p:spPr>
        <p:txBody>
          <a:bodyPr/>
          <a:lstStyle>
            <a:lvl1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1pPr>
            <a:lvl2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2pPr>
            <a:lvl3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3pPr>
            <a:lvl4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4pPr>
            <a:lvl5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5pPr>
            <a:lvl6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6pPr>
            <a:lvl7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7pPr>
            <a:lvl8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8pPr>
            <a:lvl9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9pPr>
          </a:lstStyle>
          <a:p>
            <a:pPr lvl="0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990458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레이아웃_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716489" y="252031"/>
            <a:ext cx="6399440" cy="450914"/>
          </a:xfrm>
        </p:spPr>
        <p:txBody>
          <a:bodyPr>
            <a:spAutoFit/>
          </a:bodyPr>
          <a:lstStyle>
            <a:lvl1pPr algn="l">
              <a:defRPr sz="2400" b="1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1pPr>
          </a:lstStyle>
          <a:p>
            <a:pPr lvl="0">
              <a:defRPr/>
            </a:pPr>
            <a:r>
              <a:rPr lang="ko-KR" altLang="en-US"/>
              <a:t>제목을 입력해주세요</a:t>
            </a:r>
            <a:r>
              <a:rPr lang="en-US" altLang="ko-KR"/>
              <a:t>.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774096" y="702087"/>
            <a:ext cx="2559920" cy="300637"/>
          </a:xfrm>
        </p:spPr>
        <p:txBody>
          <a:bodyPr vert="horz" wrap="square" lIns="91440" tIns="45720" rIns="91440" bIns="45720" anchor="t">
            <a:spAutoFit/>
          </a:bodyPr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1pPr>
            <a:lvl2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2pPr>
            <a:lvl3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3pPr>
            <a:lvl4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4pPr>
            <a:lvl5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5pPr>
            <a:lvl6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6pPr>
            <a:lvl7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7pPr>
            <a:lvl8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8pPr>
            <a:lvl9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9pPr>
          </a:lstStyle>
          <a:p>
            <a:pPr lvl="0">
              <a:defRPr/>
            </a:pPr>
            <a:r>
              <a:rPr lang="en-US" altLang="ko-KR"/>
              <a:t>1.</a:t>
            </a:r>
            <a:r>
              <a:rPr lang="ko-KR" altLang="en-US"/>
              <a:t> 소제목을 입력해주세요</a:t>
            </a:r>
            <a:r>
              <a:rPr lang="en-US" altLang="ko-KR"/>
              <a:t>.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D8D7A7C4-C82A-4D21-9AB0-F0C5A1D3EF09}" type="datetime1">
              <a:rPr lang="ko-KR" altLang="en-US"/>
              <a:pPr lvl="0">
                <a:defRPr/>
              </a:pPr>
              <a:t>2023. 2. 28.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  <p:sp>
        <p:nvSpPr>
          <p:cNvPr id="17" name="직사각형 1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74096" y="1699412"/>
            <a:ext cx="4783198" cy="366525"/>
          </a:xfrm>
        </p:spPr>
        <p:txBody>
          <a:bodyPr vert="horz" wrap="square" lIns="91440" tIns="45720" rIns="91440" bIns="45720" anchor="t">
            <a:spAutoFit/>
          </a:bodyPr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1pPr>
            <a:lvl2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2pPr>
            <a:lvl3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3pPr>
            <a:lvl4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4pPr>
            <a:lvl5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5pPr>
            <a:lvl6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6pPr>
            <a:lvl7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7pPr>
            <a:lvl8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8pPr>
            <a:lvl9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9pPr>
          </a:lstStyle>
          <a:p>
            <a:pPr marL="0" lvl="0" indent="0">
              <a:buNone/>
              <a:defRPr/>
            </a:pPr>
            <a:r>
              <a:rPr lang="ko-KR" altLang="en-US"/>
              <a:t>타이틀을 입력해주세요</a:t>
            </a:r>
            <a:r>
              <a:rPr lang="en-US" altLang="ko-KR"/>
              <a:t>.</a:t>
            </a:r>
          </a:p>
        </p:txBody>
      </p:sp>
      <p:sp>
        <p:nvSpPr>
          <p:cNvPr id="18" name="직사각형 17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74096" y="2185473"/>
            <a:ext cx="4783198" cy="1242515"/>
          </a:xfrm>
        </p:spPr>
        <p:txBody>
          <a:bodyPr vert="horz" wrap="square" lIns="91440" tIns="45720" rIns="91440" bIns="45720" anchor="t">
            <a:noAutofit/>
          </a:bodyPr>
          <a:lstStyle>
            <a:lvl1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1pPr>
            <a:lvl2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2pPr>
            <a:lvl3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3pPr>
            <a:lvl4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4pPr>
            <a:lvl5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5pPr>
            <a:lvl6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6pPr>
            <a:lvl7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7pPr>
            <a:lvl8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8pPr>
            <a:lvl9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9pPr>
          </a:lstStyle>
          <a:p>
            <a:pPr marL="0" lvl="0" indent="0">
              <a:buNone/>
              <a:defRPr/>
            </a:pPr>
            <a:r>
              <a:rPr lang="ko-KR" altLang="en-US"/>
              <a:t>본문 내용을 입력해주세요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19" name="직사각형 18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74096" y="4475359"/>
            <a:ext cx="4783198" cy="361436"/>
          </a:xfrm>
        </p:spPr>
        <p:txBody>
          <a:bodyPr vert="horz" wrap="square" lIns="91440" tIns="45720" rIns="91440" bIns="45720" anchor="t">
            <a:spAutoFit/>
          </a:bodyPr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1pPr>
            <a:lvl2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2pPr>
            <a:lvl3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3pPr>
            <a:lvl4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4pPr>
            <a:lvl5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5pPr>
            <a:lvl6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6pPr>
            <a:lvl7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7pPr>
            <a:lvl8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8pPr>
            <a:lvl9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9pPr>
          </a:lstStyle>
          <a:p>
            <a:pPr marL="0" lvl="0" indent="0">
              <a:buNone/>
              <a:defRPr/>
            </a:pPr>
            <a:r>
              <a:rPr lang="ko-KR" altLang="en-US"/>
              <a:t>타이틀을 입력해주세요</a:t>
            </a:r>
            <a:r>
              <a:rPr lang="en-US" altLang="ko-KR"/>
              <a:t>.</a:t>
            </a:r>
          </a:p>
        </p:txBody>
      </p:sp>
      <p:sp>
        <p:nvSpPr>
          <p:cNvPr id="20" name="직사각형 19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74096" y="4961420"/>
            <a:ext cx="4783198" cy="1242515"/>
          </a:xfrm>
        </p:spPr>
        <p:txBody>
          <a:bodyPr vert="horz" wrap="square" lIns="91440" tIns="45720" rIns="91440" bIns="45720" anchor="t">
            <a:noAutofit/>
          </a:bodyPr>
          <a:lstStyle>
            <a:lvl1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1pPr>
            <a:lvl2pPr marL="457200" indent="0">
              <a:buNone/>
              <a:defRPr sz="1400">
                <a:latin typeface="함초롬돋움"/>
                <a:ea typeface="함초롬돋움"/>
                <a:cs typeface="함초롬돋움"/>
              </a:defRPr>
            </a:lvl2pPr>
            <a:lvl3pPr marL="914400" indent="0">
              <a:buNone/>
              <a:defRPr sz="1400">
                <a:latin typeface="함초롬돋움"/>
                <a:ea typeface="함초롬돋움"/>
                <a:cs typeface="함초롬돋움"/>
              </a:defRPr>
            </a:lvl3pPr>
            <a:lvl4pPr marL="1371600" indent="0">
              <a:buNone/>
              <a:defRPr sz="1400">
                <a:latin typeface="함초롬돋움"/>
                <a:ea typeface="함초롬돋움"/>
                <a:cs typeface="함초롬돋움"/>
              </a:defRPr>
            </a:lvl4pPr>
            <a:lvl5pPr marL="1828800" indent="0">
              <a:buNone/>
              <a:defRPr sz="1400">
                <a:latin typeface="함초롬돋움"/>
                <a:ea typeface="함초롬돋움"/>
                <a:cs typeface="함초롬돋움"/>
              </a:defRPr>
            </a:lvl5pPr>
            <a:lvl6pPr marL="2286000" indent="0">
              <a:buNone/>
              <a:defRPr sz="1400">
                <a:latin typeface="함초롬돋움"/>
                <a:ea typeface="함초롬돋움"/>
                <a:cs typeface="함초롬돋움"/>
              </a:defRPr>
            </a:lvl6pPr>
            <a:lvl7pPr marL="2743200" indent="0">
              <a:buNone/>
              <a:defRPr sz="1400">
                <a:latin typeface="함초롬돋움"/>
                <a:ea typeface="함초롬돋움"/>
                <a:cs typeface="함초롬돋움"/>
              </a:defRPr>
            </a:lvl7pPr>
            <a:lvl8pPr marL="3200400" indent="0">
              <a:buNone/>
              <a:defRPr sz="1400">
                <a:latin typeface="함초롬돋움"/>
                <a:ea typeface="함초롬돋움"/>
                <a:cs typeface="함초롬돋움"/>
              </a:defRPr>
            </a:lvl8pPr>
            <a:lvl9pPr marL="3657600" indent="0">
              <a:buNone/>
              <a:defRPr sz="1400">
                <a:latin typeface="함초롬돋움"/>
                <a:ea typeface="함초롬돋움"/>
                <a:cs typeface="함초롬돋움"/>
              </a:defRPr>
            </a:lvl9pPr>
          </a:lstStyle>
          <a:p>
            <a:pPr marL="0" lvl="0" indent="0">
              <a:buNone/>
              <a:defRPr/>
            </a:pPr>
            <a:r>
              <a:rPr lang="ko-KR" altLang="en-US"/>
              <a:t>본문 내용을 입력해주세요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26" name="직사각형 25"/>
          <p:cNvSpPr>
            <a:spLocks noGrp="1"/>
          </p:cNvSpPr>
          <p:nvPr userDrawn="1">
            <p:ph type="tbl" sz="quarter" idx="17"/>
          </p:nvPr>
        </p:nvSpPr>
        <p:spPr>
          <a:xfrm>
            <a:off x="6336792" y="1054931"/>
            <a:ext cx="5017227" cy="2371976"/>
          </a:xfrm>
        </p:spPr>
        <p:txBody>
          <a:bodyPr/>
          <a:lstStyle>
            <a:lvl1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1pPr>
            <a:lvl2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2pPr>
            <a:lvl3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3pPr>
            <a:lvl4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4pPr>
            <a:lvl5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5pPr>
            <a:lvl6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6pPr>
            <a:lvl7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7pPr>
            <a:lvl8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8pPr>
            <a:lvl9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9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27" name="직사각형 26"/>
          <p:cNvSpPr>
            <a:spLocks noGrp="1"/>
          </p:cNvSpPr>
          <p:nvPr userDrawn="1">
            <p:ph type="tbl" sz="quarter" idx="18"/>
          </p:nvPr>
        </p:nvSpPr>
        <p:spPr>
          <a:xfrm>
            <a:off x="6336792" y="3834479"/>
            <a:ext cx="5017227" cy="2371976"/>
          </a:xfrm>
        </p:spPr>
        <p:txBody>
          <a:bodyPr/>
          <a:lstStyle>
            <a:lvl1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1pPr>
            <a:lvl2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2pPr>
            <a:lvl3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3pPr>
            <a:lvl4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4pPr>
            <a:lvl5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5pPr>
            <a:lvl6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6pPr>
            <a:lvl7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7pPr>
            <a:lvl8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8pPr>
            <a:lvl9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9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28" name="직사각형 27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6336792" y="3427628"/>
            <a:ext cx="5017227" cy="276874"/>
          </a:xfrm>
        </p:spPr>
        <p:txBody>
          <a:bodyPr vert="horz" wrap="square" lIns="91440" tIns="45720" rIns="91440" bIns="45720" anchor="t">
            <a:normAutofit/>
          </a:bodyPr>
          <a:lstStyle>
            <a:lvl1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9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1pPr>
            <a:lvl2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9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2pPr>
            <a:lvl3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9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3pPr>
            <a:lvl4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9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4pPr>
            <a:lvl5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9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5pPr>
            <a:lvl6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9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6pPr>
            <a:lvl7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9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7pPr>
            <a:lvl8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9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8pPr>
            <a:lvl9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9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9pPr>
          </a:lstStyle>
          <a:p>
            <a:pPr marL="0" lvl="0" indent="0">
              <a:buNone/>
              <a:defRPr/>
            </a:pPr>
            <a:r>
              <a:rPr lang="en-US" altLang="ko-KR"/>
              <a:t>&lt;</a:t>
            </a:r>
            <a:r>
              <a:rPr lang="ko-KR" altLang="en-US"/>
              <a:t>표</a:t>
            </a:r>
            <a:r>
              <a:rPr lang="en-US" altLang="ko-KR"/>
              <a:t>1&gt;</a:t>
            </a:r>
            <a:r>
              <a:rPr lang="ko-KR" altLang="en-US"/>
              <a:t> 표 </a:t>
            </a:r>
            <a:r>
              <a:rPr lang="en-US" altLang="ko-KR"/>
              <a:t>1</a:t>
            </a:r>
            <a:r>
              <a:rPr lang="ko-KR" altLang="en-US"/>
              <a:t>에 대한 설명</a:t>
            </a:r>
          </a:p>
        </p:txBody>
      </p:sp>
      <p:sp>
        <p:nvSpPr>
          <p:cNvPr id="29" name="직사각형 28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6336792" y="6203575"/>
            <a:ext cx="5017227" cy="276874"/>
          </a:xfrm>
        </p:spPr>
        <p:txBody>
          <a:bodyPr vert="horz" wrap="square" lIns="91440" tIns="45720" rIns="91440" bIns="45720" anchor="t">
            <a:normAutofit/>
          </a:bodyPr>
          <a:lstStyle>
            <a:lvl1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9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1pPr>
            <a:lvl2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9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2pPr>
            <a:lvl3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9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3pPr>
            <a:lvl4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9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4pPr>
            <a:lvl5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9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5pPr>
            <a:lvl6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9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6pPr>
            <a:lvl7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9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7pPr>
            <a:lvl8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9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8pPr>
            <a:lvl9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9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9pPr>
          </a:lstStyle>
          <a:p>
            <a:pPr marL="0" lvl="0" indent="0">
              <a:buNone/>
              <a:defRPr/>
            </a:pPr>
            <a:r>
              <a:rPr lang="en-US" altLang="ko-KR"/>
              <a:t>&lt;</a:t>
            </a:r>
            <a:r>
              <a:rPr lang="ko-KR" altLang="en-US"/>
              <a:t>표</a:t>
            </a:r>
            <a:r>
              <a:rPr lang="en-US" altLang="ko-KR"/>
              <a:t>2&gt;</a:t>
            </a:r>
            <a:r>
              <a:rPr lang="ko-KR" altLang="en-US"/>
              <a:t> 표 </a:t>
            </a:r>
            <a:r>
              <a:rPr lang="en-US" altLang="ko-KR"/>
              <a:t>2</a:t>
            </a:r>
            <a:r>
              <a:rPr lang="ko-KR" altLang="en-US"/>
              <a:t>에 대한 설명</a:t>
            </a:r>
          </a:p>
        </p:txBody>
      </p:sp>
      <p:sp>
        <p:nvSpPr>
          <p:cNvPr id="34" name="Freeform: Shape 3"/>
          <p:cNvSpPr/>
          <p:nvPr userDrawn="1"/>
        </p:nvSpPr>
        <p:spPr>
          <a:xfrm>
            <a:off x="5141" y="0"/>
            <a:ext cx="552450" cy="881633"/>
          </a:xfrm>
          <a:custGeom>
            <a:avLst/>
            <a:gdLst>
              <a:gd name="connsiteX0" fmla="*/ 0 w 552450"/>
              <a:gd name="connsiteY0" fmla="*/ 881633 h 881633"/>
              <a:gd name="connsiteX1" fmla="*/ 552450 w 552450"/>
              <a:gd name="connsiteY1" fmla="*/ 209551 h 881633"/>
              <a:gd name="connsiteX2" fmla="*/ 519618 w 552450"/>
              <a:gd name="connsiteY2" fmla="*/ 0 h 881633"/>
              <a:gd name="connsiteX3" fmla="*/ 196222 w 552450"/>
              <a:gd name="connsiteY3" fmla="*/ 0 h 881633"/>
              <a:gd name="connsiteX4" fmla="*/ 257775 w 552450"/>
              <a:gd name="connsiteY4" fmla="*/ 209551 h 881633"/>
              <a:gd name="connsiteX5" fmla="*/ 0 w 552450"/>
              <a:gd name="connsiteY5" fmla="*/ 576216 h 881633"/>
              <a:gd name="connsiteX6" fmla="*/ 0 w 552450"/>
              <a:gd name="connsiteY6" fmla="*/ 881633 h 881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2450" h="881633">
                <a:moveTo>
                  <a:pt x="0" y="881633"/>
                </a:moveTo>
                <a:cubicBezTo>
                  <a:pt x="315206" y="818091"/>
                  <a:pt x="552450" y="541335"/>
                  <a:pt x="552450" y="209551"/>
                </a:cubicBezTo>
                <a:cubicBezTo>
                  <a:pt x="552450" y="136467"/>
                  <a:pt x="540939" y="66053"/>
                  <a:pt x="519618" y="0"/>
                </a:cubicBezTo>
                <a:lnTo>
                  <a:pt x="196222" y="0"/>
                </a:lnTo>
                <a:cubicBezTo>
                  <a:pt x="235199" y="60573"/>
                  <a:pt x="257775" y="132458"/>
                  <a:pt x="257775" y="209551"/>
                </a:cubicBezTo>
                <a:cubicBezTo>
                  <a:pt x="257775" y="377570"/>
                  <a:pt x="150541" y="520845"/>
                  <a:pt x="0" y="576216"/>
                </a:cubicBezTo>
                <a:lnTo>
                  <a:pt x="0" y="881633"/>
                </a:lnTo>
                <a:close/>
              </a:path>
            </a:pathLst>
          </a:custGeom>
          <a:solidFill>
            <a:srgbClr val="5C6989"/>
          </a:solidFill>
          <a:ln w="9525" cap="flat">
            <a:noFill/>
            <a:prstDash val="solid"/>
            <a:miter/>
          </a:ln>
        </p:spPr>
        <p:txBody>
          <a:bodyPr rot="0" vert="horz" wrap="square" lIns="91440" tIns="45720" rIns="91440" bIns="45720" anchor="ctr" anchorCtr="0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5" name="Freeform: Shape 4"/>
          <p:cNvSpPr/>
          <p:nvPr userDrawn="1"/>
        </p:nvSpPr>
        <p:spPr>
          <a:xfrm>
            <a:off x="205166" y="561975"/>
            <a:ext cx="323850" cy="333375"/>
          </a:xfrm>
          <a:custGeom>
            <a:avLst/>
            <a:gdLst>
              <a:gd name="connsiteX0" fmla="*/ 0 w 323850"/>
              <a:gd name="connsiteY0" fmla="*/ 166688 h 333375"/>
              <a:gd name="connsiteX1" fmla="*/ 161925 w 323850"/>
              <a:gd name="connsiteY1" fmla="*/ 0 h 333375"/>
              <a:gd name="connsiteX2" fmla="*/ 323850 w 323850"/>
              <a:gd name="connsiteY2" fmla="*/ 166688 h 333375"/>
              <a:gd name="connsiteX3" fmla="*/ 161925 w 323850"/>
              <a:gd name="connsiteY3" fmla="*/ 333375 h 333375"/>
              <a:gd name="connsiteX4" fmla="*/ 0 w 323850"/>
              <a:gd name="connsiteY4" fmla="*/ 166688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850" h="333375">
                <a:moveTo>
                  <a:pt x="0" y="166688"/>
                </a:moveTo>
                <a:cubicBezTo>
                  <a:pt x="0" y="74628"/>
                  <a:pt x="72497" y="0"/>
                  <a:pt x="161925" y="0"/>
                </a:cubicBezTo>
                <a:cubicBezTo>
                  <a:pt x="251353" y="0"/>
                  <a:pt x="323850" y="74628"/>
                  <a:pt x="323850" y="166688"/>
                </a:cubicBezTo>
                <a:cubicBezTo>
                  <a:pt x="323850" y="258747"/>
                  <a:pt x="251353" y="333375"/>
                  <a:pt x="161925" y="333375"/>
                </a:cubicBezTo>
                <a:cubicBezTo>
                  <a:pt x="72497" y="333375"/>
                  <a:pt x="0" y="258747"/>
                  <a:pt x="0" y="166688"/>
                </a:cubicBezTo>
                <a:close/>
              </a:path>
            </a:pathLst>
          </a:custGeom>
          <a:solidFill>
            <a:srgbClr val="4CE1AB">
              <a:alpha val="90000"/>
            </a:srgbClr>
          </a:solidFill>
          <a:ln w="9525" cap="flat">
            <a:noFill/>
            <a:prstDash val="solid"/>
            <a:miter/>
          </a:ln>
        </p:spPr>
        <p:txBody>
          <a:bodyPr rot="0" vert="horz" wrap="square" lIns="91440" tIns="45720" rIns="91440" bIns="45720" anchor="ctr" anchorCtr="0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218404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레이아웃_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716489" y="252031"/>
            <a:ext cx="6399440" cy="450914"/>
          </a:xfrm>
        </p:spPr>
        <p:txBody>
          <a:bodyPr>
            <a:spAutoFit/>
          </a:bodyPr>
          <a:lstStyle>
            <a:lvl1pPr algn="l">
              <a:defRPr sz="2400" b="1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1pPr>
          </a:lstStyle>
          <a:p>
            <a:pPr lvl="0">
              <a:defRPr/>
            </a:pPr>
            <a:r>
              <a:rPr lang="ko-KR" altLang="en-US"/>
              <a:t>제목을 입력해주세요</a:t>
            </a:r>
            <a:r>
              <a:rPr lang="en-US" altLang="ko-KR"/>
              <a:t>.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774096" y="702087"/>
            <a:ext cx="2559920" cy="300637"/>
          </a:xfrm>
        </p:spPr>
        <p:txBody>
          <a:bodyPr vert="horz" wrap="square" lIns="91440" tIns="45720" rIns="91440" bIns="45720" anchor="t">
            <a:spAutoFit/>
          </a:bodyPr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1pPr>
            <a:lvl2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2pPr>
            <a:lvl3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3pPr>
            <a:lvl4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4pPr>
            <a:lvl5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5pPr>
            <a:lvl6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6pPr>
            <a:lvl7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7pPr>
            <a:lvl8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8pPr>
            <a:lvl9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6F7C7C"/>
                </a:solidFill>
                <a:latin typeface="함초롬돋움"/>
                <a:ea typeface="함초롬돋움"/>
                <a:cs typeface="함초롬돋움"/>
              </a:defRPr>
            </a:lvl9pPr>
          </a:lstStyle>
          <a:p>
            <a:pPr lvl="0">
              <a:defRPr/>
            </a:pPr>
            <a:r>
              <a:rPr lang="en-US" altLang="ko-KR"/>
              <a:t>1.</a:t>
            </a:r>
            <a:r>
              <a:rPr lang="ko-KR" altLang="en-US"/>
              <a:t> 소제목을 입력해주세요</a:t>
            </a:r>
            <a:r>
              <a:rPr lang="en-US" altLang="ko-KR"/>
              <a:t>.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D8D7A7C4-C82A-4D21-9AB0-F0C5A1D3EF09}" type="datetime1">
              <a:rPr lang="ko-KR" altLang="en-US"/>
              <a:pPr lvl="0">
                <a:defRPr/>
              </a:pPr>
              <a:t>2023. 2. 28.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  <p:sp>
        <p:nvSpPr>
          <p:cNvPr id="17" name="직사각형 1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953394" y="1699412"/>
            <a:ext cx="3363900" cy="366525"/>
          </a:xfrm>
        </p:spPr>
        <p:txBody>
          <a:bodyPr vert="horz" wrap="square" lIns="91440" tIns="45720" rIns="91440" bIns="45720" anchor="t">
            <a:spAutoFit/>
          </a:bodyPr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1pPr>
            <a:lvl2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2pPr>
            <a:lvl3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3pPr>
            <a:lvl4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4pPr>
            <a:lvl5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5pPr>
            <a:lvl6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6pPr>
            <a:lvl7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7pPr>
            <a:lvl8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8pPr>
            <a:lvl9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9pPr>
          </a:lstStyle>
          <a:p>
            <a:pPr marL="0" lvl="0" indent="0">
              <a:buNone/>
              <a:defRPr/>
            </a:pPr>
            <a:r>
              <a:rPr lang="ko-KR" altLang="en-US"/>
              <a:t>타이틀을 입력해주세요</a:t>
            </a:r>
            <a:r>
              <a:rPr lang="en-US" altLang="ko-KR"/>
              <a:t>.</a:t>
            </a:r>
          </a:p>
        </p:txBody>
      </p:sp>
      <p:sp>
        <p:nvSpPr>
          <p:cNvPr id="18" name="직사각형 17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953394" y="2185473"/>
            <a:ext cx="3363900" cy="1527310"/>
          </a:xfrm>
        </p:spPr>
        <p:txBody>
          <a:bodyPr vert="horz" wrap="square" lIns="91440" tIns="45720" rIns="91440" bIns="45720" anchor="t">
            <a:noAutofit/>
          </a:bodyPr>
          <a:lstStyle>
            <a:lvl1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1pPr>
            <a:lvl2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2pPr>
            <a:lvl3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3pPr>
            <a:lvl4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4pPr>
            <a:lvl5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5pPr>
            <a:lvl6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6pPr>
            <a:lvl7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7pPr>
            <a:lvl8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8pPr>
            <a:lvl9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9pPr>
          </a:lstStyle>
          <a:p>
            <a:pPr marL="0" lvl="0" indent="0">
              <a:buNone/>
              <a:defRPr/>
            </a:pPr>
            <a:r>
              <a:rPr lang="ko-KR" altLang="en-US"/>
              <a:t>슬라이드 메세지</a:t>
            </a:r>
          </a:p>
        </p:txBody>
      </p:sp>
      <p:sp>
        <p:nvSpPr>
          <p:cNvPr id="19" name="직사각형 18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867707" y="4237729"/>
            <a:ext cx="4783198" cy="360941"/>
          </a:xfrm>
        </p:spPr>
        <p:txBody>
          <a:bodyPr vert="horz" wrap="square" lIns="91440" tIns="45720" rIns="91440" bIns="45720" anchor="t">
            <a:spAutoFit/>
          </a:bodyPr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1pPr>
            <a:lvl2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2pPr>
            <a:lvl3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3pPr>
            <a:lvl4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4pPr>
            <a:lvl5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5pPr>
            <a:lvl6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6pPr>
            <a:lvl7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7pPr>
            <a:lvl8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8pPr>
            <a:lvl9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800" b="1" i="0" u="none" strike="noStrike" cap="none" normalizeH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9pPr>
          </a:lstStyle>
          <a:p>
            <a:pPr marL="0" lvl="0" indent="0">
              <a:buNone/>
              <a:defRPr/>
            </a:pPr>
            <a:r>
              <a:rPr lang="ko-KR" altLang="en-US"/>
              <a:t>타이틀을 입력해주세요</a:t>
            </a:r>
            <a:r>
              <a:rPr lang="en-US" altLang="ko-KR"/>
              <a:t>.</a:t>
            </a:r>
          </a:p>
        </p:txBody>
      </p:sp>
      <p:sp>
        <p:nvSpPr>
          <p:cNvPr id="20" name="직사각형 19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867707" y="4727391"/>
            <a:ext cx="4783198" cy="1242879"/>
          </a:xfrm>
        </p:spPr>
        <p:txBody>
          <a:bodyPr vert="horz" wrap="square" lIns="91440" tIns="45720" rIns="91440" bIns="45720" anchor="t">
            <a:noAutofit/>
          </a:bodyPr>
          <a:lstStyle>
            <a:lvl1pPr marL="0" indent="0" algn="l" defTabSz="914400" rtl="0" eaLnBrk="1" latin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strike="noStrike" cap="none" normalizeH="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defRPr>
            </a:lvl1pPr>
            <a:lvl2pPr marL="457200" indent="0">
              <a:buNone/>
              <a:defRPr sz="1400">
                <a:latin typeface="함초롬돋움"/>
                <a:ea typeface="함초롬돋움"/>
                <a:cs typeface="함초롬돋움"/>
              </a:defRPr>
            </a:lvl2pPr>
            <a:lvl3pPr marL="914400" indent="0">
              <a:buNone/>
              <a:defRPr sz="1400">
                <a:latin typeface="함초롬돋움"/>
                <a:ea typeface="함초롬돋움"/>
                <a:cs typeface="함초롬돋움"/>
              </a:defRPr>
            </a:lvl3pPr>
            <a:lvl4pPr marL="1371600" indent="0">
              <a:buNone/>
              <a:defRPr sz="1400">
                <a:latin typeface="함초롬돋움"/>
                <a:ea typeface="함초롬돋움"/>
                <a:cs typeface="함초롬돋움"/>
              </a:defRPr>
            </a:lvl4pPr>
            <a:lvl5pPr marL="1828800" indent="0">
              <a:buNone/>
              <a:defRPr sz="1400">
                <a:latin typeface="함초롬돋움"/>
                <a:ea typeface="함초롬돋움"/>
                <a:cs typeface="함초롬돋움"/>
              </a:defRPr>
            </a:lvl5pPr>
            <a:lvl6pPr marL="2286000" indent="0">
              <a:buNone/>
              <a:defRPr sz="1400">
                <a:latin typeface="함초롬돋움"/>
                <a:ea typeface="함초롬돋움"/>
                <a:cs typeface="함초롬돋움"/>
              </a:defRPr>
            </a:lvl6pPr>
            <a:lvl7pPr marL="2743200" indent="0">
              <a:buNone/>
              <a:defRPr sz="1400">
                <a:latin typeface="함초롬돋움"/>
                <a:ea typeface="함초롬돋움"/>
                <a:cs typeface="함초롬돋움"/>
              </a:defRPr>
            </a:lvl7pPr>
            <a:lvl8pPr marL="3200400" indent="0">
              <a:buNone/>
              <a:defRPr sz="1400">
                <a:latin typeface="함초롬돋움"/>
                <a:ea typeface="함초롬돋움"/>
                <a:cs typeface="함초롬돋움"/>
              </a:defRPr>
            </a:lvl8pPr>
            <a:lvl9pPr marL="3657600" indent="0">
              <a:buNone/>
              <a:defRPr sz="1400">
                <a:latin typeface="함초롬돋움"/>
                <a:ea typeface="함초롬돋움"/>
                <a:cs typeface="함초롬돋움"/>
              </a:defRPr>
            </a:lvl9pPr>
          </a:lstStyle>
          <a:p>
            <a:pPr marL="0" lvl="0" indent="0">
              <a:buNone/>
              <a:defRPr/>
            </a:pPr>
            <a:r>
              <a:rPr lang="ko-KR" altLang="en-US"/>
              <a:t>본문 내용을 입력해주세요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36" name="직사각형 35"/>
          <p:cNvSpPr>
            <a:spLocks noGrp="1"/>
          </p:cNvSpPr>
          <p:nvPr userDrawn="1">
            <p:ph type="pic" sz="quarter" idx="17"/>
          </p:nvPr>
        </p:nvSpPr>
        <p:spPr>
          <a:xfrm>
            <a:off x="867708" y="1699412"/>
            <a:ext cx="3363900" cy="2003290"/>
          </a:xfrm>
        </p:spPr>
        <p:txBody>
          <a:bodyPr/>
          <a:lstStyle>
            <a:lvl1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1pPr>
            <a:lvl2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2pPr>
            <a:lvl3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3pPr>
            <a:lvl4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4pPr>
            <a:lvl5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5pPr>
            <a:lvl6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6pPr>
            <a:lvl7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7pPr>
            <a:lvl8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8pPr>
            <a:lvl9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9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8" name="직사각형 37"/>
          <p:cNvSpPr>
            <a:spLocks noGrp="1"/>
          </p:cNvSpPr>
          <p:nvPr userDrawn="1">
            <p:ph type="pic" sz="quarter" idx="18"/>
          </p:nvPr>
        </p:nvSpPr>
        <p:spPr>
          <a:xfrm>
            <a:off x="4414152" y="1699412"/>
            <a:ext cx="3363900" cy="2003290"/>
          </a:xfrm>
        </p:spPr>
        <p:txBody>
          <a:bodyPr/>
          <a:lstStyle>
            <a:lvl1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1pPr>
            <a:lvl2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2pPr>
            <a:lvl3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3pPr>
            <a:lvl4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4pPr>
            <a:lvl5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5pPr>
            <a:lvl6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6pPr>
            <a:lvl7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7pPr>
            <a:lvl8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8pPr>
            <a:lvl9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9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9" name="직사각형 38"/>
          <p:cNvSpPr>
            <a:spLocks noGrp="1"/>
          </p:cNvSpPr>
          <p:nvPr userDrawn="1">
            <p:ph type="pic" sz="quarter" idx="19"/>
          </p:nvPr>
        </p:nvSpPr>
        <p:spPr>
          <a:xfrm>
            <a:off x="7953394" y="3967696"/>
            <a:ext cx="3363900" cy="2003290"/>
          </a:xfrm>
        </p:spPr>
        <p:txBody>
          <a:bodyPr/>
          <a:lstStyle>
            <a:lvl1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1pPr>
            <a:lvl2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2pPr>
            <a:lvl3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3pPr>
            <a:lvl4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4pPr>
            <a:lvl5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5pPr>
            <a:lvl6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6pPr>
            <a:lvl7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7pPr>
            <a:lvl8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8pPr>
            <a:lvl9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sz="1500">
                <a:latin typeface="함초롬돋움"/>
                <a:ea typeface="함초롬돋움"/>
                <a:cs typeface="함초롬돋움"/>
              </a:defRPr>
            </a:lvl9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43" name="Freeform: Shape 3"/>
          <p:cNvSpPr/>
          <p:nvPr userDrawn="1"/>
        </p:nvSpPr>
        <p:spPr>
          <a:xfrm>
            <a:off x="5141" y="0"/>
            <a:ext cx="552450" cy="881633"/>
          </a:xfrm>
          <a:custGeom>
            <a:avLst/>
            <a:gdLst>
              <a:gd name="connsiteX0" fmla="*/ 0 w 552450"/>
              <a:gd name="connsiteY0" fmla="*/ 881633 h 881633"/>
              <a:gd name="connsiteX1" fmla="*/ 552450 w 552450"/>
              <a:gd name="connsiteY1" fmla="*/ 209551 h 881633"/>
              <a:gd name="connsiteX2" fmla="*/ 519618 w 552450"/>
              <a:gd name="connsiteY2" fmla="*/ 0 h 881633"/>
              <a:gd name="connsiteX3" fmla="*/ 196222 w 552450"/>
              <a:gd name="connsiteY3" fmla="*/ 0 h 881633"/>
              <a:gd name="connsiteX4" fmla="*/ 257775 w 552450"/>
              <a:gd name="connsiteY4" fmla="*/ 209551 h 881633"/>
              <a:gd name="connsiteX5" fmla="*/ 0 w 552450"/>
              <a:gd name="connsiteY5" fmla="*/ 576216 h 881633"/>
              <a:gd name="connsiteX6" fmla="*/ 0 w 552450"/>
              <a:gd name="connsiteY6" fmla="*/ 881633 h 881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2450" h="881633">
                <a:moveTo>
                  <a:pt x="0" y="881633"/>
                </a:moveTo>
                <a:cubicBezTo>
                  <a:pt x="315206" y="818091"/>
                  <a:pt x="552450" y="541335"/>
                  <a:pt x="552450" y="209551"/>
                </a:cubicBezTo>
                <a:cubicBezTo>
                  <a:pt x="552450" y="136467"/>
                  <a:pt x="540939" y="66053"/>
                  <a:pt x="519618" y="0"/>
                </a:cubicBezTo>
                <a:lnTo>
                  <a:pt x="196222" y="0"/>
                </a:lnTo>
                <a:cubicBezTo>
                  <a:pt x="235199" y="60573"/>
                  <a:pt x="257775" y="132458"/>
                  <a:pt x="257775" y="209551"/>
                </a:cubicBezTo>
                <a:cubicBezTo>
                  <a:pt x="257775" y="377570"/>
                  <a:pt x="150541" y="520845"/>
                  <a:pt x="0" y="576216"/>
                </a:cubicBezTo>
                <a:lnTo>
                  <a:pt x="0" y="881633"/>
                </a:lnTo>
                <a:close/>
              </a:path>
            </a:pathLst>
          </a:custGeom>
          <a:solidFill>
            <a:srgbClr val="5C6989"/>
          </a:solidFill>
          <a:ln w="9525" cap="flat">
            <a:noFill/>
            <a:prstDash val="solid"/>
            <a:miter/>
          </a:ln>
        </p:spPr>
        <p:txBody>
          <a:bodyPr rot="0" vert="horz" wrap="square" lIns="91440" tIns="45720" rIns="91440" bIns="45720" anchor="ctr" anchorCtr="0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44" name="Freeform: Shape 4"/>
          <p:cNvSpPr/>
          <p:nvPr userDrawn="1"/>
        </p:nvSpPr>
        <p:spPr>
          <a:xfrm>
            <a:off x="205166" y="561975"/>
            <a:ext cx="323850" cy="333375"/>
          </a:xfrm>
          <a:custGeom>
            <a:avLst/>
            <a:gdLst>
              <a:gd name="connsiteX0" fmla="*/ 0 w 323850"/>
              <a:gd name="connsiteY0" fmla="*/ 166688 h 333375"/>
              <a:gd name="connsiteX1" fmla="*/ 161925 w 323850"/>
              <a:gd name="connsiteY1" fmla="*/ 0 h 333375"/>
              <a:gd name="connsiteX2" fmla="*/ 323850 w 323850"/>
              <a:gd name="connsiteY2" fmla="*/ 166688 h 333375"/>
              <a:gd name="connsiteX3" fmla="*/ 161925 w 323850"/>
              <a:gd name="connsiteY3" fmla="*/ 333375 h 333375"/>
              <a:gd name="connsiteX4" fmla="*/ 0 w 323850"/>
              <a:gd name="connsiteY4" fmla="*/ 166688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850" h="333375">
                <a:moveTo>
                  <a:pt x="0" y="166688"/>
                </a:moveTo>
                <a:cubicBezTo>
                  <a:pt x="0" y="74628"/>
                  <a:pt x="72497" y="0"/>
                  <a:pt x="161925" y="0"/>
                </a:cubicBezTo>
                <a:cubicBezTo>
                  <a:pt x="251353" y="0"/>
                  <a:pt x="323850" y="74628"/>
                  <a:pt x="323850" y="166688"/>
                </a:cubicBezTo>
                <a:cubicBezTo>
                  <a:pt x="323850" y="258747"/>
                  <a:pt x="251353" y="333375"/>
                  <a:pt x="161925" y="333375"/>
                </a:cubicBezTo>
                <a:cubicBezTo>
                  <a:pt x="72497" y="333375"/>
                  <a:pt x="0" y="258747"/>
                  <a:pt x="0" y="166688"/>
                </a:cubicBezTo>
                <a:close/>
              </a:path>
            </a:pathLst>
          </a:custGeom>
          <a:solidFill>
            <a:srgbClr val="4CE1AB">
              <a:alpha val="90000"/>
            </a:srgbClr>
          </a:solidFill>
          <a:ln w="9525" cap="flat">
            <a:noFill/>
            <a:prstDash val="solid"/>
            <a:miter/>
          </a:ln>
        </p:spPr>
        <p:txBody>
          <a:bodyPr rot="0" vert="horz" wrap="square" lIns="91440" tIns="45720" rIns="91440" bIns="45720" anchor="ctr" anchorCtr="0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023758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레이아웃_8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 userDrawn="1"/>
        </p:nvSpPr>
        <p:spPr>
          <a:xfrm>
            <a:off x="0" y="6698824"/>
            <a:ext cx="12192000" cy="159176"/>
          </a:xfrm>
          <a:prstGeom prst="rect">
            <a:avLst/>
          </a:prstGeom>
          <a:solidFill>
            <a:srgbClr val="4CE1AB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algn="ctr">
              <a:defRPr/>
            </a:pPr>
            <a:endParaRPr lang="ko-KR" altLang="en-US"/>
          </a:p>
        </p:txBody>
      </p:sp>
      <p:sp>
        <p:nvSpPr>
          <p:cNvPr id="23" name="직사각형 22"/>
          <p:cNvSpPr/>
          <p:nvPr userDrawn="1"/>
        </p:nvSpPr>
        <p:spPr>
          <a:xfrm>
            <a:off x="7405687" y="6698824"/>
            <a:ext cx="4786312" cy="159176"/>
          </a:xfrm>
          <a:prstGeom prst="rect">
            <a:avLst/>
          </a:prstGeom>
          <a:solidFill>
            <a:srgbClr val="5C6989">
              <a:alpha val="100000"/>
            </a:srgbClr>
          </a:solidFill>
          <a:ln w="19050" cap="flat" cmpd="sng" algn="ctr">
            <a:noFill/>
            <a:prstDash val="solid"/>
          </a:ln>
        </p:spPr>
        <p:txBody>
          <a:bodyPr anchor="ctr"/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18" name="가로 글상자 17"/>
          <p:cNvSpPr txBox="1"/>
          <p:nvPr userDrawn="1"/>
        </p:nvSpPr>
        <p:spPr>
          <a:xfrm>
            <a:off x="585898" y="319661"/>
            <a:ext cx="2559889" cy="26898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200" b="0" i="0" u="none" strike="noStrike" kern="1200" cap="none" spc="0" normalizeH="0" baseline="0">
                <a:solidFill>
                  <a:srgbClr val="6F7C9C"/>
                </a:solidFill>
                <a:latin typeface="함초롬돋움"/>
                <a:ea typeface="함초롬돋움"/>
                <a:cs typeface="함초롬돋움"/>
              </a:rPr>
              <a:t>SIMPLE</a:t>
            </a:r>
            <a:r>
              <a:rPr kumimoji="0" lang="ko-KR" altLang="en-US" sz="1200" b="0" i="0" u="none" strike="noStrike" kern="1200" cap="none" spc="0" normalizeH="0" baseline="0">
                <a:solidFill>
                  <a:srgbClr val="6F7C9C"/>
                </a:solidFill>
                <a:latin typeface="함초롬돋움"/>
                <a:ea typeface="함초롬돋움"/>
                <a:cs typeface="함초롬돋움"/>
              </a:rPr>
              <a:t> </a:t>
            </a:r>
            <a:r>
              <a:rPr kumimoji="0" lang="en-US" altLang="ko-KR" sz="1200" b="0" i="0" u="none" strike="noStrike" kern="1200" cap="none" spc="0" normalizeH="0" baseline="0">
                <a:solidFill>
                  <a:srgbClr val="6F7C9C"/>
                </a:solidFill>
                <a:latin typeface="함초롬돋움"/>
                <a:ea typeface="함초롬돋움"/>
                <a:cs typeface="함초롬돋움"/>
              </a:rPr>
              <a:t>CIRCLE TEMPLATES</a:t>
            </a:r>
          </a:p>
        </p:txBody>
      </p:sp>
      <p:sp>
        <p:nvSpPr>
          <p:cNvPr id="19" name="Freeform: Shape 16"/>
          <p:cNvSpPr/>
          <p:nvPr userDrawn="1"/>
        </p:nvSpPr>
        <p:spPr>
          <a:xfrm>
            <a:off x="11572875" y="3650148"/>
            <a:ext cx="619125" cy="2281237"/>
          </a:xfrm>
          <a:custGeom>
            <a:avLst/>
            <a:gdLst>
              <a:gd name="connsiteX0" fmla="*/ 619125 w 619125"/>
              <a:gd name="connsiteY0" fmla="*/ 0 h 2281237"/>
              <a:gd name="connsiteX1" fmla="*/ 0 w 619125"/>
              <a:gd name="connsiteY1" fmla="*/ 1140619 h 2281237"/>
              <a:gd name="connsiteX2" fmla="*/ 619125 w 619125"/>
              <a:gd name="connsiteY2" fmla="*/ 2281238 h 2281237"/>
              <a:gd name="connsiteX3" fmla="*/ 619125 w 619125"/>
              <a:gd name="connsiteY3" fmla="*/ 0 h 228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125" h="2281237">
                <a:moveTo>
                  <a:pt x="619125" y="0"/>
                </a:moveTo>
                <a:cubicBezTo>
                  <a:pt x="246583" y="241745"/>
                  <a:pt x="0" y="662283"/>
                  <a:pt x="0" y="1140619"/>
                </a:cubicBezTo>
                <a:cubicBezTo>
                  <a:pt x="0" y="1618955"/>
                  <a:pt x="246583" y="2039493"/>
                  <a:pt x="619125" y="2281238"/>
                </a:cubicBezTo>
                <a:lnTo>
                  <a:pt x="619125" y="0"/>
                </a:lnTo>
                <a:close/>
              </a:path>
            </a:pathLst>
          </a:custGeom>
          <a:solidFill>
            <a:srgbClr val="4CE1AB">
              <a:alpha val="25000"/>
            </a:srgbClr>
          </a:solidFill>
          <a:ln w="9525" cap="flat">
            <a:noFill/>
            <a:prstDash val="solid"/>
            <a:miter/>
          </a:ln>
        </p:spPr>
        <p:txBody>
          <a:bodyPr rot="0" vert="horz" wrap="square" lIns="91440" tIns="45720" rIns="91440" bIns="45720" anchor="ctr" anchorCtr="0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20" name="Freeform: Shape 18"/>
          <p:cNvSpPr/>
          <p:nvPr userDrawn="1"/>
        </p:nvSpPr>
        <p:spPr>
          <a:xfrm>
            <a:off x="7915275" y="4455"/>
            <a:ext cx="3238500" cy="2343150"/>
          </a:xfrm>
          <a:custGeom>
            <a:avLst/>
            <a:gdLst>
              <a:gd name="connsiteX0" fmla="*/ 170428 w 3238500"/>
              <a:gd name="connsiteY0" fmla="*/ 0 h 2343150"/>
              <a:gd name="connsiteX1" fmla="*/ 0 w 3238500"/>
              <a:gd name="connsiteY1" fmla="*/ 723900 h 2343150"/>
              <a:gd name="connsiteX2" fmla="*/ 1619250 w 3238500"/>
              <a:gd name="connsiteY2" fmla="*/ 2343150 h 2343150"/>
              <a:gd name="connsiteX3" fmla="*/ 3238500 w 3238500"/>
              <a:gd name="connsiteY3" fmla="*/ 723900 h 2343150"/>
              <a:gd name="connsiteX4" fmla="*/ 3068079 w 3238500"/>
              <a:gd name="connsiteY4" fmla="*/ 0 h 2343150"/>
              <a:gd name="connsiteX5" fmla="*/ 2192722 w 3238500"/>
              <a:gd name="connsiteY5" fmla="*/ 0 h 2343150"/>
              <a:gd name="connsiteX6" fmla="*/ 2542699 w 3238500"/>
              <a:gd name="connsiteY6" fmla="*/ 723900 h 2343150"/>
              <a:gd name="connsiteX7" fmla="*/ 1619250 w 3238500"/>
              <a:gd name="connsiteY7" fmla="*/ 1647387 h 2343150"/>
              <a:gd name="connsiteX8" fmla="*/ 695763 w 3238500"/>
              <a:gd name="connsiteY8" fmla="*/ 723900 h 2343150"/>
              <a:gd name="connsiteX9" fmla="*/ 1045778 w 3238500"/>
              <a:gd name="connsiteY9" fmla="*/ 0 h 2343150"/>
              <a:gd name="connsiteX10" fmla="*/ 170428 w 3238500"/>
              <a:gd name="connsiteY10" fmla="*/ 0 h 234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8500" h="2343150">
                <a:moveTo>
                  <a:pt x="170428" y="0"/>
                </a:moveTo>
                <a:cubicBezTo>
                  <a:pt x="61371" y="217842"/>
                  <a:pt x="0" y="463705"/>
                  <a:pt x="0" y="723900"/>
                </a:cubicBezTo>
                <a:cubicBezTo>
                  <a:pt x="0" y="1618183"/>
                  <a:pt x="724967" y="2343150"/>
                  <a:pt x="1619250" y="2343150"/>
                </a:cubicBezTo>
                <a:cubicBezTo>
                  <a:pt x="2513553" y="2343150"/>
                  <a:pt x="3238500" y="1618183"/>
                  <a:pt x="3238500" y="723900"/>
                </a:cubicBezTo>
                <a:cubicBezTo>
                  <a:pt x="3238500" y="463705"/>
                  <a:pt x="3177131" y="217842"/>
                  <a:pt x="3068079" y="0"/>
                </a:cubicBezTo>
                <a:lnTo>
                  <a:pt x="2192722" y="0"/>
                </a:lnTo>
                <a:cubicBezTo>
                  <a:pt x="2405958" y="169163"/>
                  <a:pt x="2542699" y="430560"/>
                  <a:pt x="2542699" y="723900"/>
                </a:cubicBezTo>
                <a:cubicBezTo>
                  <a:pt x="2542699" y="1233926"/>
                  <a:pt x="2129314" y="1647387"/>
                  <a:pt x="1619250" y="1647387"/>
                </a:cubicBezTo>
                <a:cubicBezTo>
                  <a:pt x="1109224" y="1647387"/>
                  <a:pt x="695763" y="1233926"/>
                  <a:pt x="695763" y="723900"/>
                </a:cubicBezTo>
                <a:cubicBezTo>
                  <a:pt x="695763" y="430560"/>
                  <a:pt x="832533" y="169163"/>
                  <a:pt x="1045778" y="0"/>
                </a:cubicBezTo>
                <a:lnTo>
                  <a:pt x="170428" y="0"/>
                </a:lnTo>
                <a:close/>
              </a:path>
            </a:pathLst>
          </a:custGeom>
          <a:solidFill>
            <a:srgbClr val="5C6989"/>
          </a:solidFill>
          <a:ln w="9525" cap="flat">
            <a:noFill/>
            <a:prstDash val="solid"/>
            <a:miter/>
          </a:ln>
        </p:spPr>
        <p:txBody>
          <a:bodyPr rot="0" vert="horz" wrap="square" lIns="91440" tIns="45720" rIns="91440" bIns="45720" anchor="ctr" anchorCtr="0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21" name="Freeform: Shape 19"/>
          <p:cNvSpPr/>
          <p:nvPr userDrawn="1"/>
        </p:nvSpPr>
        <p:spPr>
          <a:xfrm>
            <a:off x="10325100" y="1566555"/>
            <a:ext cx="781050" cy="781050"/>
          </a:xfrm>
          <a:custGeom>
            <a:avLst/>
            <a:gdLst>
              <a:gd name="connsiteX0" fmla="*/ 0 w 781050"/>
              <a:gd name="connsiteY0" fmla="*/ 390525 h 781050"/>
              <a:gd name="connsiteX1" fmla="*/ 390525 w 781050"/>
              <a:gd name="connsiteY1" fmla="*/ 0 h 781050"/>
              <a:gd name="connsiteX2" fmla="*/ 781050 w 781050"/>
              <a:gd name="connsiteY2" fmla="*/ 390525 h 781050"/>
              <a:gd name="connsiteX3" fmla="*/ 390525 w 781050"/>
              <a:gd name="connsiteY3" fmla="*/ 781050 h 781050"/>
              <a:gd name="connsiteX4" fmla="*/ 0 w 781050"/>
              <a:gd name="connsiteY4" fmla="*/ 390525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" h="781050">
                <a:moveTo>
                  <a:pt x="0" y="390525"/>
                </a:moveTo>
                <a:cubicBezTo>
                  <a:pt x="0" y="174841"/>
                  <a:pt x="174879" y="0"/>
                  <a:pt x="390525" y="0"/>
                </a:cubicBezTo>
                <a:cubicBezTo>
                  <a:pt x="606171" y="0"/>
                  <a:pt x="781050" y="174841"/>
                  <a:pt x="781050" y="390525"/>
                </a:cubicBezTo>
                <a:cubicBezTo>
                  <a:pt x="781050" y="606209"/>
                  <a:pt x="606171" y="781050"/>
                  <a:pt x="390525" y="781050"/>
                </a:cubicBezTo>
                <a:cubicBezTo>
                  <a:pt x="174879" y="781050"/>
                  <a:pt x="0" y="606209"/>
                  <a:pt x="0" y="390525"/>
                </a:cubicBezTo>
                <a:close/>
              </a:path>
            </a:pathLst>
          </a:custGeom>
          <a:solidFill>
            <a:srgbClr val="4CE1AB">
              <a:alpha val="90000"/>
            </a:srgbClr>
          </a:solidFill>
          <a:ln w="9525" cap="flat">
            <a:noFill/>
            <a:prstDash val="solid"/>
            <a:miter/>
          </a:ln>
        </p:spPr>
        <p:txBody>
          <a:bodyPr rot="0" vert="horz" wrap="square" lIns="91440" tIns="45720" rIns="91440" bIns="45720" anchor="ctr" anchorCtr="0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86872" y="2819152"/>
            <a:ext cx="7563826" cy="818832"/>
          </a:xfrm>
        </p:spPr>
        <p:txBody>
          <a:bodyPr vert="horz" wrap="square" lIns="91440" tIns="45720" rIns="91440" bIns="45720" anchor="t">
            <a:spAutoFit/>
          </a:bodyPr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kumimoji="0" sz="4800" b="1" i="0" u="none" strike="noStrike" cap="none" normalizeH="0" baseline="0">
                <a:solidFill>
                  <a:srgbClr val="032A3B"/>
                </a:solidFill>
                <a:latin typeface="함초롬돋움"/>
                <a:ea typeface="함초롬돋움"/>
                <a:cs typeface="함초롬돋움"/>
              </a:defRPr>
            </a:lvl1pPr>
          </a:lstStyle>
          <a:p>
            <a:pPr lvl="0">
              <a:defRPr/>
            </a:pPr>
            <a:r>
              <a:rPr lang="ko-KR" altLang="en-US"/>
              <a:t>고맙습니다</a:t>
            </a:r>
            <a:r>
              <a:rPr lang="en-US" altLang="ko-KR"/>
              <a:t>.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D8D7A7C4-C82A-4D21-9AB0-F0C5A1D3EF09}" type="datetime1">
              <a:rPr lang="ko-KR" altLang="en-US"/>
              <a:pPr lvl="0">
                <a:defRPr/>
              </a:pPr>
              <a:t>2023. 2. 28.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016523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userDrawn="1">
  <p:cSld name="레이아웃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D8D7A7C4-C82A-4D21-9AB0-F0C5A1D3EF09}" type="datetime1">
              <a:rPr lang="ko-KR" altLang="en-US"/>
              <a:pPr lvl="0">
                <a:defRPr/>
              </a:pPr>
              <a:t>2023. 2. 28.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  <p:sp>
        <p:nvSpPr>
          <p:cNvPr id="6" name="Freeform: Shape 3"/>
          <p:cNvSpPr/>
          <p:nvPr userDrawn="1"/>
        </p:nvSpPr>
        <p:spPr>
          <a:xfrm>
            <a:off x="5141" y="0"/>
            <a:ext cx="552450" cy="881633"/>
          </a:xfrm>
          <a:custGeom>
            <a:avLst/>
            <a:gdLst>
              <a:gd name="connsiteX0" fmla="*/ 0 w 552450"/>
              <a:gd name="connsiteY0" fmla="*/ 881633 h 881633"/>
              <a:gd name="connsiteX1" fmla="*/ 552450 w 552450"/>
              <a:gd name="connsiteY1" fmla="*/ 209551 h 881633"/>
              <a:gd name="connsiteX2" fmla="*/ 519618 w 552450"/>
              <a:gd name="connsiteY2" fmla="*/ 0 h 881633"/>
              <a:gd name="connsiteX3" fmla="*/ 196222 w 552450"/>
              <a:gd name="connsiteY3" fmla="*/ 0 h 881633"/>
              <a:gd name="connsiteX4" fmla="*/ 257775 w 552450"/>
              <a:gd name="connsiteY4" fmla="*/ 209551 h 881633"/>
              <a:gd name="connsiteX5" fmla="*/ 0 w 552450"/>
              <a:gd name="connsiteY5" fmla="*/ 576216 h 881633"/>
              <a:gd name="connsiteX6" fmla="*/ 0 w 552450"/>
              <a:gd name="connsiteY6" fmla="*/ 881633 h 881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2450" h="881633">
                <a:moveTo>
                  <a:pt x="0" y="881633"/>
                </a:moveTo>
                <a:cubicBezTo>
                  <a:pt x="315206" y="818091"/>
                  <a:pt x="552450" y="541335"/>
                  <a:pt x="552450" y="209551"/>
                </a:cubicBezTo>
                <a:cubicBezTo>
                  <a:pt x="552450" y="136467"/>
                  <a:pt x="540939" y="66053"/>
                  <a:pt x="519618" y="0"/>
                </a:cubicBezTo>
                <a:lnTo>
                  <a:pt x="196222" y="0"/>
                </a:lnTo>
                <a:cubicBezTo>
                  <a:pt x="235199" y="60573"/>
                  <a:pt x="257775" y="132458"/>
                  <a:pt x="257775" y="209551"/>
                </a:cubicBezTo>
                <a:cubicBezTo>
                  <a:pt x="257775" y="377570"/>
                  <a:pt x="150541" y="520845"/>
                  <a:pt x="0" y="576216"/>
                </a:cubicBezTo>
                <a:lnTo>
                  <a:pt x="0" y="881633"/>
                </a:lnTo>
                <a:close/>
              </a:path>
            </a:pathLst>
          </a:custGeom>
          <a:solidFill>
            <a:srgbClr val="5C6989"/>
          </a:solidFill>
          <a:ln w="9525" cap="flat">
            <a:noFill/>
            <a:prstDash val="solid"/>
            <a:miter/>
          </a:ln>
        </p:spPr>
        <p:txBody>
          <a:bodyPr rot="0" vert="horz" wrap="square" lIns="91440" tIns="45720" rIns="91440" bIns="45720" anchor="ctr" anchorCtr="0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Freeform: Shape 4"/>
          <p:cNvSpPr/>
          <p:nvPr userDrawn="1"/>
        </p:nvSpPr>
        <p:spPr>
          <a:xfrm>
            <a:off x="205166" y="561975"/>
            <a:ext cx="323850" cy="333375"/>
          </a:xfrm>
          <a:custGeom>
            <a:avLst/>
            <a:gdLst>
              <a:gd name="connsiteX0" fmla="*/ 0 w 323850"/>
              <a:gd name="connsiteY0" fmla="*/ 166688 h 333375"/>
              <a:gd name="connsiteX1" fmla="*/ 161925 w 323850"/>
              <a:gd name="connsiteY1" fmla="*/ 0 h 333375"/>
              <a:gd name="connsiteX2" fmla="*/ 323850 w 323850"/>
              <a:gd name="connsiteY2" fmla="*/ 166688 h 333375"/>
              <a:gd name="connsiteX3" fmla="*/ 161925 w 323850"/>
              <a:gd name="connsiteY3" fmla="*/ 333375 h 333375"/>
              <a:gd name="connsiteX4" fmla="*/ 0 w 323850"/>
              <a:gd name="connsiteY4" fmla="*/ 166688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850" h="333375">
                <a:moveTo>
                  <a:pt x="0" y="166688"/>
                </a:moveTo>
                <a:cubicBezTo>
                  <a:pt x="0" y="74628"/>
                  <a:pt x="72497" y="0"/>
                  <a:pt x="161925" y="0"/>
                </a:cubicBezTo>
                <a:cubicBezTo>
                  <a:pt x="251353" y="0"/>
                  <a:pt x="323850" y="74628"/>
                  <a:pt x="323850" y="166688"/>
                </a:cubicBezTo>
                <a:cubicBezTo>
                  <a:pt x="323850" y="258747"/>
                  <a:pt x="251353" y="333375"/>
                  <a:pt x="161925" y="333375"/>
                </a:cubicBezTo>
                <a:cubicBezTo>
                  <a:pt x="72497" y="333375"/>
                  <a:pt x="0" y="258747"/>
                  <a:pt x="0" y="166688"/>
                </a:cubicBezTo>
                <a:close/>
              </a:path>
            </a:pathLst>
          </a:custGeom>
          <a:solidFill>
            <a:srgbClr val="4CE1AB">
              <a:alpha val="90000"/>
            </a:srgbClr>
          </a:solidFill>
          <a:ln w="9525" cap="flat">
            <a:noFill/>
            <a:prstDash val="solid"/>
            <a:miter/>
          </a:ln>
        </p:spPr>
        <p:txBody>
          <a:bodyPr rot="0" vert="horz" wrap="square" lIns="91440" tIns="45720" rIns="91440" bIns="45720" anchor="ctr" anchorCtr="0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7056426"/>
      </p:ext>
    </p:extLst>
  </p:cSld>
  <p:clrMapOvr>
    <a:masterClrMapping/>
  </p:clrMapOvr>
  <p:transition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2023. 2. 28.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39" r:id="rId3"/>
    <p:sldLayoutId id="2147483740" r:id="rId4"/>
    <p:sldLayoutId id="2147483741" r:id="rId5"/>
    <p:sldLayoutId id="2147483742" r:id="rId6"/>
    <p:sldLayoutId id="2147483762" r:id="rId7"/>
    <p:sldLayoutId id="2147483763" r:id="rId8"/>
    <p:sldLayoutId id="2147483764" r:id="rId9"/>
    <p:sldLayoutId id="2147483765" r:id="rId10"/>
    <p:sldLayoutId id="2147483767" r:id="rId11"/>
    <p:sldLayoutId id="2147483766" r:id="rId12"/>
  </p:sldLayoutIdLst>
  <p:transition/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1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2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 hasCustomPrompt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>
                <a:solidFill>
                  <a:srgbClr val="032a3b"/>
                </a:solidFill>
              </a:rPr>
              <a:t>인공</a:t>
            </a:r>
            <a:r>
              <a:rPr lang="en-US" altLang="ko-KR">
                <a:solidFill>
                  <a:srgbClr val="032a3b"/>
                </a:solidFill>
              </a:rPr>
              <a:t>(</a:t>
            </a:r>
            <a:r>
              <a:rPr lang="ko-KR" altLang="en-US">
                <a:solidFill>
                  <a:srgbClr val="032a3b"/>
                </a:solidFill>
              </a:rPr>
              <a:t>보편</a:t>
            </a:r>
            <a:r>
              <a:rPr lang="en-US" altLang="ko-KR">
                <a:solidFill>
                  <a:srgbClr val="032a3b"/>
                </a:solidFill>
              </a:rPr>
              <a:t>)</a:t>
            </a:r>
            <a:r>
              <a:rPr lang="ko-KR" altLang="en-US">
                <a:solidFill>
                  <a:srgbClr val="032a3b"/>
                </a:solidFill>
              </a:rPr>
              <a:t>언어의 역사</a:t>
            </a:r>
            <a:endParaRPr lang="ko-KR" altLang="en-US">
              <a:solidFill>
                <a:srgbClr val="032a3b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/>
        <p:txBody>
          <a:bodyPr>
            <a:normAutofit lnSpcReduction="10000"/>
          </a:bodyPr>
          <a:lstStyle/>
          <a:p>
            <a:pPr lvl="0">
              <a:defRPr/>
            </a:pPr>
            <a:r>
              <a:rPr lang="ko-KR" altLang="en-US"/>
              <a:t>서양의 위대한 사상가들</a:t>
            </a:r>
            <a:endParaRPr lang="ko-KR" altLang="en-US"/>
          </a:p>
        </p:txBody>
      </p:sp>
      <p:sp>
        <p:nvSpPr>
          <p:cNvPr id="4" name="직사각형 16"/>
          <p:cNvSpPr>
            <a:spLocks noGrp="1"/>
          </p:cNvSpPr>
          <p:nvPr>
            <p:ph type="body" sz="quarter" idx="13" hasCustomPrompt="1"/>
          </p:nvPr>
        </p:nvSpPr>
        <p:spPr/>
        <p:txBody>
          <a:bodyPr>
            <a:normAutofit lnSpcReduction="10000"/>
          </a:bodyPr>
          <a:lstStyle/>
          <a:p>
            <a:pPr lvl="0">
              <a:defRPr/>
            </a:pPr>
            <a:r>
              <a:rPr lang="ko-KR" altLang="en-US"/>
              <a:t>부산가톨릭대학교 방사선학과 </a:t>
            </a:r>
            <a:r>
              <a:rPr lang="en-US" altLang="ko-KR"/>
              <a:t>20240308</a:t>
            </a:r>
            <a:r>
              <a:rPr lang="ko-KR" altLang="en-US"/>
              <a:t> 여지선</a:t>
            </a: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586873" y="185825"/>
            <a:ext cx="2166611" cy="823941"/>
          </a:xfrm>
          <a:prstGeom prst="rect">
            <a:avLst/>
          </a:prstGeom>
          <a:solidFill>
            <a:schemeClr val="lt1"/>
          </a:solidFill>
          <a:ln>
            <a:solidFill>
              <a:schemeClr val="lt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</p:spTree>
  </p:cSld>
  <p:clrMapOvr>
    <a:masterClrMapping/>
  </p:clrMapOvr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6"/>
          <p:cNvSpPr>
            <a:spLocks noGrp="1"/>
          </p:cNvSpPr>
          <p:nvPr>
            <p:ph type="body" sz="quarter" idx="13" hasCustomPrompt="1"/>
          </p:nvPr>
        </p:nvSpPr>
        <p:spPr>
          <a:xfrm>
            <a:off x="849822" y="2266235"/>
            <a:ext cx="10492356" cy="1916899"/>
          </a:xfrm>
        </p:spPr>
        <p:txBody>
          <a:bodyPr/>
          <a:lstStyle/>
          <a:p>
            <a:pPr lvl="0" algn="ctr">
              <a:defRPr/>
            </a:pPr>
            <a:r>
              <a:rPr lang="en-US" altLang="ko-KR" sz="4000"/>
              <a:t>&lt;</a:t>
            </a:r>
            <a:r>
              <a:rPr lang="ko-KR" altLang="en-US" sz="4000"/>
              <a:t>문제 </a:t>
            </a:r>
            <a:r>
              <a:rPr lang="en-US" altLang="ko-KR" sz="4000"/>
              <a:t>3&gt;</a:t>
            </a:r>
            <a:endParaRPr lang="en-US" altLang="ko-KR" sz="4000"/>
          </a:p>
          <a:p>
            <a:pPr lvl="0" algn="ctr">
              <a:defRPr/>
            </a:pPr>
            <a:endParaRPr lang="en-US" altLang="ko-KR" sz="4000"/>
          </a:p>
          <a:p>
            <a:pPr lvl="0" algn="ctr">
              <a:defRPr/>
            </a:pPr>
            <a:r>
              <a:rPr lang="ko-KR" altLang="en-US" sz="4000"/>
              <a:t>앨런튜링은 </a:t>
            </a:r>
            <a:r>
              <a:rPr lang="en-US" altLang="ko-KR" sz="4000"/>
              <a:t>OOO</a:t>
            </a:r>
            <a:r>
              <a:rPr lang="ko-KR" altLang="en-US" sz="4000"/>
              <a:t>도 생각을 한다고 주장함</a:t>
            </a:r>
            <a:r>
              <a:rPr lang="en-US" altLang="ko-KR" sz="4000"/>
              <a:t>.</a:t>
            </a:r>
            <a:endParaRPr lang="en-US" altLang="ko-KR" sz="4000"/>
          </a:p>
        </p:txBody>
      </p:sp>
      <p:sp>
        <p:nvSpPr>
          <p:cNvPr id="11" name="직사각형 10"/>
          <p:cNvSpPr>
            <a:spLocks noGrp="1"/>
          </p:cNvSpPr>
          <p:nvPr>
            <p:ph type="ctrTitle" idx="0" hasCustomPrompt="1"/>
          </p:nvPr>
        </p:nvSpPr>
        <p:spPr>
          <a:xfrm>
            <a:off x="716489" y="252031"/>
            <a:ext cx="6399440" cy="788982"/>
          </a:xfrm>
        </p:spPr>
        <p:txBody>
          <a:bodyPr/>
          <a:lstStyle/>
          <a:p>
            <a:pPr lvl="0">
              <a:defRPr/>
            </a:pPr>
            <a:r>
              <a:rPr lang="en-US" altLang="ko-KR"/>
              <a:t>03</a:t>
            </a:r>
            <a:r>
              <a:rPr lang="ko-KR" altLang="en-US"/>
              <a:t> 퀴즈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4410364"/>
      </p:ext>
    </p:extLst>
  </p:cSld>
  <p:clrMapOvr>
    <a:masterClrMapping/>
  </p:clrMapOvr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6"/>
          <p:cNvSpPr>
            <a:spLocks noGrp="1"/>
          </p:cNvSpPr>
          <p:nvPr>
            <p:ph type="body" sz="quarter" idx="13" hasCustomPrompt="1"/>
          </p:nvPr>
        </p:nvSpPr>
        <p:spPr>
          <a:xfrm>
            <a:off x="849822" y="3119394"/>
            <a:ext cx="10492356" cy="700445"/>
          </a:xfrm>
        </p:spPr>
        <p:txBody>
          <a:bodyPr/>
          <a:lstStyle/>
          <a:p>
            <a:pPr lvl="0" algn="ctr">
              <a:defRPr/>
            </a:pPr>
            <a:r>
              <a:rPr lang="ko-KR" altLang="en-US" sz="4000" b="1">
                <a:solidFill>
                  <a:srgbClr val="6182d6"/>
                </a:solidFill>
                <a:latin typeface="함초롬돋움"/>
                <a:ea typeface="함초롬돋움"/>
                <a:cs typeface="함초롬돋움"/>
              </a:rPr>
              <a:t>컴퓨터</a:t>
            </a:r>
            <a:endParaRPr lang="ko-KR" altLang="en-US" sz="4000" b="1">
              <a:solidFill>
                <a:srgbClr val="6182d6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11" name="직사각형 10"/>
          <p:cNvSpPr>
            <a:spLocks noGrp="1"/>
          </p:cNvSpPr>
          <p:nvPr>
            <p:ph type="ctrTitle" idx="0" hasCustomPrompt="1"/>
          </p:nvPr>
        </p:nvSpPr>
        <p:spPr>
          <a:xfrm>
            <a:off x="716489" y="252031"/>
            <a:ext cx="6399440" cy="788982"/>
          </a:xfrm>
        </p:spPr>
        <p:txBody>
          <a:bodyPr/>
          <a:lstStyle/>
          <a:p>
            <a:pPr lvl="0">
              <a:defRPr/>
            </a:pPr>
            <a:r>
              <a:rPr lang="en-US" altLang="ko-KR"/>
              <a:t>03</a:t>
            </a:r>
            <a:r>
              <a:rPr lang="ko-KR" altLang="en-US"/>
              <a:t> 퀴즈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5504274"/>
      </p:ext>
    </p:extLst>
  </p:cSld>
  <p:clrMapOvr>
    <a:masterClrMapping/>
  </p:clrMapOvr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 hasCustomPrompt="1"/>
          </p:nvPr>
        </p:nvSpPr>
        <p:spPr>
          <a:xfrm>
            <a:off x="716489" y="555918"/>
            <a:ext cx="6399440" cy="453390"/>
          </a:xfrm>
        </p:spPr>
        <p:txBody>
          <a:bodyPr/>
          <a:lstStyle/>
          <a:p>
            <a:pPr lvl="0">
              <a:defRPr/>
            </a:pPr>
            <a:r>
              <a:rPr lang="en-US" altLang="ko-KR"/>
              <a:t>04</a:t>
            </a:r>
            <a:r>
              <a:rPr lang="ko-KR" altLang="en-US"/>
              <a:t> 요약정리</a:t>
            </a:r>
            <a:endParaRPr lang="ko-KR" altLang="en-US"/>
          </a:p>
        </p:txBody>
      </p:sp>
      <p:sp>
        <p:nvSpPr>
          <p:cNvPr id="6" name="직사각형 18"/>
          <p:cNvSpPr>
            <a:spLocks noGrp="1"/>
          </p:cNvSpPr>
          <p:nvPr>
            <p:ph type="body" sz="quarter" idx="15" hasCustomPrompt="1"/>
          </p:nvPr>
        </p:nvSpPr>
        <p:spPr>
          <a:xfrm>
            <a:off x="654405" y="2361162"/>
            <a:ext cx="11394980" cy="2008907"/>
          </a:xfrm>
        </p:spPr>
        <p:txBody>
          <a:bodyPr/>
          <a:lstStyle/>
          <a:p>
            <a:pPr lvl="0">
              <a:defRPr/>
            </a:pPr>
            <a:r>
              <a:rPr lang="en-US" altLang="ko-KR"/>
              <a:t>-</a:t>
            </a:r>
            <a:r>
              <a:rPr lang="ko-KR" altLang="en-US"/>
              <a:t>  언어철학이란 언어를 주제로 철학적 고찰을 하는 철학의 분과 학문</a:t>
            </a:r>
            <a:endParaRPr lang="ko-KR" altLang="en-US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r>
              <a:rPr lang="en-US" altLang="ko-KR"/>
              <a:t>-</a:t>
            </a:r>
            <a:r>
              <a:rPr lang="ko-KR" altLang="en-US"/>
              <a:t> 인공언어</a:t>
            </a:r>
            <a:r>
              <a:rPr lang="en-US" altLang="ko-KR"/>
              <a:t>:</a:t>
            </a:r>
            <a:r>
              <a:rPr lang="ko-KR" altLang="en-US"/>
              <a:t> 어떤 특정한 상용 목적을 위해 인공적으로 고안한 어휘와 문법을 사용하여 의사소통하는 언어</a:t>
            </a:r>
            <a:endParaRPr lang="ko-KR" altLang="en-US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r>
              <a:rPr lang="en-US" altLang="ko-KR"/>
              <a:t>-</a:t>
            </a:r>
            <a:r>
              <a:rPr lang="ko-KR" altLang="en-US"/>
              <a:t> 라이프니츠는 최초로 인공언어를 고안해냄</a:t>
            </a:r>
            <a:endParaRPr lang="ko-KR" altLang="en-US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r>
              <a:rPr lang="en-US" altLang="ko-KR"/>
              <a:t>-</a:t>
            </a:r>
            <a:r>
              <a:rPr lang="ko-KR" altLang="en-US"/>
              <a:t> 자멘호프는 인공언어인 </a:t>
            </a:r>
            <a:r>
              <a:rPr lang="en-US" altLang="ko-KR"/>
              <a:t>‘</a:t>
            </a:r>
            <a:r>
              <a:rPr lang="ko-KR" altLang="en-US"/>
              <a:t>에스페란토어</a:t>
            </a:r>
            <a:r>
              <a:rPr lang="en-US" altLang="ko-KR"/>
              <a:t>’</a:t>
            </a:r>
            <a:r>
              <a:rPr lang="ko-KR" altLang="en-US"/>
              <a:t>를 만들어냄</a:t>
            </a:r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23"/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목차</a:t>
            </a:r>
          </a:p>
        </p:txBody>
      </p:sp>
      <p:sp>
        <p:nvSpPr>
          <p:cNvPr id="3" name="직사각형 24"/>
          <p:cNvSpPr>
            <a:spLocks noGrp="1"/>
          </p:cNvSpPr>
          <p:nvPr>
            <p:ph type="body" sz="quarter" idx="14" hasCustomPrompt="1"/>
          </p:nvPr>
        </p:nvSpPr>
        <p:spPr/>
        <p:txBody>
          <a:bodyPr>
            <a:normAutofit lnSpcReduction="10000"/>
          </a:bodyPr>
          <a:lstStyle/>
          <a:p>
            <a:pPr lvl="0">
              <a:defRPr/>
            </a:pPr>
            <a:r>
              <a:rPr lang="en-US" altLang="ko-KR"/>
              <a:t>Contents</a:t>
            </a:r>
          </a:p>
        </p:txBody>
      </p:sp>
      <p:sp>
        <p:nvSpPr>
          <p:cNvPr id="4" name="직사각형 25"/>
          <p:cNvSpPr>
            <a:spLocks noGrp="1"/>
          </p:cNvSpPr>
          <p:nvPr>
            <p:ph type="body" sz="quarter" idx="15" hasCustomPrompt="1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1. </a:t>
            </a:r>
            <a:r>
              <a:rPr lang="ko-KR" altLang="en-US"/>
              <a:t>언어철학의 정의</a:t>
            </a:r>
            <a:endParaRPr lang="ko-KR" altLang="en-US"/>
          </a:p>
        </p:txBody>
      </p:sp>
      <p:sp>
        <p:nvSpPr>
          <p:cNvPr id="5" name="직사각형 26"/>
          <p:cNvSpPr>
            <a:spLocks noGrp="1"/>
          </p:cNvSpPr>
          <p:nvPr>
            <p:ph type="body" sz="quarter" idx="16" hasCustomPrompt="1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2.</a:t>
            </a:r>
            <a:r>
              <a:rPr lang="ko-KR" altLang="en-US"/>
              <a:t> 인공언어의 역사</a:t>
            </a:r>
            <a:endParaRPr lang="ko-KR" altLang="en-US"/>
          </a:p>
        </p:txBody>
      </p:sp>
      <p:sp>
        <p:nvSpPr>
          <p:cNvPr id="6" name="직사각형 27"/>
          <p:cNvSpPr>
            <a:spLocks noGrp="1"/>
          </p:cNvSpPr>
          <p:nvPr>
            <p:ph type="body" sz="quarter" idx="17" hasCustomPrompt="1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3.</a:t>
            </a:r>
            <a:r>
              <a:rPr lang="ko-KR" altLang="en-US"/>
              <a:t> 퀴즈</a:t>
            </a:r>
            <a:endParaRPr lang="ko-KR" altLang="en-US"/>
          </a:p>
        </p:txBody>
      </p:sp>
      <p:sp>
        <p:nvSpPr>
          <p:cNvPr id="7" name="직사각형 28"/>
          <p:cNvSpPr>
            <a:spLocks noGrp="1"/>
          </p:cNvSpPr>
          <p:nvPr>
            <p:ph type="body" sz="quarter" idx="18" hasCustomPrompt="1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4.</a:t>
            </a:r>
            <a:r>
              <a:rPr lang="ko-KR" altLang="en-US"/>
              <a:t> 내용 정리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408480"/>
      </p:ext>
    </p:extLst>
  </p:cSld>
  <p:clrMapOvr>
    <a:masterClrMapping/>
  </p:clrMapOvr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 hasCustomPrompt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언어철학의 정의</a:t>
            </a:r>
            <a:endParaRPr lang="ko-KR" altLang="en-US"/>
          </a:p>
        </p:txBody>
      </p:sp>
      <p:sp>
        <p:nvSpPr>
          <p:cNvPr id="3" name="직사각형 12"/>
          <p:cNvSpPr>
            <a:spLocks noGrp="1"/>
          </p:cNvSpPr>
          <p:nvPr>
            <p:ph type="body" sz="quarter" idx="13" hasCustomPrompt="1"/>
          </p:nvPr>
        </p:nvSpPr>
        <p:spPr/>
        <p:txBody>
          <a:bodyPr>
            <a:normAutofit lnSpcReduction="10000"/>
          </a:bodyPr>
          <a:lstStyle/>
          <a:p>
            <a:pPr lvl="0">
              <a:defRPr/>
            </a:pPr>
            <a:r>
              <a:rPr lang="en-US" altLang="ko-KR"/>
              <a:t>01</a:t>
            </a:r>
          </a:p>
        </p:txBody>
      </p:sp>
      <p:sp>
        <p:nvSpPr>
          <p:cNvPr id="4" name="직사각형 29"/>
          <p:cNvSpPr>
            <a:spLocks noGrp="1"/>
          </p:cNvSpPr>
          <p:nvPr>
            <p:ph type="body" sz="quarter" idx="15" hasCustomPrompt="1"/>
          </p:nvPr>
        </p:nvSpPr>
        <p:spPr>
          <a:xfrm>
            <a:off x="586873" y="4532966"/>
            <a:ext cx="10797115" cy="1389679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언어를 주제로 그 언어에 대한 철학적 문제를 다루는 학문이다</a:t>
            </a:r>
            <a:r>
              <a:rPr lang="en-US" altLang="ko-KR"/>
              <a:t>.</a:t>
            </a:r>
            <a:endParaRPr lang="en-US" altLang="ko-KR"/>
          </a:p>
          <a:p>
            <a:pPr lvl="0">
              <a:defRPr/>
            </a:pPr>
            <a:r>
              <a:rPr lang="ko-KR" altLang="en-US"/>
              <a:t>언어의 의미와 본질을 중심으로 다룬다</a:t>
            </a:r>
            <a:r>
              <a:rPr lang="en-US" altLang="ko-KR"/>
              <a:t>.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6936619"/>
      </p:ext>
    </p:extLst>
  </p:cSld>
  <p:clrMapOvr>
    <a:masterClrMapping/>
  </p:clrMapOvr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6"/>
          <p:cNvSpPr>
            <a:spLocks noGrp="1"/>
          </p:cNvSpPr>
          <p:nvPr>
            <p:ph type="body" sz="quarter" idx="13" hasCustomPrompt="1"/>
          </p:nvPr>
        </p:nvSpPr>
        <p:spPr>
          <a:xfrm>
            <a:off x="774096" y="1109212"/>
            <a:ext cx="4783198" cy="366525"/>
          </a:xfrm>
        </p:spPr>
        <p:txBody>
          <a:bodyPr/>
          <a:lstStyle/>
          <a:p>
            <a:pPr lvl="0">
              <a:defRPr/>
            </a:pPr>
            <a:r>
              <a:rPr lang="en-US" altLang="ko-KR"/>
              <a:t>1)</a:t>
            </a:r>
            <a:r>
              <a:rPr lang="ko-KR" altLang="en-US"/>
              <a:t> 라이프니츠</a:t>
            </a:r>
            <a:endParaRPr lang="ko-KR" altLang="en-US"/>
          </a:p>
        </p:txBody>
      </p:sp>
      <p:sp>
        <p:nvSpPr>
          <p:cNvPr id="5" name="직사각형 17"/>
          <p:cNvSpPr>
            <a:spLocks noGrp="1"/>
          </p:cNvSpPr>
          <p:nvPr>
            <p:ph type="body" sz="quarter" idx="14" hasCustomPrompt="1"/>
          </p:nvPr>
        </p:nvSpPr>
        <p:spPr>
          <a:xfrm>
            <a:off x="774096" y="1543937"/>
            <a:ext cx="4783198" cy="2930048"/>
          </a:xfrm>
        </p:spPr>
        <p:txBody>
          <a:bodyPr/>
          <a:lstStyle/>
          <a:p>
            <a:pPr lvl="0">
              <a:defRPr/>
            </a:pPr>
            <a:r>
              <a:rPr lang="en-US" altLang="ko-KR"/>
              <a:t>-</a:t>
            </a:r>
            <a:r>
              <a:rPr lang="ko-KR" altLang="en-US"/>
              <a:t> 자연언어가 가진 애매한 측면을 전부 제거하고 형식적 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  측면을 기호화한 일종의 인공언어를 만들 수 있다면</a:t>
            </a:r>
            <a:r>
              <a:rPr lang="en-US" altLang="ko-KR"/>
              <a:t>?</a:t>
            </a:r>
            <a:endParaRPr lang="en-US" altLang="ko-KR"/>
          </a:p>
          <a:p>
            <a:pPr lvl="0">
              <a:defRPr/>
            </a:pPr>
            <a:endParaRPr lang="en-US" altLang="ko-KR"/>
          </a:p>
          <a:p>
            <a:pPr lvl="0">
              <a:defRPr/>
            </a:pPr>
            <a:r>
              <a:rPr lang="en-US" altLang="ko-KR"/>
              <a:t>-</a:t>
            </a:r>
            <a:r>
              <a:rPr lang="ko-KR" altLang="en-US"/>
              <a:t> 우리의 사고를 정확하게 나타내는 유용한 보편적 매체가         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  될 것이라고 생각함</a:t>
            </a:r>
            <a:endParaRPr lang="ko-KR" altLang="en-US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r>
              <a:rPr lang="en-US" altLang="ko-KR"/>
              <a:t>-</a:t>
            </a:r>
            <a:r>
              <a:rPr lang="ko-KR" altLang="en-US"/>
              <a:t> 인공</a:t>
            </a:r>
            <a:r>
              <a:rPr lang="en-US" altLang="ko-KR"/>
              <a:t>(</a:t>
            </a:r>
            <a:r>
              <a:rPr lang="ko-KR" altLang="en-US"/>
              <a:t>보편</a:t>
            </a:r>
            <a:r>
              <a:rPr lang="en-US" altLang="ko-KR"/>
              <a:t>)</a:t>
            </a:r>
            <a:r>
              <a:rPr lang="ko-KR" altLang="en-US"/>
              <a:t>언어의 시초</a:t>
            </a:r>
            <a:endParaRPr lang="ko-KR" altLang="en-US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r>
              <a:rPr lang="en-US" altLang="ko-KR"/>
              <a:t>-</a:t>
            </a:r>
            <a:r>
              <a:rPr lang="ko-KR" altLang="en-US"/>
              <a:t>프레게와 러셀이 동일한 시도를 함</a:t>
            </a:r>
            <a:r>
              <a:rPr lang="en-US" altLang="ko-KR"/>
              <a:t>.</a:t>
            </a:r>
            <a:endParaRPr lang="en-US" altLang="ko-KR"/>
          </a:p>
        </p:txBody>
      </p:sp>
      <p:sp>
        <p:nvSpPr>
          <p:cNvPr id="11" name="직사각형 10"/>
          <p:cNvSpPr>
            <a:spLocks noGrp="1"/>
          </p:cNvSpPr>
          <p:nvPr>
            <p:ph type="ctrTitle" idx="0" hasCustomPrompt="1"/>
          </p:nvPr>
        </p:nvSpPr>
        <p:spPr>
          <a:xfrm>
            <a:off x="716489" y="252031"/>
            <a:ext cx="6399440" cy="788982"/>
          </a:xfrm>
        </p:spPr>
        <p:txBody>
          <a:bodyPr/>
          <a:lstStyle/>
          <a:p>
            <a:pPr lvl="0">
              <a:defRPr/>
            </a:pPr>
            <a:r>
              <a:rPr lang="en-US" altLang="ko-KR"/>
              <a:t>02</a:t>
            </a:r>
            <a:r>
              <a:rPr lang="ko-KR" altLang="en-US"/>
              <a:t> 인공</a:t>
            </a:r>
            <a:r>
              <a:rPr lang="en-US" altLang="ko-KR"/>
              <a:t>(</a:t>
            </a:r>
            <a:r>
              <a:rPr lang="ko-KR" altLang="en-US"/>
              <a:t>보편</a:t>
            </a:r>
            <a:r>
              <a:rPr lang="en-US" altLang="ko-KR"/>
              <a:t>)</a:t>
            </a:r>
            <a:r>
              <a:rPr lang="ko-KR" altLang="en-US"/>
              <a:t>언어의 역사</a:t>
            </a:r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923091" y="982359"/>
            <a:ext cx="4200555" cy="5057812"/>
          </a:xfrm>
          <a:prstGeom prst="rect">
            <a:avLst/>
          </a:prstGeom>
        </p:spPr>
      </p:pic>
      <p:sp>
        <p:nvSpPr>
          <p:cNvPr id="14" name="가로 글상자 13"/>
          <p:cNvSpPr txBox="1"/>
          <p:nvPr/>
        </p:nvSpPr>
        <p:spPr>
          <a:xfrm>
            <a:off x="640453" y="5124462"/>
            <a:ext cx="6096001" cy="1153354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sz="140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rPr>
              <a:t>-</a:t>
            </a:r>
            <a:r>
              <a:rPr lang="ko-KR" altLang="en-US" sz="140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rPr>
              <a:t> 다른 민족 간 잦은 분쟁이 있는 것을 보고 민족 간 </a:t>
            </a:r>
            <a:endParaRPr lang="ko-KR" altLang="en-US" sz="1400">
              <a:solidFill>
                <a:srgbClr val="808080"/>
              </a:solidFill>
              <a:latin typeface="함초롬돋움"/>
              <a:ea typeface="함초롬돋움"/>
              <a:cs typeface="함초롬돋움"/>
            </a:endParaRPr>
          </a:p>
          <a:p>
            <a:pPr lvl="0">
              <a:defRPr/>
            </a:pPr>
            <a:r>
              <a:rPr lang="ko-KR" altLang="en-US" sz="140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rPr>
              <a:t>  적대감이 다른 언어에서 온다고 생각함</a:t>
            </a:r>
            <a:endParaRPr lang="ko-KR" altLang="en-US" sz="1400">
              <a:solidFill>
                <a:srgbClr val="808080"/>
              </a:solidFill>
              <a:latin typeface="함초롬돋움"/>
              <a:ea typeface="함초롬돋움"/>
              <a:cs typeface="함초롬돋움"/>
            </a:endParaRPr>
          </a:p>
          <a:p>
            <a:pPr lvl="0">
              <a:defRPr/>
            </a:pPr>
            <a:endParaRPr lang="ko-KR" altLang="en-US" sz="1400">
              <a:solidFill>
                <a:srgbClr val="808080"/>
              </a:solidFill>
              <a:latin typeface="함초롬돋움"/>
              <a:ea typeface="함초롬돋움"/>
              <a:cs typeface="함초롬돋움"/>
            </a:endParaRPr>
          </a:p>
          <a:p>
            <a:pPr lvl="0">
              <a:defRPr/>
            </a:pPr>
            <a:r>
              <a:rPr lang="en-US" altLang="ko-KR" sz="140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rPr>
              <a:t>-</a:t>
            </a:r>
            <a:r>
              <a:rPr lang="ko-KR" altLang="en-US" sz="140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rPr>
              <a:t> 자신의 필명을 딴 </a:t>
            </a:r>
            <a:r>
              <a:rPr lang="en-US" altLang="ko-KR" sz="140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rPr>
              <a:t>‘</a:t>
            </a:r>
            <a:r>
              <a:rPr lang="ko-KR" altLang="en-US" sz="140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rPr>
              <a:t>에스페란토어</a:t>
            </a:r>
            <a:r>
              <a:rPr lang="en-US" altLang="ko-KR" sz="140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rPr>
              <a:t>’</a:t>
            </a:r>
            <a:r>
              <a:rPr lang="ko-KR" altLang="en-US" sz="140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rPr>
              <a:t>를 구상해내고 </a:t>
            </a:r>
            <a:r>
              <a:rPr lang="en-US" altLang="ko-KR" sz="140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rPr>
              <a:t>1887</a:t>
            </a:r>
            <a:r>
              <a:rPr lang="ko-KR" altLang="en-US" sz="140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rPr>
              <a:t>년 </a:t>
            </a:r>
            <a:endParaRPr lang="ko-KR" altLang="en-US" sz="1400">
              <a:solidFill>
                <a:srgbClr val="808080"/>
              </a:solidFill>
              <a:latin typeface="함초롬돋움"/>
              <a:ea typeface="함초롬돋움"/>
              <a:cs typeface="함초롬돋움"/>
            </a:endParaRPr>
          </a:p>
          <a:p>
            <a:pPr lvl="0">
              <a:defRPr/>
            </a:pPr>
            <a:r>
              <a:rPr lang="ko-KR" altLang="en-US" sz="140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rPr>
              <a:t>  발표함</a:t>
            </a:r>
            <a:endParaRPr lang="ko-KR" altLang="en-US" sz="1400">
              <a:solidFill>
                <a:srgbClr val="808080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15" name="가로 글상자 14"/>
          <p:cNvSpPr txBox="1"/>
          <p:nvPr/>
        </p:nvSpPr>
        <p:spPr>
          <a:xfrm>
            <a:off x="716489" y="4588285"/>
            <a:ext cx="6096000" cy="36281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b="1">
                <a:latin typeface="함초롬돋움"/>
                <a:ea typeface="함초롬돋움"/>
                <a:cs typeface="함초롬돋움"/>
              </a:rPr>
              <a:t>2)</a:t>
            </a:r>
            <a:r>
              <a:rPr lang="ko-KR" altLang="en-US" b="1">
                <a:latin typeface="함초롬돋움"/>
                <a:ea typeface="함초롬돋움"/>
                <a:cs typeface="함초롬돋움"/>
              </a:rPr>
              <a:t> 루드비코 자멘호프</a:t>
            </a:r>
            <a:endParaRPr lang="ko-KR" altLang="en-US" b="1"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16" name="가로 글상자 15"/>
          <p:cNvSpPr txBox="1"/>
          <p:nvPr/>
        </p:nvSpPr>
        <p:spPr>
          <a:xfrm>
            <a:off x="6923091" y="6145894"/>
            <a:ext cx="6096000" cy="263843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sz="1200">
                <a:solidFill>
                  <a:srgbClr val="808080"/>
                </a:solidFill>
              </a:rPr>
              <a:t>-</a:t>
            </a:r>
            <a:r>
              <a:rPr lang="ko-KR" altLang="en-US" sz="1200">
                <a:solidFill>
                  <a:srgbClr val="808080"/>
                </a:solidFill>
              </a:rPr>
              <a:t> 라이프니츠</a:t>
            </a:r>
            <a:endParaRPr lang="ko-KR" altLang="en-US" sz="1200">
              <a:solidFill>
                <a:srgbClr val="80808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6"/>
          <p:cNvSpPr>
            <a:spLocks noGrp="1"/>
          </p:cNvSpPr>
          <p:nvPr>
            <p:ph type="body" sz="quarter" idx="13" hasCustomPrompt="1"/>
          </p:nvPr>
        </p:nvSpPr>
        <p:spPr>
          <a:xfrm>
            <a:off x="774096" y="1109212"/>
            <a:ext cx="4783198" cy="366525"/>
          </a:xfrm>
        </p:spPr>
        <p:txBody>
          <a:bodyPr/>
          <a:lstStyle/>
          <a:p>
            <a:pPr lvl="0">
              <a:defRPr/>
            </a:pPr>
            <a:r>
              <a:rPr lang="en-US" altLang="ko-KR"/>
              <a:t>3)</a:t>
            </a:r>
            <a:r>
              <a:rPr lang="ko-KR" altLang="en-US"/>
              <a:t> 기호논리학</a:t>
            </a:r>
            <a:endParaRPr lang="ko-KR" altLang="en-US"/>
          </a:p>
        </p:txBody>
      </p:sp>
      <p:sp>
        <p:nvSpPr>
          <p:cNvPr id="5" name="직사각형 17"/>
          <p:cNvSpPr>
            <a:spLocks noGrp="1"/>
          </p:cNvSpPr>
          <p:nvPr>
            <p:ph type="body" sz="quarter" idx="14" hasCustomPrompt="1"/>
          </p:nvPr>
        </p:nvSpPr>
        <p:spPr>
          <a:xfrm>
            <a:off x="774096" y="1543937"/>
            <a:ext cx="4783198" cy="1632778"/>
          </a:xfrm>
        </p:spPr>
        <p:txBody>
          <a:bodyPr/>
          <a:lstStyle/>
          <a:p>
            <a:pPr lvl="0">
              <a:defRPr/>
            </a:pPr>
            <a:r>
              <a:rPr lang="en-US" altLang="ko-KR"/>
              <a:t>-</a:t>
            </a:r>
            <a:r>
              <a:rPr lang="ko-KR" altLang="en-US"/>
              <a:t> 프레게</a:t>
            </a:r>
            <a:r>
              <a:rPr lang="en-US" altLang="ko-KR"/>
              <a:t>,</a:t>
            </a:r>
            <a:r>
              <a:rPr lang="ko-KR" altLang="en-US"/>
              <a:t> 러셀 등의 논리주의에 근거하여 등장함</a:t>
            </a:r>
            <a:endParaRPr lang="ko-KR" altLang="en-US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r>
              <a:rPr lang="en-US" altLang="ko-KR"/>
              <a:t>-</a:t>
            </a:r>
            <a:r>
              <a:rPr lang="ko-KR" altLang="en-US"/>
              <a:t> 통상적인 언어체계처럼 어휘와 문법체계가 있음</a:t>
            </a:r>
            <a:endParaRPr lang="ko-KR" altLang="en-US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r>
              <a:rPr lang="en-US" altLang="ko-KR"/>
              <a:t>-</a:t>
            </a:r>
            <a:r>
              <a:rPr lang="ko-KR" altLang="en-US"/>
              <a:t> 인위적인 기호를 사용함으로써 언어의 애매성을 제거함</a:t>
            </a:r>
            <a:endParaRPr lang="ko-KR" altLang="en-US"/>
          </a:p>
        </p:txBody>
      </p:sp>
      <p:sp>
        <p:nvSpPr>
          <p:cNvPr id="11" name="직사각형 10"/>
          <p:cNvSpPr>
            <a:spLocks noGrp="1"/>
          </p:cNvSpPr>
          <p:nvPr>
            <p:ph type="ctrTitle" idx="0" hasCustomPrompt="1"/>
          </p:nvPr>
        </p:nvSpPr>
        <p:spPr>
          <a:xfrm>
            <a:off x="716489" y="252031"/>
            <a:ext cx="6399440" cy="788982"/>
          </a:xfrm>
        </p:spPr>
        <p:txBody>
          <a:bodyPr/>
          <a:lstStyle/>
          <a:p>
            <a:pPr lvl="0">
              <a:defRPr/>
            </a:pPr>
            <a:r>
              <a:rPr lang="en-US" altLang="ko-KR"/>
              <a:t>02</a:t>
            </a:r>
            <a:r>
              <a:rPr lang="ko-KR" altLang="en-US"/>
              <a:t> 인공</a:t>
            </a:r>
            <a:r>
              <a:rPr lang="en-US" altLang="ko-KR"/>
              <a:t>(</a:t>
            </a:r>
            <a:r>
              <a:rPr lang="ko-KR" altLang="en-US"/>
              <a:t>보편</a:t>
            </a:r>
            <a:r>
              <a:rPr lang="en-US" altLang="ko-KR"/>
              <a:t>)</a:t>
            </a:r>
            <a:r>
              <a:rPr lang="ko-KR" altLang="en-US"/>
              <a:t>언어의 역사</a:t>
            </a:r>
            <a:endParaRPr lang="ko-KR" altLang="en-US"/>
          </a:p>
        </p:txBody>
      </p:sp>
      <p:sp>
        <p:nvSpPr>
          <p:cNvPr id="14" name="가로 글상자 13"/>
          <p:cNvSpPr txBox="1"/>
          <p:nvPr/>
        </p:nvSpPr>
        <p:spPr>
          <a:xfrm>
            <a:off x="663827" y="4136899"/>
            <a:ext cx="6096001" cy="1585721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sz="140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rPr>
              <a:t>-</a:t>
            </a:r>
            <a:r>
              <a:rPr lang="ko-KR" altLang="en-US" sz="140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rPr>
              <a:t> 사유는 언어를 통해 이루어지며</a:t>
            </a:r>
            <a:r>
              <a:rPr lang="en-US" altLang="ko-KR" sz="140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rPr>
              <a:t>,</a:t>
            </a:r>
            <a:r>
              <a:rPr lang="ko-KR" altLang="en-US" sz="140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rPr>
              <a:t> 사유와 언어의 외연이 동일하다고 생각함</a:t>
            </a:r>
            <a:endParaRPr lang="ko-KR" altLang="en-US" sz="1400">
              <a:solidFill>
                <a:srgbClr val="808080"/>
              </a:solidFill>
              <a:latin typeface="함초롬돋움"/>
              <a:ea typeface="함초롬돋움"/>
              <a:cs typeface="함초롬돋움"/>
            </a:endParaRPr>
          </a:p>
          <a:p>
            <a:pPr lvl="0">
              <a:defRPr/>
            </a:pPr>
            <a:endParaRPr lang="ko-KR" altLang="en-US" sz="1400">
              <a:solidFill>
                <a:srgbClr val="808080"/>
              </a:solidFill>
              <a:latin typeface="함초롬돋움"/>
              <a:ea typeface="함초롬돋움"/>
              <a:cs typeface="함초롬돋움"/>
            </a:endParaRPr>
          </a:p>
          <a:p>
            <a:pPr lvl="0">
              <a:defRPr/>
            </a:pPr>
            <a:r>
              <a:rPr lang="en-US" altLang="ko-KR" sz="140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rPr>
              <a:t>-</a:t>
            </a:r>
            <a:r>
              <a:rPr lang="ko-KR" altLang="en-US" sz="140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rPr>
              <a:t> 컴퓨터의 작동은 인공언어에 근거함</a:t>
            </a:r>
            <a:endParaRPr lang="ko-KR" altLang="en-US" sz="1400">
              <a:solidFill>
                <a:srgbClr val="808080"/>
              </a:solidFill>
              <a:latin typeface="함초롬돋움"/>
              <a:ea typeface="함초롬돋움"/>
              <a:cs typeface="함초롬돋움"/>
            </a:endParaRPr>
          </a:p>
          <a:p>
            <a:pPr lvl="0">
              <a:defRPr/>
            </a:pPr>
            <a:endParaRPr lang="ko-KR" altLang="en-US" sz="1400">
              <a:solidFill>
                <a:srgbClr val="808080"/>
              </a:solidFill>
              <a:latin typeface="함초롬돋움"/>
              <a:ea typeface="함초롬돋움"/>
              <a:cs typeface="함초롬돋움"/>
            </a:endParaRPr>
          </a:p>
          <a:p>
            <a:pPr lvl="0">
              <a:defRPr/>
            </a:pPr>
            <a:r>
              <a:rPr lang="en-US" altLang="ko-KR" sz="140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rPr>
              <a:t>-</a:t>
            </a:r>
            <a:r>
              <a:rPr lang="ko-KR" altLang="en-US" sz="140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rPr>
              <a:t> 인공언어도 언어이기 때문에 컴퓨터도 언어를 사용함</a:t>
            </a:r>
            <a:endParaRPr lang="ko-KR" altLang="en-US" sz="1400">
              <a:solidFill>
                <a:srgbClr val="808080"/>
              </a:solidFill>
              <a:latin typeface="함초롬돋움"/>
              <a:ea typeface="함초롬돋움"/>
              <a:cs typeface="함초롬돋움"/>
            </a:endParaRPr>
          </a:p>
          <a:p>
            <a:pPr lvl="0">
              <a:defRPr/>
            </a:pPr>
            <a:endParaRPr lang="ko-KR" altLang="en-US" sz="1400">
              <a:solidFill>
                <a:srgbClr val="808080"/>
              </a:solidFill>
              <a:latin typeface="함초롬돋움"/>
              <a:ea typeface="함초롬돋움"/>
              <a:cs typeface="함초롬돋움"/>
            </a:endParaRPr>
          </a:p>
          <a:p>
            <a:pPr lvl="0">
              <a:defRPr/>
            </a:pPr>
            <a:r>
              <a:rPr lang="en-US" altLang="ko-KR" sz="140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rPr>
              <a:t>-</a:t>
            </a:r>
            <a:r>
              <a:rPr lang="ko-KR" altLang="en-US" sz="1400">
                <a:solidFill>
                  <a:srgbClr val="808080"/>
                </a:solidFill>
                <a:latin typeface="함초롬돋움"/>
                <a:ea typeface="함초롬돋움"/>
                <a:cs typeface="함초롬돋움"/>
              </a:rPr>
              <a:t> 컴퓨터도 생각을 한다고 주장함</a:t>
            </a:r>
            <a:endParaRPr lang="ko-KR" altLang="en-US" sz="1400">
              <a:solidFill>
                <a:srgbClr val="808080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15" name="가로 글상자 14"/>
          <p:cNvSpPr txBox="1"/>
          <p:nvPr/>
        </p:nvSpPr>
        <p:spPr>
          <a:xfrm>
            <a:off x="716489" y="3511265"/>
            <a:ext cx="6096000" cy="36350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b="1">
                <a:latin typeface="함초롬돋움"/>
                <a:ea typeface="함초롬돋움"/>
                <a:cs typeface="함초롬돋움"/>
              </a:rPr>
              <a:t>4)</a:t>
            </a:r>
            <a:r>
              <a:rPr lang="ko-KR" altLang="en-US" b="1">
                <a:latin typeface="함초롬돋움"/>
                <a:ea typeface="함초롬돋움"/>
                <a:cs typeface="함초롬돋움"/>
              </a:rPr>
              <a:t> 앨런 튜링 </a:t>
            </a:r>
            <a:endParaRPr lang="ko-KR" altLang="en-US" b="1"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16" name="가로 글상자 15"/>
          <p:cNvSpPr txBox="1"/>
          <p:nvPr/>
        </p:nvSpPr>
        <p:spPr>
          <a:xfrm>
            <a:off x="6923091" y="6145894"/>
            <a:ext cx="6096000" cy="272051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sz="1200">
                <a:solidFill>
                  <a:srgbClr val="808080"/>
                </a:solidFill>
              </a:rPr>
              <a:t>-</a:t>
            </a:r>
            <a:r>
              <a:rPr lang="ko-KR" altLang="en-US" sz="1200">
                <a:solidFill>
                  <a:srgbClr val="808080"/>
                </a:solidFill>
              </a:rPr>
              <a:t> 앨런 튜링</a:t>
            </a:r>
            <a:endParaRPr lang="ko-KR" altLang="en-US" sz="1200">
              <a:solidFill>
                <a:srgbClr val="808080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005327" y="1041013"/>
            <a:ext cx="4124282" cy="492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91679"/>
      </p:ext>
    </p:extLst>
  </p:cSld>
  <p:clrMapOvr>
    <a:masterClrMapping/>
  </p:clrMapOvr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6"/>
          <p:cNvSpPr>
            <a:spLocks noGrp="1"/>
          </p:cNvSpPr>
          <p:nvPr>
            <p:ph type="body" sz="quarter" idx="13" hasCustomPrompt="1"/>
          </p:nvPr>
        </p:nvSpPr>
        <p:spPr>
          <a:xfrm>
            <a:off x="849822" y="1810437"/>
            <a:ext cx="10492356" cy="3131133"/>
          </a:xfrm>
        </p:spPr>
        <p:txBody>
          <a:bodyPr/>
          <a:lstStyle/>
          <a:p>
            <a:pPr lvl="0" algn="ctr">
              <a:defRPr/>
            </a:pPr>
            <a:r>
              <a:rPr lang="en-US" altLang="ko-KR" sz="4000"/>
              <a:t>&lt;</a:t>
            </a:r>
            <a:r>
              <a:rPr lang="ko-KR" altLang="en-US" sz="4000"/>
              <a:t>문제 </a:t>
            </a:r>
            <a:r>
              <a:rPr lang="en-US" altLang="ko-KR" sz="4000"/>
              <a:t>1&gt;</a:t>
            </a:r>
            <a:endParaRPr lang="en-US" altLang="ko-KR" sz="4000"/>
          </a:p>
          <a:p>
            <a:pPr lvl="0" algn="ctr">
              <a:defRPr/>
            </a:pPr>
            <a:endParaRPr lang="en-US" altLang="ko-KR" sz="4000"/>
          </a:p>
          <a:p>
            <a:pPr lvl="0" algn="ctr">
              <a:defRPr/>
            </a:pPr>
            <a:r>
              <a:rPr lang="ko-KR" altLang="en-US" sz="400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다른 민족 간 잦은 분쟁이 있는 것을 보고 </a:t>
            </a:r>
            <a:endParaRPr lang="ko-KR" altLang="en-US" sz="4000">
              <a:solidFill>
                <a:srgbClr val="000000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defRPr/>
            </a:pPr>
            <a:r>
              <a:rPr lang="ko-KR" altLang="en-US" sz="400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민족 간 적대감이 다른 언어에서 </a:t>
            </a:r>
            <a:endParaRPr lang="ko-KR" altLang="en-US" sz="4000">
              <a:solidFill>
                <a:srgbClr val="000000"/>
              </a:solidFill>
              <a:latin typeface="함초롬돋움"/>
              <a:ea typeface="함초롬돋움"/>
              <a:cs typeface="함초롬돋움"/>
            </a:endParaRPr>
          </a:p>
          <a:p>
            <a:pPr lvl="0" algn="ctr">
              <a:defRPr/>
            </a:pPr>
            <a:r>
              <a:rPr lang="ko-KR" altLang="en-US" sz="400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온다고 생각한 사람은</a:t>
            </a:r>
            <a:r>
              <a:rPr lang="en-US" altLang="ko-KR" sz="400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?</a:t>
            </a:r>
            <a:endParaRPr lang="en-US" altLang="ko-KR" sz="4000">
              <a:solidFill>
                <a:srgbClr val="000000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11" name="직사각형 10"/>
          <p:cNvSpPr>
            <a:spLocks noGrp="1"/>
          </p:cNvSpPr>
          <p:nvPr>
            <p:ph type="ctrTitle" idx="0" hasCustomPrompt="1"/>
          </p:nvPr>
        </p:nvSpPr>
        <p:spPr>
          <a:xfrm>
            <a:off x="716489" y="252031"/>
            <a:ext cx="6399440" cy="788982"/>
          </a:xfrm>
        </p:spPr>
        <p:txBody>
          <a:bodyPr/>
          <a:lstStyle/>
          <a:p>
            <a:pPr lvl="0">
              <a:defRPr/>
            </a:pPr>
            <a:r>
              <a:rPr lang="en-US" altLang="ko-KR"/>
              <a:t>03</a:t>
            </a:r>
            <a:r>
              <a:rPr lang="ko-KR" altLang="en-US"/>
              <a:t> 퀴즈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5771388"/>
      </p:ext>
    </p:extLst>
  </p:cSld>
  <p:clrMapOvr>
    <a:masterClrMapping/>
  </p:clrMapOvr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6"/>
          <p:cNvSpPr>
            <a:spLocks noGrp="1"/>
          </p:cNvSpPr>
          <p:nvPr>
            <p:ph type="body" sz="quarter" idx="13" hasCustomPrompt="1"/>
          </p:nvPr>
        </p:nvSpPr>
        <p:spPr>
          <a:xfrm>
            <a:off x="849822" y="3119394"/>
            <a:ext cx="10492356" cy="700445"/>
          </a:xfrm>
        </p:spPr>
        <p:txBody>
          <a:bodyPr/>
          <a:lstStyle/>
          <a:p>
            <a:pPr lvl="0" algn="ctr">
              <a:defRPr/>
            </a:pPr>
            <a:r>
              <a:rPr lang="ko-KR" altLang="en-US" sz="4000" b="1">
                <a:solidFill>
                  <a:srgbClr val="6182d6"/>
                </a:solidFill>
                <a:latin typeface="함초롬돋움"/>
                <a:ea typeface="함초롬돋움"/>
                <a:cs typeface="함초롬돋움"/>
              </a:rPr>
              <a:t>루드비코 자멘호프</a:t>
            </a:r>
            <a:endParaRPr lang="ko-KR" altLang="en-US" sz="4000" b="1">
              <a:solidFill>
                <a:srgbClr val="6182d6"/>
              </a:solidFill>
              <a:latin typeface="함초롬돋움"/>
              <a:ea typeface="함초롬돋움"/>
              <a:cs typeface="함초롬돋움"/>
            </a:endParaRPr>
          </a:p>
        </p:txBody>
      </p:sp>
      <p:sp>
        <p:nvSpPr>
          <p:cNvPr id="11" name="직사각형 10"/>
          <p:cNvSpPr>
            <a:spLocks noGrp="1"/>
          </p:cNvSpPr>
          <p:nvPr>
            <p:ph type="ctrTitle" idx="0" hasCustomPrompt="1"/>
          </p:nvPr>
        </p:nvSpPr>
        <p:spPr>
          <a:xfrm>
            <a:off x="716489" y="252031"/>
            <a:ext cx="6399440" cy="788982"/>
          </a:xfrm>
        </p:spPr>
        <p:txBody>
          <a:bodyPr/>
          <a:lstStyle/>
          <a:p>
            <a:pPr lvl="0">
              <a:defRPr/>
            </a:pPr>
            <a:r>
              <a:rPr lang="en-US" altLang="ko-KR"/>
              <a:t>03</a:t>
            </a:r>
            <a:r>
              <a:rPr lang="ko-KR" altLang="en-US"/>
              <a:t> 퀴즈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7045925"/>
      </p:ext>
    </p:extLst>
  </p:cSld>
  <p:clrMapOvr>
    <a:masterClrMapping/>
  </p:clrMapOvr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6"/>
          <p:cNvSpPr>
            <a:spLocks noGrp="1"/>
          </p:cNvSpPr>
          <p:nvPr>
            <p:ph type="body" sz="quarter" idx="13" hasCustomPrompt="1"/>
          </p:nvPr>
        </p:nvSpPr>
        <p:spPr>
          <a:xfrm>
            <a:off x="902413" y="1757846"/>
            <a:ext cx="10492356" cy="2526499"/>
          </a:xfrm>
        </p:spPr>
        <p:txBody>
          <a:bodyPr/>
          <a:lstStyle/>
          <a:p>
            <a:pPr lvl="0" algn="ctr">
              <a:defRPr/>
            </a:pPr>
            <a:r>
              <a:rPr lang="en-US" altLang="ko-KR" sz="4000"/>
              <a:t>&lt;</a:t>
            </a:r>
            <a:r>
              <a:rPr lang="ko-KR" altLang="en-US" sz="4000"/>
              <a:t>문제 </a:t>
            </a:r>
            <a:r>
              <a:rPr lang="en-US" altLang="ko-KR" sz="4000"/>
              <a:t>2&gt;</a:t>
            </a:r>
            <a:endParaRPr lang="en-US" altLang="ko-KR" sz="4000"/>
          </a:p>
          <a:p>
            <a:pPr lvl="0" algn="ctr">
              <a:defRPr/>
            </a:pPr>
            <a:endParaRPr lang="en-US" altLang="ko-KR" sz="4000"/>
          </a:p>
          <a:p>
            <a:pPr lvl="0" algn="ctr">
              <a:defRPr/>
            </a:pPr>
            <a:r>
              <a:rPr lang="ko-KR" altLang="en-US" sz="4000"/>
              <a:t>누구나 쉽게 배울 수 있는 중립적인 인공언어로</a:t>
            </a:r>
            <a:endParaRPr lang="ko-KR" altLang="en-US" sz="4000"/>
          </a:p>
          <a:p>
            <a:pPr lvl="0" algn="ctr">
              <a:defRPr/>
            </a:pPr>
            <a:r>
              <a:rPr lang="ko-KR" altLang="en-US" sz="4000"/>
              <a:t>인류 평화의 길을 제시한 것은</a:t>
            </a:r>
            <a:r>
              <a:rPr lang="en-US" altLang="ko-KR" sz="4000"/>
              <a:t>?</a:t>
            </a:r>
            <a:endParaRPr lang="en-US" altLang="ko-KR" sz="4000"/>
          </a:p>
        </p:txBody>
      </p:sp>
      <p:sp>
        <p:nvSpPr>
          <p:cNvPr id="11" name="직사각형 10"/>
          <p:cNvSpPr>
            <a:spLocks noGrp="1"/>
          </p:cNvSpPr>
          <p:nvPr>
            <p:ph type="ctrTitle" idx="0" hasCustomPrompt="1"/>
          </p:nvPr>
        </p:nvSpPr>
        <p:spPr>
          <a:xfrm>
            <a:off x="716489" y="252031"/>
            <a:ext cx="6399440" cy="788982"/>
          </a:xfrm>
        </p:spPr>
        <p:txBody>
          <a:bodyPr/>
          <a:lstStyle/>
          <a:p>
            <a:pPr lvl="0">
              <a:defRPr/>
            </a:pPr>
            <a:r>
              <a:rPr lang="en-US" altLang="ko-KR"/>
              <a:t>03</a:t>
            </a:r>
            <a:r>
              <a:rPr lang="ko-KR" altLang="en-US"/>
              <a:t> 퀴즈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660208"/>
      </p:ext>
    </p:extLst>
  </p:cSld>
  <p:clrMapOvr>
    <a:masterClrMapping/>
  </p:clrMapOvr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6"/>
          <p:cNvSpPr>
            <a:spLocks noGrp="1"/>
          </p:cNvSpPr>
          <p:nvPr>
            <p:ph type="body" sz="quarter" idx="13" hasCustomPrompt="1"/>
          </p:nvPr>
        </p:nvSpPr>
        <p:spPr>
          <a:xfrm>
            <a:off x="849822" y="3119394"/>
            <a:ext cx="10492356" cy="700445"/>
          </a:xfrm>
        </p:spPr>
        <p:txBody>
          <a:bodyPr/>
          <a:lstStyle/>
          <a:p>
            <a:pPr lvl="0" algn="ctr">
              <a:defRPr/>
            </a:pPr>
            <a:r>
              <a:rPr lang="ko-KR" altLang="en-US" sz="4000">
                <a:solidFill>
                  <a:srgbClr val="6182d6"/>
                </a:solidFill>
              </a:rPr>
              <a:t>에스페란토어</a:t>
            </a:r>
            <a:endParaRPr lang="ko-KR" altLang="en-US" sz="4000">
              <a:solidFill>
                <a:srgbClr val="6182d6"/>
              </a:solidFill>
            </a:endParaRPr>
          </a:p>
        </p:txBody>
      </p:sp>
      <p:sp>
        <p:nvSpPr>
          <p:cNvPr id="11" name="직사각형 10"/>
          <p:cNvSpPr>
            <a:spLocks noGrp="1"/>
          </p:cNvSpPr>
          <p:nvPr>
            <p:ph type="ctrTitle" idx="0" hasCustomPrompt="1"/>
          </p:nvPr>
        </p:nvSpPr>
        <p:spPr>
          <a:xfrm>
            <a:off x="716489" y="252031"/>
            <a:ext cx="6399440" cy="788982"/>
          </a:xfrm>
        </p:spPr>
        <p:txBody>
          <a:bodyPr/>
          <a:lstStyle/>
          <a:p>
            <a:pPr lvl="0">
              <a:defRPr/>
            </a:pPr>
            <a:r>
              <a:rPr lang="en-US" altLang="ko-KR"/>
              <a:t>03</a:t>
            </a:r>
            <a:r>
              <a:rPr lang="ko-KR" altLang="en-US"/>
              <a:t> 퀴즈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1864249"/>
      </p:ext>
    </p:extLst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단순 원형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244</ep:Words>
  <ep:PresentationFormat>와이드스크린</ep:PresentationFormat>
  <ep:Paragraphs>77</ep:Paragraphs>
  <ep:Slides>12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ep:HeadingPairs>
  <ep:TitlesOfParts>
    <vt:vector size="13" baseType="lpstr">
      <vt:lpstr>단순 원형</vt:lpstr>
      <vt:lpstr>인공(보편)언어의 역사</vt:lpstr>
      <vt:lpstr>슬라이드 2</vt:lpstr>
      <vt:lpstr>언어철학의 정의</vt:lpstr>
      <vt:lpstr>02 인공(보편)언어의 역사</vt:lpstr>
      <vt:lpstr>02 인공(보편)언어의 역사</vt:lpstr>
      <vt:lpstr>03 퀴즈</vt:lpstr>
      <vt:lpstr>03 퀴즈</vt:lpstr>
      <vt:lpstr>03 퀴즈</vt:lpstr>
      <vt:lpstr>03 퀴즈</vt:lpstr>
      <vt:lpstr>03 퀴즈</vt:lpstr>
      <vt:lpstr>03 퀴즈</vt:lpstr>
      <vt:lpstr>04 요약정리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2022-06-30T04:25:42.000</dcterms:created>
  <dc:creator>(주)한글과컴퓨터</dc:creator>
  <cp:lastModifiedBy>user</cp:lastModifiedBy>
  <dcterms:modified xsi:type="dcterms:W3CDTF">2026-06-07T16:17:56.080</dcterms:modified>
  <cp:revision>172</cp:revision>
  <dc:title>단순 원형</dc:title>
  <cp:version>1100.0100.01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