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6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73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12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49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2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24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9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2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08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73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0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3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7499-658D-4A8B-B14A-A467FCACE4C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3CA4-CF2A-4199-B072-69CEE3FB7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4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60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4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8446"/>
            <a:ext cx="8612647" cy="43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09017"/>
            <a:ext cx="864035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" y="108620"/>
            <a:ext cx="907612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LG</cp:lastModifiedBy>
  <cp:revision>2</cp:revision>
  <dcterms:created xsi:type="dcterms:W3CDTF">2026-04-29T13:22:46Z</dcterms:created>
  <dcterms:modified xsi:type="dcterms:W3CDTF">2026-04-29T13:41:08Z</dcterms:modified>
</cp:coreProperties>
</file>