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4384000" cy="13716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8" d="100"/>
          <a:sy n="58" d="100"/>
        </p:scale>
        <p:origin x="-31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1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1.png"/><Relationship Id="rId5" Type="http://schemas.openxmlformats.org/officeDocument/2006/relationships/image" Target="../media/image29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70900" y="-127000"/>
            <a:ext cx="15913100" cy="3835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0" y="10287000"/>
            <a:ext cx="10909300" cy="3670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2100" y="12344400"/>
            <a:ext cx="8407400" cy="825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5715000"/>
            <a:ext cx="17526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901700"/>
            <a:ext cx="12560300" cy="1422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0" y="3505200"/>
            <a:ext cx="11836400" cy="952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0" y="2324100"/>
            <a:ext cx="8077200" cy="660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5461000"/>
            <a:ext cx="6362700" cy="4102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3200" y="5410200"/>
            <a:ext cx="6515100" cy="4165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8300" y="9918700"/>
            <a:ext cx="7454900" cy="787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3300" y="9918700"/>
            <a:ext cx="7886700" cy="787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3800" y="11696700"/>
            <a:ext cx="143764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01700"/>
            <a:ext cx="125603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1798300"/>
            <a:ext cx="15671800" cy="825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3162300"/>
            <a:ext cx="11836400" cy="952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200" y="5003800"/>
            <a:ext cx="156464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952500"/>
            <a:ext cx="125603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372100"/>
            <a:ext cx="20739100" cy="4025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670300"/>
            <a:ext cx="11836400" cy="952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100" y="2146300"/>
            <a:ext cx="7099300" cy="66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838200"/>
            <a:ext cx="125603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3238500"/>
            <a:ext cx="11836400" cy="952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0" y="2209800"/>
            <a:ext cx="8077200" cy="660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5461000"/>
            <a:ext cx="6362700" cy="4102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100" y="9918700"/>
            <a:ext cx="7175500" cy="78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7400" y="9918700"/>
            <a:ext cx="7886700" cy="787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1100" y="11722100"/>
            <a:ext cx="118999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0" y="5461000"/>
            <a:ext cx="6362700" cy="4102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4965700"/>
            <a:ext cx="15646400" cy="614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863600"/>
            <a:ext cx="12560300" cy="1371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700" y="11798300"/>
            <a:ext cx="19799300" cy="825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100" y="2984500"/>
            <a:ext cx="118364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635000"/>
            <a:ext cx="137414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10287000"/>
            <a:ext cx="19570700" cy="245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00" y="2540000"/>
            <a:ext cx="4343400" cy="952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100" y="3975100"/>
            <a:ext cx="115062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700" y="10287000"/>
            <a:ext cx="10909300" cy="3670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-241300" y="-635000"/>
            <a:ext cx="15913100" cy="3835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600" y="5676900"/>
            <a:ext cx="57404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4864100"/>
            <a:ext cx="200914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4864100"/>
            <a:ext cx="200914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7785100"/>
            <a:ext cx="11455400" cy="1866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9900" y="9994900"/>
            <a:ext cx="69596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4864100"/>
            <a:ext cx="200914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7810500" y="-2832100"/>
            <a:ext cx="24765000" cy="8394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1300" y="4584700"/>
            <a:ext cx="393700" cy="50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0" y="4191000"/>
            <a:ext cx="1054100" cy="97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900" y="4267200"/>
            <a:ext cx="1008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700" y="1473200"/>
            <a:ext cx="5092700" cy="520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5800" y="1320800"/>
            <a:ext cx="4521200" cy="1028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1300" y="6654800"/>
            <a:ext cx="393700" cy="50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700" y="6273800"/>
            <a:ext cx="1054100" cy="990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7900" y="6350000"/>
            <a:ext cx="59690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4864100"/>
            <a:ext cx="200914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8102600"/>
            <a:ext cx="10350500" cy="2743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400" y="7505700"/>
            <a:ext cx="10350500" cy="596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4300" y="10731500"/>
            <a:ext cx="64516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700" y="10287000"/>
            <a:ext cx="10909300" cy="3670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-241300" y="-635000"/>
            <a:ext cx="15913100" cy="3835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00" y="5880100"/>
            <a:ext cx="12623800" cy="195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952500"/>
            <a:ext cx="18021300" cy="1422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5207000"/>
            <a:ext cx="20739100" cy="2959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3467100"/>
            <a:ext cx="118364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711200"/>
            <a:ext cx="11252200" cy="1422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2616200"/>
            <a:ext cx="13208000" cy="952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600" y="6286500"/>
            <a:ext cx="3505200" cy="3505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900" y="9601200"/>
            <a:ext cx="2997200" cy="901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100" y="7848600"/>
            <a:ext cx="14312900" cy="2654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6565900"/>
            <a:ext cx="152654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6286500"/>
            <a:ext cx="3505200" cy="350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711200"/>
            <a:ext cx="11252200" cy="1422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2616200"/>
            <a:ext cx="13208000" cy="952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900" y="9601200"/>
            <a:ext cx="2997200" cy="901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100" y="7848600"/>
            <a:ext cx="14732000" cy="3606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6565900"/>
            <a:ext cx="116205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70900" y="-127000"/>
            <a:ext cx="15913100" cy="3835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0" y="10287000"/>
            <a:ext cx="10909300" cy="3670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749800"/>
            <a:ext cx="17526000" cy="3975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7810500" y="-2832100"/>
            <a:ext cx="24765000" cy="8394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1300" y="4419600"/>
            <a:ext cx="393700" cy="50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0" y="4025900"/>
            <a:ext cx="1054100" cy="97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900" y="4102100"/>
            <a:ext cx="92329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1300" y="8597900"/>
            <a:ext cx="393700" cy="5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700" y="8204200"/>
            <a:ext cx="1054100" cy="990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7900" y="8280400"/>
            <a:ext cx="5969000" cy="876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700" y="1473200"/>
            <a:ext cx="5092700" cy="520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5800" y="1320800"/>
            <a:ext cx="4521200" cy="1028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2781300" y="6489700"/>
            <a:ext cx="393700" cy="5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3700" y="6108700"/>
            <a:ext cx="1054100" cy="990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7900" y="6184900"/>
            <a:ext cx="59690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2500"/>
            <a:ext cx="125603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5207000"/>
            <a:ext cx="22110700" cy="2959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00100"/>
            <a:ext cx="125603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5486400"/>
            <a:ext cx="20739100" cy="4025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3771900"/>
            <a:ext cx="11836400" cy="952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171700"/>
            <a:ext cx="8077200" cy="66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굴림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2006-08-16T00:00:00Z</dcterms:created>
  <dcterms:modified xsi:type="dcterms:W3CDTF">2026-06-19T09:43:57Z</dcterms:modified>
</cp:coreProperties>
</file>