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1092" y="-9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8.png"  /><Relationship Id="rId11" Type="http://schemas.openxmlformats.org/officeDocument/2006/relationships/image" Target="../media/image8.png"  /><Relationship Id="rId12" Type="http://schemas.openxmlformats.org/officeDocument/2006/relationships/image" Target="../media/image9.png"  /><Relationship Id="rId13" Type="http://schemas.openxmlformats.org/officeDocument/2006/relationships/image" Target="../media/image10.png"  /><Relationship Id="rId14" Type="http://schemas.openxmlformats.org/officeDocument/2006/relationships/image" Target="../media/image11.png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Relationship Id="rId8" Type="http://schemas.openxmlformats.org/officeDocument/2006/relationships/image" Target="../media/image6.png"  /><Relationship Id="rId9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3.png"  /><Relationship Id="rId11" Type="http://schemas.openxmlformats.org/officeDocument/2006/relationships/image" Target="../media/image63.png"  /><Relationship Id="rId12" Type="http://schemas.openxmlformats.org/officeDocument/2006/relationships/image" Target="../media/image88.png"  /><Relationship Id="rId13" Type="http://schemas.openxmlformats.org/officeDocument/2006/relationships/image" Target="../media/image89.jpeg"  /><Relationship Id="rId2" Type="http://schemas.openxmlformats.org/officeDocument/2006/relationships/image" Target="../media/image33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87.png"  /><Relationship Id="rId6" Type="http://schemas.openxmlformats.org/officeDocument/2006/relationships/image" Target="../media/image59.png"  /><Relationship Id="rId7" Type="http://schemas.openxmlformats.org/officeDocument/2006/relationships/image" Target="../media/image60.png"  /><Relationship Id="rId8" Type="http://schemas.openxmlformats.org/officeDocument/2006/relationships/image" Target="../media/image72.png"  /><Relationship Id="rId9" Type="http://schemas.openxmlformats.org/officeDocument/2006/relationships/image" Target="../media/image6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3.png"  /><Relationship Id="rId11" Type="http://schemas.openxmlformats.org/officeDocument/2006/relationships/image" Target="../media/image63.png"  /><Relationship Id="rId12" Type="http://schemas.openxmlformats.org/officeDocument/2006/relationships/image" Target="../media/image94.png"  /><Relationship Id="rId13" Type="http://schemas.openxmlformats.org/officeDocument/2006/relationships/image" Target="../media/image95.jpeg"  /><Relationship Id="rId2" Type="http://schemas.openxmlformats.org/officeDocument/2006/relationships/image" Target="../media/image33.png"  /><Relationship Id="rId3" Type="http://schemas.openxmlformats.org/officeDocument/2006/relationships/image" Target="../media/image33.png"  /><Relationship Id="rId4" Type="http://schemas.openxmlformats.org/officeDocument/2006/relationships/image" Target="../media/image90.png"  /><Relationship Id="rId5" Type="http://schemas.openxmlformats.org/officeDocument/2006/relationships/image" Target="../media/image91.png"  /><Relationship Id="rId6" Type="http://schemas.openxmlformats.org/officeDocument/2006/relationships/image" Target="../media/image59.png"  /><Relationship Id="rId7" Type="http://schemas.openxmlformats.org/officeDocument/2006/relationships/image" Target="../media/image92.png"  /><Relationship Id="rId8" Type="http://schemas.openxmlformats.org/officeDocument/2006/relationships/image" Target="../media/image72.png"  /><Relationship Id="rId9" Type="http://schemas.openxmlformats.org/officeDocument/2006/relationships/image" Target="../media/image9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03.png"  /><Relationship Id="rId11" Type="http://schemas.openxmlformats.org/officeDocument/2006/relationships/image" Target="../media/image104.png"  /><Relationship Id="rId12" Type="http://schemas.openxmlformats.org/officeDocument/2006/relationships/image" Target="../media/image105.png"  /><Relationship Id="rId13" Type="http://schemas.openxmlformats.org/officeDocument/2006/relationships/image" Target="../media/image106.png"  /><Relationship Id="rId14" Type="http://schemas.openxmlformats.org/officeDocument/2006/relationships/image" Target="../media/image107.png"  /><Relationship Id="rId15" Type="http://schemas.openxmlformats.org/officeDocument/2006/relationships/image" Target="../media/image33.png"  /><Relationship Id="rId16" Type="http://schemas.openxmlformats.org/officeDocument/2006/relationships/image" Target="../media/image33.png"  /><Relationship Id="rId2" Type="http://schemas.openxmlformats.org/officeDocument/2006/relationships/image" Target="../media/image96.png"  /><Relationship Id="rId3" Type="http://schemas.openxmlformats.org/officeDocument/2006/relationships/image" Target="../media/image97.png"  /><Relationship Id="rId4" Type="http://schemas.openxmlformats.org/officeDocument/2006/relationships/image" Target="../media/image98.png"  /><Relationship Id="rId5" Type="http://schemas.openxmlformats.org/officeDocument/2006/relationships/image" Target="../media/image99.png"  /><Relationship Id="rId6" Type="http://schemas.openxmlformats.org/officeDocument/2006/relationships/image" Target="../media/image100.png"  /><Relationship Id="rId7" Type="http://schemas.openxmlformats.org/officeDocument/2006/relationships/image" Target="../media/image101.png"  /><Relationship Id="rId8" Type="http://schemas.openxmlformats.org/officeDocument/2006/relationships/image" Target="../media/image102.png"  /><Relationship Id="rId9" Type="http://schemas.openxmlformats.org/officeDocument/2006/relationships/image" Target="../media/image1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16.png"  /><Relationship Id="rId11" Type="http://schemas.openxmlformats.org/officeDocument/2006/relationships/image" Target="../media/image117.png"  /><Relationship Id="rId12" Type="http://schemas.openxmlformats.org/officeDocument/2006/relationships/image" Target="../media/image118.png"  /><Relationship Id="rId13" Type="http://schemas.openxmlformats.org/officeDocument/2006/relationships/image" Target="../media/image119.png"  /><Relationship Id="rId14" Type="http://schemas.openxmlformats.org/officeDocument/2006/relationships/image" Target="../media/image120.png"  /><Relationship Id="rId15" Type="http://schemas.openxmlformats.org/officeDocument/2006/relationships/image" Target="../media/image33.png"  /><Relationship Id="rId2" Type="http://schemas.openxmlformats.org/officeDocument/2006/relationships/image" Target="../media/image108.png"  /><Relationship Id="rId3" Type="http://schemas.openxmlformats.org/officeDocument/2006/relationships/image" Target="../media/image109.png"  /><Relationship Id="rId4" Type="http://schemas.openxmlformats.org/officeDocument/2006/relationships/image" Target="../media/image110.png"  /><Relationship Id="rId5" Type="http://schemas.openxmlformats.org/officeDocument/2006/relationships/image" Target="../media/image111.png"  /><Relationship Id="rId6" Type="http://schemas.openxmlformats.org/officeDocument/2006/relationships/image" Target="../media/image112.png"  /><Relationship Id="rId7" Type="http://schemas.openxmlformats.org/officeDocument/2006/relationships/image" Target="../media/image113.png"  /><Relationship Id="rId8" Type="http://schemas.openxmlformats.org/officeDocument/2006/relationships/image" Target="../media/image114.png"  /><Relationship Id="rId9" Type="http://schemas.openxmlformats.org/officeDocument/2006/relationships/image" Target="../media/image11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28.png"  /><Relationship Id="rId11" Type="http://schemas.openxmlformats.org/officeDocument/2006/relationships/image" Target="../media/image129.png"  /><Relationship Id="rId12" Type="http://schemas.openxmlformats.org/officeDocument/2006/relationships/image" Target="../media/image130.png"  /><Relationship Id="rId13" Type="http://schemas.openxmlformats.org/officeDocument/2006/relationships/image" Target="../media/image131.png"  /><Relationship Id="rId14" Type="http://schemas.openxmlformats.org/officeDocument/2006/relationships/image" Target="../media/image132.png"  /><Relationship Id="rId15" Type="http://schemas.openxmlformats.org/officeDocument/2006/relationships/image" Target="../media/image33.png"  /><Relationship Id="rId16" Type="http://schemas.openxmlformats.org/officeDocument/2006/relationships/image" Target="../media/image33.png"  /><Relationship Id="rId2" Type="http://schemas.openxmlformats.org/officeDocument/2006/relationships/image" Target="../media/image121.png"  /><Relationship Id="rId3" Type="http://schemas.openxmlformats.org/officeDocument/2006/relationships/image" Target="../media/image122.png"  /><Relationship Id="rId4" Type="http://schemas.openxmlformats.org/officeDocument/2006/relationships/image" Target="../media/image123.png"  /><Relationship Id="rId5" Type="http://schemas.openxmlformats.org/officeDocument/2006/relationships/image" Target="../media/image124.png"  /><Relationship Id="rId6" Type="http://schemas.openxmlformats.org/officeDocument/2006/relationships/image" Target="../media/image125.png"  /><Relationship Id="rId7" Type="http://schemas.openxmlformats.org/officeDocument/2006/relationships/image" Target="../media/image13.png"  /><Relationship Id="rId8" Type="http://schemas.openxmlformats.org/officeDocument/2006/relationships/image" Target="../media/image126.png"  /><Relationship Id="rId9" Type="http://schemas.openxmlformats.org/officeDocument/2006/relationships/image" Target="../media/image12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40.png"  /><Relationship Id="rId11" Type="http://schemas.openxmlformats.org/officeDocument/2006/relationships/image" Target="../media/image141.png"  /><Relationship Id="rId12" Type="http://schemas.openxmlformats.org/officeDocument/2006/relationships/image" Target="../media/image142.png"  /><Relationship Id="rId13" Type="http://schemas.openxmlformats.org/officeDocument/2006/relationships/image" Target="../media/image143.png"  /><Relationship Id="rId14" Type="http://schemas.openxmlformats.org/officeDocument/2006/relationships/image" Target="../media/image144.png"  /><Relationship Id="rId15" Type="http://schemas.openxmlformats.org/officeDocument/2006/relationships/image" Target="../media/image33.png"  /><Relationship Id="rId2" Type="http://schemas.openxmlformats.org/officeDocument/2006/relationships/image" Target="../media/image133.png"  /><Relationship Id="rId3" Type="http://schemas.openxmlformats.org/officeDocument/2006/relationships/image" Target="../media/image97.png"  /><Relationship Id="rId4" Type="http://schemas.openxmlformats.org/officeDocument/2006/relationships/image" Target="../media/image134.png"  /><Relationship Id="rId5" Type="http://schemas.openxmlformats.org/officeDocument/2006/relationships/image" Target="../media/image135.png"  /><Relationship Id="rId6" Type="http://schemas.openxmlformats.org/officeDocument/2006/relationships/image" Target="../media/image136.png"  /><Relationship Id="rId7" Type="http://schemas.openxmlformats.org/officeDocument/2006/relationships/image" Target="../media/image137.png"  /><Relationship Id="rId8" Type="http://schemas.openxmlformats.org/officeDocument/2006/relationships/image" Target="../media/image138.png"  /><Relationship Id="rId9" Type="http://schemas.openxmlformats.org/officeDocument/2006/relationships/image" Target="../media/image13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51.png"  /><Relationship Id="rId11" Type="http://schemas.openxmlformats.org/officeDocument/2006/relationships/image" Target="../media/image152.png"  /><Relationship Id="rId12" Type="http://schemas.openxmlformats.org/officeDocument/2006/relationships/image" Target="../media/image142.png"  /><Relationship Id="rId13" Type="http://schemas.openxmlformats.org/officeDocument/2006/relationships/image" Target="../media/image143.png"  /><Relationship Id="rId14" Type="http://schemas.openxmlformats.org/officeDocument/2006/relationships/image" Target="../media/image153.png"  /><Relationship Id="rId15" Type="http://schemas.openxmlformats.org/officeDocument/2006/relationships/image" Target="../media/image33.png"  /><Relationship Id="rId16" Type="http://schemas.openxmlformats.org/officeDocument/2006/relationships/image" Target="../media/image33.png"  /><Relationship Id="rId2" Type="http://schemas.openxmlformats.org/officeDocument/2006/relationships/image" Target="../media/image121.png"  /><Relationship Id="rId3" Type="http://schemas.openxmlformats.org/officeDocument/2006/relationships/image" Target="../media/image145.png"  /><Relationship Id="rId4" Type="http://schemas.openxmlformats.org/officeDocument/2006/relationships/image" Target="../media/image146.png"  /><Relationship Id="rId5" Type="http://schemas.openxmlformats.org/officeDocument/2006/relationships/image" Target="../media/image147.png"  /><Relationship Id="rId6" Type="http://schemas.openxmlformats.org/officeDocument/2006/relationships/image" Target="../media/image148.png"  /><Relationship Id="rId7" Type="http://schemas.openxmlformats.org/officeDocument/2006/relationships/image" Target="../media/image149.png"  /><Relationship Id="rId8" Type="http://schemas.openxmlformats.org/officeDocument/2006/relationships/image" Target="../media/image150.png"  /><Relationship Id="rId9" Type="http://schemas.openxmlformats.org/officeDocument/2006/relationships/image" Target="../media/image137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62.png"  /><Relationship Id="rId11" Type="http://schemas.openxmlformats.org/officeDocument/2006/relationships/image" Target="../media/image163.png"  /><Relationship Id="rId12" Type="http://schemas.openxmlformats.org/officeDocument/2006/relationships/image" Target="../media/image164.png"  /><Relationship Id="rId13" Type="http://schemas.openxmlformats.org/officeDocument/2006/relationships/image" Target="../media/image143.png"  /><Relationship Id="rId14" Type="http://schemas.openxmlformats.org/officeDocument/2006/relationships/image" Target="../media/image31.png"  /><Relationship Id="rId15" Type="http://schemas.openxmlformats.org/officeDocument/2006/relationships/image" Target="../media/image33.png"  /><Relationship Id="rId16" Type="http://schemas.openxmlformats.org/officeDocument/2006/relationships/image" Target="../media/image33.png"  /><Relationship Id="rId2" Type="http://schemas.openxmlformats.org/officeDocument/2006/relationships/image" Target="../media/image154.png"  /><Relationship Id="rId3" Type="http://schemas.openxmlformats.org/officeDocument/2006/relationships/image" Target="../media/image155.png"  /><Relationship Id="rId4" Type="http://schemas.openxmlformats.org/officeDocument/2006/relationships/image" Target="../media/image156.png"  /><Relationship Id="rId5" Type="http://schemas.openxmlformats.org/officeDocument/2006/relationships/image" Target="../media/image157.png"  /><Relationship Id="rId6" Type="http://schemas.openxmlformats.org/officeDocument/2006/relationships/image" Target="../media/image158.png"  /><Relationship Id="rId7" Type="http://schemas.openxmlformats.org/officeDocument/2006/relationships/image" Target="../media/image159.png"  /><Relationship Id="rId8" Type="http://schemas.openxmlformats.org/officeDocument/2006/relationships/image" Target="../media/image160.png"  /><Relationship Id="rId9" Type="http://schemas.openxmlformats.org/officeDocument/2006/relationships/image" Target="../media/image16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70.png"  /><Relationship Id="rId11" Type="http://schemas.openxmlformats.org/officeDocument/2006/relationships/image" Target="../media/image171.png"  /><Relationship Id="rId12" Type="http://schemas.openxmlformats.org/officeDocument/2006/relationships/image" Target="../media/image172.png"  /><Relationship Id="rId13" Type="http://schemas.openxmlformats.org/officeDocument/2006/relationships/image" Target="../media/image173.png"  /><Relationship Id="rId14" Type="http://schemas.openxmlformats.org/officeDocument/2006/relationships/image" Target="../media/image174.png"  /><Relationship Id="rId15" Type="http://schemas.openxmlformats.org/officeDocument/2006/relationships/image" Target="../media/image175.png"  /><Relationship Id="rId16" Type="http://schemas.openxmlformats.org/officeDocument/2006/relationships/image" Target="../media/image176.png"  /><Relationship Id="rId17" Type="http://schemas.openxmlformats.org/officeDocument/2006/relationships/image" Target="../media/image177.png"  /><Relationship Id="rId18" Type="http://schemas.openxmlformats.org/officeDocument/2006/relationships/image" Target="../media/image178.png"  /><Relationship Id="rId19" Type="http://schemas.openxmlformats.org/officeDocument/2006/relationships/image" Target="../media/image179.png"  /><Relationship Id="rId2" Type="http://schemas.openxmlformats.org/officeDocument/2006/relationships/image" Target="../media/image33.png"  /><Relationship Id="rId20" Type="http://schemas.openxmlformats.org/officeDocument/2006/relationships/image" Target="../media/image180.png"  /><Relationship Id="rId21" Type="http://schemas.openxmlformats.org/officeDocument/2006/relationships/image" Target="../media/image181.png"  /><Relationship Id="rId22" Type="http://schemas.openxmlformats.org/officeDocument/2006/relationships/image" Target="../media/image182.png"  /><Relationship Id="rId23" Type="http://schemas.openxmlformats.org/officeDocument/2006/relationships/image" Target="../media/image183.png"  /><Relationship Id="rId24" Type="http://schemas.openxmlformats.org/officeDocument/2006/relationships/image" Target="../media/image184.png"  /><Relationship Id="rId25" Type="http://schemas.openxmlformats.org/officeDocument/2006/relationships/image" Target="../media/image185.png"  /><Relationship Id="rId26" Type="http://schemas.openxmlformats.org/officeDocument/2006/relationships/image" Target="../media/image186.png"  /><Relationship Id="rId27" Type="http://schemas.openxmlformats.org/officeDocument/2006/relationships/image" Target="../media/image187.png"  /><Relationship Id="rId28" Type="http://schemas.openxmlformats.org/officeDocument/2006/relationships/image" Target="../media/image188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165.png"  /><Relationship Id="rId6" Type="http://schemas.openxmlformats.org/officeDocument/2006/relationships/image" Target="../media/image166.png"  /><Relationship Id="rId7" Type="http://schemas.openxmlformats.org/officeDocument/2006/relationships/image" Target="../media/image167.png"  /><Relationship Id="rId8" Type="http://schemas.openxmlformats.org/officeDocument/2006/relationships/image" Target="../media/image168.png"  /><Relationship Id="rId9" Type="http://schemas.openxmlformats.org/officeDocument/2006/relationships/image" Target="../media/image16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95.png"  /><Relationship Id="rId11" Type="http://schemas.openxmlformats.org/officeDocument/2006/relationships/image" Target="../media/image196.png"  /><Relationship Id="rId12" Type="http://schemas.openxmlformats.org/officeDocument/2006/relationships/image" Target="../media/image197.png"  /><Relationship Id="rId13" Type="http://schemas.openxmlformats.org/officeDocument/2006/relationships/image" Target="../media/image198.png"  /><Relationship Id="rId14" Type="http://schemas.openxmlformats.org/officeDocument/2006/relationships/image" Target="../media/image199.png"  /><Relationship Id="rId15" Type="http://schemas.openxmlformats.org/officeDocument/2006/relationships/image" Target="../media/image33.png"  /><Relationship Id="rId16" Type="http://schemas.openxmlformats.org/officeDocument/2006/relationships/image" Target="../media/image33.png"  /><Relationship Id="rId2" Type="http://schemas.openxmlformats.org/officeDocument/2006/relationships/image" Target="../media/image189.png"  /><Relationship Id="rId3" Type="http://schemas.openxmlformats.org/officeDocument/2006/relationships/image" Target="../media/image190.png"  /><Relationship Id="rId4" Type="http://schemas.openxmlformats.org/officeDocument/2006/relationships/image" Target="../media/image191.png"  /><Relationship Id="rId5" Type="http://schemas.openxmlformats.org/officeDocument/2006/relationships/image" Target="../media/image124.png"  /><Relationship Id="rId6" Type="http://schemas.openxmlformats.org/officeDocument/2006/relationships/image" Target="../media/image116.png"  /><Relationship Id="rId7" Type="http://schemas.openxmlformats.org/officeDocument/2006/relationships/image" Target="../media/image192.png"  /><Relationship Id="rId8" Type="http://schemas.openxmlformats.org/officeDocument/2006/relationships/image" Target="../media/image193.png"  /><Relationship Id="rId9" Type="http://schemas.openxmlformats.org/officeDocument/2006/relationships/image" Target="../media/image19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20.png"  /><Relationship Id="rId11" Type="http://schemas.openxmlformats.org/officeDocument/2006/relationships/image" Target="../media/image21.png"  /><Relationship Id="rId12" Type="http://schemas.openxmlformats.org/officeDocument/2006/relationships/image" Target="../media/image22.png"  /><Relationship Id="rId13" Type="http://schemas.openxmlformats.org/officeDocument/2006/relationships/image" Target="../media/image23.png"  /><Relationship Id="rId14" Type="http://schemas.openxmlformats.org/officeDocument/2006/relationships/image" Target="../media/image24.png"  /><Relationship Id="rId15" Type="http://schemas.openxmlformats.org/officeDocument/2006/relationships/image" Target="../media/image25.png"  /><Relationship Id="rId16" Type="http://schemas.openxmlformats.org/officeDocument/2006/relationships/image" Target="../media/image26.png"  /><Relationship Id="rId17" Type="http://schemas.openxmlformats.org/officeDocument/2006/relationships/image" Target="../media/image27.png"  /><Relationship Id="rId18" Type="http://schemas.openxmlformats.org/officeDocument/2006/relationships/image" Target="../media/image28.png"  /><Relationship Id="rId19" Type="http://schemas.openxmlformats.org/officeDocument/2006/relationships/image" Target="../media/image29.png"  /><Relationship Id="rId2" Type="http://schemas.openxmlformats.org/officeDocument/2006/relationships/image" Target="../media/image12.png"  /><Relationship Id="rId20" Type="http://schemas.openxmlformats.org/officeDocument/2006/relationships/image" Target="../media/image30.png"  /><Relationship Id="rId21" Type="http://schemas.openxmlformats.org/officeDocument/2006/relationships/image" Target="../media/image31.png"  /><Relationship Id="rId22" Type="http://schemas.openxmlformats.org/officeDocument/2006/relationships/image" Target="../media/image3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Relationship Id="rId6" Type="http://schemas.openxmlformats.org/officeDocument/2006/relationships/image" Target="../media/image16.png"  /><Relationship Id="rId7" Type="http://schemas.openxmlformats.org/officeDocument/2006/relationships/image" Target="../media/image17.png"  /><Relationship Id="rId8" Type="http://schemas.openxmlformats.org/officeDocument/2006/relationships/image" Target="../media/image18.png"  /><Relationship Id="rId9" Type="http://schemas.openxmlformats.org/officeDocument/2006/relationships/image" Target="../media/image19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0.png"  /><Relationship Id="rId11" Type="http://schemas.openxmlformats.org/officeDocument/2006/relationships/image" Target="../media/image41.png"  /><Relationship Id="rId12" Type="http://schemas.openxmlformats.org/officeDocument/2006/relationships/image" Target="../media/image42.png"  /><Relationship Id="rId13" Type="http://schemas.openxmlformats.org/officeDocument/2006/relationships/image" Target="../media/image43.png"  /><Relationship Id="rId14" Type="http://schemas.openxmlformats.org/officeDocument/2006/relationships/image" Target="../media/image44.png"  /><Relationship Id="rId2" Type="http://schemas.openxmlformats.org/officeDocument/2006/relationships/image" Target="../media/image33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35.png"  /><Relationship Id="rId6" Type="http://schemas.openxmlformats.org/officeDocument/2006/relationships/image" Target="../media/image36.png"  /><Relationship Id="rId7" Type="http://schemas.openxmlformats.org/officeDocument/2006/relationships/image" Target="../media/image37.png"  /><Relationship Id="rId8" Type="http://schemas.openxmlformats.org/officeDocument/2006/relationships/image" Target="../media/image38.png"  /><Relationship Id="rId9" Type="http://schemas.openxmlformats.org/officeDocument/2006/relationships/image" Target="../media/image3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50.png"  /><Relationship Id="rId11" Type="http://schemas.openxmlformats.org/officeDocument/2006/relationships/image" Target="../media/image50.png"  /><Relationship Id="rId12" Type="http://schemas.openxmlformats.org/officeDocument/2006/relationships/image" Target="../media/image51.png"  /><Relationship Id="rId13" Type="http://schemas.openxmlformats.org/officeDocument/2006/relationships/image" Target="../media/image52.png"  /><Relationship Id="rId14" Type="http://schemas.openxmlformats.org/officeDocument/2006/relationships/image" Target="../media/image50.png"  /><Relationship Id="rId15" Type="http://schemas.openxmlformats.org/officeDocument/2006/relationships/image" Target="../media/image53.png"  /><Relationship Id="rId16" Type="http://schemas.openxmlformats.org/officeDocument/2006/relationships/image" Target="../media/image53.png"  /><Relationship Id="rId17" Type="http://schemas.openxmlformats.org/officeDocument/2006/relationships/image" Target="../media/image53.png"  /><Relationship Id="rId18" Type="http://schemas.openxmlformats.org/officeDocument/2006/relationships/image" Target="../media/image54.png"  /><Relationship Id="rId19" Type="http://schemas.openxmlformats.org/officeDocument/2006/relationships/image" Target="../media/image55.png"  /><Relationship Id="rId2" Type="http://schemas.openxmlformats.org/officeDocument/2006/relationships/image" Target="../media/image33.png"  /><Relationship Id="rId20" Type="http://schemas.openxmlformats.org/officeDocument/2006/relationships/image" Target="../media/image56.png"  /><Relationship Id="rId21" Type="http://schemas.openxmlformats.org/officeDocument/2006/relationships/image" Target="../media/image57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47.png"  /><Relationship Id="rId8" Type="http://schemas.openxmlformats.org/officeDocument/2006/relationships/image" Target="../media/image48.png"  /><Relationship Id="rId9" Type="http://schemas.openxmlformats.org/officeDocument/2006/relationships/image" Target="../media/image4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3.png"  /><Relationship Id="rId11" Type="http://schemas.openxmlformats.org/officeDocument/2006/relationships/image" Target="../media/image63.png"  /><Relationship Id="rId12" Type="http://schemas.openxmlformats.org/officeDocument/2006/relationships/image" Target="../media/image64.png"  /><Relationship Id="rId13" Type="http://schemas.openxmlformats.org/officeDocument/2006/relationships/image" Target="../media/image65.jpeg"  /><Relationship Id="rId2" Type="http://schemas.openxmlformats.org/officeDocument/2006/relationships/image" Target="../media/image33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58.png"  /><Relationship Id="rId6" Type="http://schemas.openxmlformats.org/officeDocument/2006/relationships/image" Target="../media/image59.png"  /><Relationship Id="rId7" Type="http://schemas.openxmlformats.org/officeDocument/2006/relationships/image" Target="../media/image60.png"  /><Relationship Id="rId8" Type="http://schemas.openxmlformats.org/officeDocument/2006/relationships/image" Target="../media/image61.png"  /><Relationship Id="rId9" Type="http://schemas.openxmlformats.org/officeDocument/2006/relationships/image" Target="../media/image6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3.png"  /><Relationship Id="rId11" Type="http://schemas.openxmlformats.org/officeDocument/2006/relationships/image" Target="../media/image63.png"  /><Relationship Id="rId12" Type="http://schemas.openxmlformats.org/officeDocument/2006/relationships/image" Target="../media/image69.png"  /><Relationship Id="rId13" Type="http://schemas.openxmlformats.org/officeDocument/2006/relationships/image" Target="../media/image70.jpeg"  /><Relationship Id="rId2" Type="http://schemas.openxmlformats.org/officeDocument/2006/relationships/image" Target="../media/image33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66.png"  /><Relationship Id="rId6" Type="http://schemas.openxmlformats.org/officeDocument/2006/relationships/image" Target="../media/image59.png"  /><Relationship Id="rId7" Type="http://schemas.openxmlformats.org/officeDocument/2006/relationships/image" Target="../media/image67.png"  /><Relationship Id="rId8" Type="http://schemas.openxmlformats.org/officeDocument/2006/relationships/image" Target="../media/image61.png"  /><Relationship Id="rId9" Type="http://schemas.openxmlformats.org/officeDocument/2006/relationships/image" Target="../media/image6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3.png"  /><Relationship Id="rId11" Type="http://schemas.openxmlformats.org/officeDocument/2006/relationships/image" Target="../media/image63.png"  /><Relationship Id="rId12" Type="http://schemas.openxmlformats.org/officeDocument/2006/relationships/image" Target="../media/image69.png"  /><Relationship Id="rId13" Type="http://schemas.openxmlformats.org/officeDocument/2006/relationships/image" Target="../media/image73.jpeg"  /><Relationship Id="rId2" Type="http://schemas.openxmlformats.org/officeDocument/2006/relationships/image" Target="../media/image33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71.png"  /><Relationship Id="rId6" Type="http://schemas.openxmlformats.org/officeDocument/2006/relationships/image" Target="../media/image59.png"  /><Relationship Id="rId7" Type="http://schemas.openxmlformats.org/officeDocument/2006/relationships/image" Target="../media/image60.png"  /><Relationship Id="rId8" Type="http://schemas.openxmlformats.org/officeDocument/2006/relationships/image" Target="../media/image72.png"  /><Relationship Id="rId9" Type="http://schemas.openxmlformats.org/officeDocument/2006/relationships/image" Target="../media/image68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50.png"  /><Relationship Id="rId11" Type="http://schemas.openxmlformats.org/officeDocument/2006/relationships/image" Target="../media/image80.png"  /><Relationship Id="rId12" Type="http://schemas.openxmlformats.org/officeDocument/2006/relationships/image" Target="../media/image50.png"  /><Relationship Id="rId13" Type="http://schemas.openxmlformats.org/officeDocument/2006/relationships/image" Target="../media/image52.png"  /><Relationship Id="rId14" Type="http://schemas.openxmlformats.org/officeDocument/2006/relationships/image" Target="../media/image50.png"  /><Relationship Id="rId15" Type="http://schemas.openxmlformats.org/officeDocument/2006/relationships/image" Target="../media/image53.png"  /><Relationship Id="rId16" Type="http://schemas.openxmlformats.org/officeDocument/2006/relationships/image" Target="../media/image53.png"  /><Relationship Id="rId17" Type="http://schemas.openxmlformats.org/officeDocument/2006/relationships/image" Target="../media/image53.png"  /><Relationship Id="rId18" Type="http://schemas.openxmlformats.org/officeDocument/2006/relationships/image" Target="../media/image57.png"  /><Relationship Id="rId19" Type="http://schemas.openxmlformats.org/officeDocument/2006/relationships/image" Target="../media/image81.png"  /><Relationship Id="rId2" Type="http://schemas.openxmlformats.org/officeDocument/2006/relationships/image" Target="../media/image33.png"  /><Relationship Id="rId20" Type="http://schemas.openxmlformats.org/officeDocument/2006/relationships/image" Target="../media/image82.png"  /><Relationship Id="rId21" Type="http://schemas.openxmlformats.org/officeDocument/2006/relationships/image" Target="../media/image83.png"  /><Relationship Id="rId3" Type="http://schemas.openxmlformats.org/officeDocument/2006/relationships/image" Target="../media/image33.png"  /><Relationship Id="rId4" Type="http://schemas.openxmlformats.org/officeDocument/2006/relationships/image" Target="../media/image74.png"  /><Relationship Id="rId5" Type="http://schemas.openxmlformats.org/officeDocument/2006/relationships/image" Target="../media/image75.png"  /><Relationship Id="rId6" Type="http://schemas.openxmlformats.org/officeDocument/2006/relationships/image" Target="../media/image76.png"  /><Relationship Id="rId7" Type="http://schemas.openxmlformats.org/officeDocument/2006/relationships/image" Target="../media/image77.png"  /><Relationship Id="rId8" Type="http://schemas.openxmlformats.org/officeDocument/2006/relationships/image" Target="../media/image78.png"  /><Relationship Id="rId9" Type="http://schemas.openxmlformats.org/officeDocument/2006/relationships/image" Target="../media/image7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3.png"  /><Relationship Id="rId11" Type="http://schemas.openxmlformats.org/officeDocument/2006/relationships/image" Target="../media/image63.png"  /><Relationship Id="rId12" Type="http://schemas.openxmlformats.org/officeDocument/2006/relationships/image" Target="../media/image85.png"  /><Relationship Id="rId13" Type="http://schemas.openxmlformats.org/officeDocument/2006/relationships/image" Target="../media/image86.jpeg"  /><Relationship Id="rId2" Type="http://schemas.openxmlformats.org/officeDocument/2006/relationships/image" Target="../media/image33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84.png"  /><Relationship Id="rId6" Type="http://schemas.openxmlformats.org/officeDocument/2006/relationships/image" Target="../media/image59.png"  /><Relationship Id="rId7" Type="http://schemas.openxmlformats.org/officeDocument/2006/relationships/image" Target="../media/image60.png"  /><Relationship Id="rId8" Type="http://schemas.openxmlformats.org/officeDocument/2006/relationships/image" Target="../media/image61.png"  /><Relationship Id="rId9" Type="http://schemas.openxmlformats.org/officeDocument/2006/relationships/image" Target="../media/image6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000000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76400" y="11417300"/>
            <a:ext cx="6248400" cy="774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9100" y="10490200"/>
            <a:ext cx="6248400" cy="774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6858000"/>
            <a:ext cx="6883400" cy="6985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9951700" y="4914900"/>
            <a:ext cx="4432300" cy="8801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608300" y="4914900"/>
            <a:ext cx="4432300" cy="8801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46900" y="4914900"/>
            <a:ext cx="8674100" cy="8801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9583400" y="0"/>
            <a:ext cx="4800600" cy="48708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09600" y="609600"/>
            <a:ext cx="8458200" cy="3505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altLang="en-US" sz="9600" b="0" i="0" u="none" strike="noStrike" cap="all" spc="-40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근대 철학의 </a:t>
            </a:r>
            <a:endParaRPr lang="ko-KR" altLang="en-US" sz="9600" b="0" i="0" u="none" strike="noStrike" cap="all" spc="-40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ko-KR" altLang="en-US" sz="9600" b="0" i="0" u="none" strike="noStrike" cap="all" spc="-40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대표 철학자들</a:t>
            </a:r>
            <a:endParaRPr lang="ko-KR" altLang="en-US" sz="9600" b="0" i="0" u="none" strike="noStrike" cap="all" spc="-40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57400" y="10655300"/>
            <a:ext cx="3251200" cy="482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ko-KR" altLang="en-US" sz="3000" b="1" i="0" u="none" strike="noStrike">
                <a:solidFill>
                  <a:srgbClr val="000000"/>
                </a:solidFill>
                <a:effectLst/>
                <a:latin typeface="Pretendard SemiBold"/>
                <a:ea typeface="Pretendard SemiBold"/>
                <a:cs typeface="Pretendard SemiBold"/>
              </a:rPr>
              <a:t>학과</a:t>
            </a:r>
            <a:r>
              <a:rPr lang="en-US" altLang="ko-KR" sz="3000" b="1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:</a:t>
            </a:r>
            <a:r>
              <a:rPr lang="ko-KR" altLang="en-US" sz="3000" b="1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 물리치료학과</a:t>
            </a:r>
            <a:endParaRPr lang="ko-KR" altLang="en-US" sz="3000" b="1" i="0" u="none" strike="noStrike">
              <a:solidFill>
                <a:srgbClr val="000000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70100" y="11582400"/>
            <a:ext cx="3505200" cy="482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000" b="1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학번: 20230253</a:t>
            </a:r>
            <a:endParaRPr lang="en-US" sz="3000" b="1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10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9">
                    <hd:imgEffect xmlns:hd="http://schemas.haansoft.com/office/drawingml/8.0">
                      <hd:artEffectSharpenSoften amount="100000"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1689100" y="10490200"/>
            <a:ext cx="152400" cy="774700"/>
          </a:xfrm>
          <a:prstGeom prst="rect">
            <a:avLst/>
          </a:prstGeom>
          <a:solidFill>
            <a:schemeClr val="dk1"/>
          </a:solidFill>
          <a:ln>
            <a:solidFill>
              <a:schemeClr val="dk1"/>
            </a:solidFill>
          </a:ln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11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9">
                    <hd:imgEffect xmlns:hd="http://schemas.haansoft.com/office/drawingml/8.0">
                      <hd:artEffectSharpenSoften amount="100000"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1689100" y="11417300"/>
            <a:ext cx="152400" cy="774700"/>
          </a:xfrm>
          <a:prstGeom prst="rect">
            <a:avLst/>
          </a:prstGeom>
          <a:solidFill>
            <a:schemeClr val="dk1"/>
          </a:solidFill>
          <a:ln>
            <a:solidFill>
              <a:schemeClr val="dk1"/>
            </a:solidFill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676400" y="9525000"/>
            <a:ext cx="6248400" cy="774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13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14">
                    <hd:imgEffect xmlns:hd="http://schemas.haansoft.com/office/drawingml/8.0">
                      <hd:artEffectSharpenSoften amount="29000"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1676400" y="9550400"/>
            <a:ext cx="152400" cy="774700"/>
          </a:xfrm>
          <a:prstGeom prst="rect">
            <a:avLst/>
          </a:prstGeom>
          <a:solidFill>
            <a:schemeClr val="dk1"/>
          </a:solidFill>
          <a:ln>
            <a:solidFill>
              <a:schemeClr val="dk1"/>
            </a:solidFill>
          </a:ln>
        </p:spPr>
      </p:pic>
      <p:sp>
        <p:nvSpPr>
          <p:cNvPr id="18" name="TextBox 18"/>
          <p:cNvSpPr txBox="1"/>
          <p:nvPr/>
        </p:nvSpPr>
        <p:spPr>
          <a:xfrm>
            <a:off x="2006600" y="9702800"/>
            <a:ext cx="2260600" cy="508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000" b="1" i="0" u="none" strike="noStrike">
                <a:solidFill>
                  <a:srgbClr val="000000"/>
                </a:solidFill>
                <a:effectLst/>
                <a:latin typeface="Pretendard SemiBold"/>
                <a:ea typeface="Pretendard SemiBold"/>
                <a:cs typeface="Pretendard SemiBold"/>
              </a:rPr>
              <a:t>이름: 이성현</a:t>
            </a:r>
            <a:endParaRPr lang="en-US" sz="3000" b="1" i="0" u="none" strike="noStrike">
              <a:solidFill>
                <a:srgbClr val="000000"/>
              </a:solidFill>
              <a:effectLst/>
              <a:latin typeface="Pretendard SemiBold"/>
              <a:ea typeface="Pretendard SemiBold"/>
              <a:cs typeface="Pretendar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2700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10/20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687300" y="8928100"/>
            <a:ext cx="10617200" cy="1625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14100" y="7315200"/>
            <a:ext cx="12103100" cy="1625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26800" y="5702300"/>
            <a:ext cx="12090400" cy="1625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0" y="4076700"/>
            <a:ext cx="10617200" cy="1625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16000" y="11176000"/>
            <a:ext cx="4114800" cy="800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024600" y="11176000"/>
            <a:ext cx="4114800" cy="800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263900" y="11176000"/>
            <a:ext cx="17907000" cy="800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39800" y="2362200"/>
            <a:ext cx="5461000" cy="952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533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바뤼흐 스피노자</a:t>
            </a:r>
            <a:endParaRPr lang="en-US" sz="533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name="TextBox 15" id="15"/>
          <p:cNvSpPr txBox="true"/>
          <p:nvPr/>
        </p:nvSpPr>
        <p:spPr>
          <a:xfrm rot="0">
            <a:off x="12763500" y="9067800"/>
            <a:ext cx="10718800" cy="1371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857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《에티카》: 철학을 수학(기하학)처럼 설명하기 위해  </a:t>
            </a:r>
          </a:p>
          <a:p>
            <a:pPr algn="l" lvl="0">
              <a:lnSpc>
                <a:spcPct val="116199"/>
              </a:lnSpc>
            </a:pPr>
            <a:r>
              <a:rPr lang="en-US" sz="3857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정의→공리→정리 순으로 서술 되어 있는  대표작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38100" y="4521200"/>
            <a:ext cx="10693400" cy="698500"/>
          </a:xfrm>
          <a:prstGeom prst="rect">
            <a:avLst/>
          </a:prstGeom>
          <a:effectLst>
            <a:outerShdw dist="38376" dir="2700000">
              <a:srgbClr val="000000">
                <a:alpha val="40000"/>
              </a:srgbClr>
            </a:outerShdw>
          </a:effectLst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928" b="1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일원론: 세상에는 하나의 실체만이 존재한다</a:t>
            </a:r>
            <a:r>
              <a:rPr lang="en-US" sz="3928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 </a:t>
            </a:r>
            <a:endParaRPr lang="en-US" sz="3928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name="TextBox 17" id="17"/>
          <p:cNvSpPr txBox="true"/>
          <p:nvPr/>
        </p:nvSpPr>
        <p:spPr>
          <a:xfrm rot="0">
            <a:off x="11328400" y="7467600"/>
            <a:ext cx="121412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57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모든 것은 필연적이다. </a:t>
            </a:r>
          </a:p>
          <a:p>
            <a:pPr algn="l" lvl="0">
              <a:lnSpc>
                <a:spcPct val="116199"/>
              </a:lnSpc>
            </a:pPr>
            <a:r>
              <a:rPr lang="en-US" sz="3457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우연은 없으며 정해진 법칙에 따라 필연적으로 발생한다고 주장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341100" y="5905500"/>
            <a:ext cx="121412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57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범신론: "신은 곧 자연이다" 신은 인간처럼 인격을 가진 존재가 아니라, 우주 그 자체이자 만물을 움직이는 필연적인 법칙이다.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2667000" y="4191000"/>
            <a:ext cx="6711169" cy="59413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2700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10/20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687300" y="8928100"/>
            <a:ext cx="10617200" cy="1625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14100" y="7315200"/>
            <a:ext cx="12103100" cy="1625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26800" y="5702300"/>
            <a:ext cx="12090400" cy="1625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0" y="4076700"/>
            <a:ext cx="10617200" cy="1625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16000" y="11176000"/>
            <a:ext cx="4114800" cy="800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024600" y="11176000"/>
            <a:ext cx="4114800" cy="800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263900" y="11176000"/>
            <a:ext cx="17907000" cy="800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52500" y="2374900"/>
            <a:ext cx="92329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고트프리트 빌헬름 라이프니츠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63500" y="9067800"/>
            <a:ext cx="10718800" cy="1371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6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낙관주의: 신이 수많은 설계도 중 가장 완벽한 세계를 골라 설계했다(가능한 세계 중 최선이다)</a:t>
            </a:r>
            <a:endParaRPr lang="en-US" sz="36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88900" y="4254500"/>
            <a:ext cx="10680700" cy="622300"/>
          </a:xfrm>
          <a:prstGeom prst="rect">
            <a:avLst/>
          </a:prstGeom>
          <a:effectLst>
            <a:outerShdw dist="34468" dir="2700000">
              <a:srgbClr val="000000">
                <a:alpha val="40000"/>
              </a:srgbClr>
            </a:outerShdw>
          </a:effectLst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528" b="1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세계는 무수히 많은 실체로 이루어져 있다</a:t>
            </a:r>
            <a:endParaRPr lang="en-US" sz="3528" b="1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3528" b="1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(다원론적 일원론)</a:t>
            </a:r>
            <a:endParaRPr lang="en-US" sz="3528" b="1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328400" y="7543800"/>
            <a:ext cx="12141200" cy="12319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예정 조화: 모나드들은 서로 영향을 주지 않는데 세상이 잘 돌아가네?</a:t>
            </a:r>
            <a:endParaRPr lang="en-US" sz="32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→ 신이 세상을 만들 때 미리 완벽하게 맞춰 놓았기 때문이다</a:t>
            </a:r>
            <a:r>
              <a:rPr lang="en-US" sz="3457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.</a:t>
            </a:r>
            <a:endParaRPr lang="en-US" sz="3457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328400" y="5930900"/>
            <a:ext cx="12141200" cy="12319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단자론: 세계는 단자(모나드)로 가득 차 있다. 세상을 구성하는 기본단위이자 더 이상 쪼갤 수 없으며 물질이 아니라 정신적인 존재이다.</a:t>
            </a:r>
            <a:endParaRPr lang="en-US" sz="32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3733800" y="3882639"/>
            <a:ext cx="5334000" cy="64805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295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19024600" y="8864600"/>
            <a:ext cx="4051300" cy="240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19037300" y="116840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200000">
            <a:off x="21412200" y="8851900"/>
            <a:ext cx="4038600" cy="2400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16200000">
            <a:off x="21412200" y="11696700"/>
            <a:ext cx="4076700" cy="240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16200000">
            <a:off x="19037300" y="12877800"/>
            <a:ext cx="4038600" cy="240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5400000">
            <a:off x="21412200" y="12877800"/>
            <a:ext cx="4064000" cy="240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16200000">
            <a:off x="16662400" y="8839200"/>
            <a:ext cx="40386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 rot="5400000">
            <a:off x="16649700" y="4787900"/>
            <a:ext cx="4064000" cy="240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6200000">
            <a:off x="14262100" y="12915900"/>
            <a:ext cx="4038600" cy="2400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 rot="5400000">
            <a:off x="19062700" y="8864600"/>
            <a:ext cx="4000500" cy="236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rot="5400000">
            <a:off x="11849100" y="10071100"/>
            <a:ext cx="4051300" cy="2400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990600" y="1981200"/>
            <a:ext cx="122555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0" b="false" i="false" u="none" strike="noStrike" spc="-2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퀴즈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05700" y="5930900"/>
            <a:ext cx="8712200" cy="22479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4208" b="0" i="0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"인간은 백지 상태로 태어나 경험을 통해</a:t>
            </a:r>
            <a:r>
              <a:rPr lang="ko-KR" altLang="en-US" sz="4208" b="0" i="0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4208" b="0" i="0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관념을 형성해 나가는 존재다."라는 </a:t>
            </a:r>
            <a:r>
              <a:rPr lang="ko-KR" altLang="en-US" sz="4208" b="0" i="0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설의 이름은</a:t>
            </a:r>
            <a:r>
              <a:rPr lang="en-US" sz="4208" b="0" i="0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?</a:t>
            </a:r>
            <a:endParaRPr lang="en-US" sz="4208" b="0" i="0" u="none" strike="noStrike">
              <a:solidFill>
                <a:srgbClr val="ffffff"/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name="TextBox 19" id="19"/>
          <p:cNvSpPr txBox="true"/>
          <p:nvPr/>
        </p:nvSpPr>
        <p:spPr>
          <a:xfrm rot="0">
            <a:off x="9118600" y="4660900"/>
            <a:ext cx="5232400" cy="99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587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존 로크가 주장한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295A8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19024600" y="8864600"/>
            <a:ext cx="4051300" cy="240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19037300" y="116840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200000">
            <a:off x="21412200" y="8851900"/>
            <a:ext cx="4038600" cy="2400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16200000">
            <a:off x="21412200" y="11696700"/>
            <a:ext cx="4076700" cy="240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16200000">
            <a:off x="19037300" y="12877800"/>
            <a:ext cx="4038600" cy="240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5400000">
            <a:off x="21412200" y="12877800"/>
            <a:ext cx="4064000" cy="240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16200000">
            <a:off x="16662400" y="8839200"/>
            <a:ext cx="40386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 rot="5400000">
            <a:off x="16649700" y="4787900"/>
            <a:ext cx="4064000" cy="240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6200000">
            <a:off x="14262100" y="12915900"/>
            <a:ext cx="4038600" cy="2400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 rot="5400000">
            <a:off x="19062700" y="8864600"/>
            <a:ext cx="4000500" cy="236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rot="5400000">
            <a:off x="11849100" y="10071100"/>
            <a:ext cx="4051300" cy="2400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9740900" y="5791200"/>
            <a:ext cx="9309100" cy="2286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2874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백지설</a:t>
            </a:r>
          </a:p>
        </p:txBody>
      </p:sp>
    </p:spTree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295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19024600" y="8864600"/>
            <a:ext cx="4051300" cy="240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19037300" y="116840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200000">
            <a:off x="21412200" y="8851900"/>
            <a:ext cx="4038600" cy="2400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16200000">
            <a:off x="21412200" y="11696700"/>
            <a:ext cx="4076700" cy="240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16200000">
            <a:off x="19037300" y="12877800"/>
            <a:ext cx="4038600" cy="240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5400000">
            <a:off x="21412200" y="12877800"/>
            <a:ext cx="4064000" cy="240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16200000">
            <a:off x="16662400" y="8839200"/>
            <a:ext cx="40386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 rot="5400000">
            <a:off x="16649700" y="4787900"/>
            <a:ext cx="4064000" cy="240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6200000">
            <a:off x="14262100" y="12915900"/>
            <a:ext cx="4038600" cy="2400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 rot="5400000">
            <a:off x="19062700" y="8864600"/>
            <a:ext cx="4000500" cy="236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rot="5400000">
            <a:off x="11849100" y="10071100"/>
            <a:ext cx="4051300" cy="2400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990600" y="1981200"/>
            <a:ext cx="122555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0" b="false" i="false" u="none" strike="noStrike" spc="-2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퀴즈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3400" y="5753100"/>
            <a:ext cx="12141200" cy="990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5587" b="0" i="0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《에티카》를 집필한 철학자는 누구인가?</a:t>
            </a:r>
            <a:endParaRPr lang="en-US" sz="5587" b="0" i="0" u="none" strike="noStrike">
              <a:solidFill>
                <a:srgbClr val="ffffff"/>
              </a:solidFill>
              <a:latin typeface="Pretendard Bold"/>
              <a:ea typeface="Pretendard Bold"/>
              <a:cs typeface="Pretendard Bold"/>
            </a:endParaR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295A8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19024600" y="8864600"/>
            <a:ext cx="4051300" cy="240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19037300" y="116840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200000">
            <a:off x="21412200" y="8851900"/>
            <a:ext cx="4038600" cy="2400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16200000">
            <a:off x="21412200" y="11696700"/>
            <a:ext cx="4076700" cy="240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16200000">
            <a:off x="19037300" y="12877800"/>
            <a:ext cx="4038600" cy="240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5400000">
            <a:off x="21412200" y="12877800"/>
            <a:ext cx="4064000" cy="240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16200000">
            <a:off x="16662400" y="8839200"/>
            <a:ext cx="40386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 rot="5400000">
            <a:off x="16649700" y="4787900"/>
            <a:ext cx="4064000" cy="240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6200000">
            <a:off x="14262100" y="12915900"/>
            <a:ext cx="4038600" cy="2400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 rot="5400000">
            <a:off x="19062700" y="8864600"/>
            <a:ext cx="4000500" cy="236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rot="5400000">
            <a:off x="11849100" y="10071100"/>
            <a:ext cx="4051300" cy="2400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9817100" y="6286500"/>
            <a:ext cx="6540500" cy="162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9119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스피노자</a:t>
            </a:r>
          </a:p>
        </p:txBody>
      </p:sp>
    </p:spTree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295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19024600" y="8864600"/>
            <a:ext cx="4051300" cy="240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19037300" y="116840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200000">
            <a:off x="21412200" y="8851900"/>
            <a:ext cx="4038600" cy="2400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16200000">
            <a:off x="21412200" y="11696700"/>
            <a:ext cx="4076700" cy="240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16200000">
            <a:off x="19037300" y="12877800"/>
            <a:ext cx="4038600" cy="240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5400000">
            <a:off x="21412200" y="12877800"/>
            <a:ext cx="4064000" cy="240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16200000">
            <a:off x="16662400" y="8839200"/>
            <a:ext cx="40386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 rot="5400000">
            <a:off x="16649700" y="4787900"/>
            <a:ext cx="4064000" cy="240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6200000">
            <a:off x="14262100" y="12915900"/>
            <a:ext cx="4038600" cy="2400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 rot="5400000">
            <a:off x="19062700" y="8864600"/>
            <a:ext cx="4000500" cy="236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rot="5400000">
            <a:off x="11849100" y="10071100"/>
            <a:ext cx="4051300" cy="2400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990600" y="1981200"/>
            <a:ext cx="122555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0" b="false" i="false" u="none" strike="noStrike" spc="-2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퀴즈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81800" y="5803900"/>
            <a:ext cx="11430000" cy="2019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5674" b="0" i="0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임마누엘 칸트가 자신의 비판철학을 정립하게 한 철학자는 누구인가?</a:t>
            </a:r>
            <a:endParaRPr lang="en-US" sz="5674" b="0" i="0" u="none" strike="noStrike">
              <a:solidFill>
                <a:srgbClr val="ffffff"/>
              </a:solidFill>
              <a:latin typeface="Pretendard Regular"/>
              <a:ea typeface="Pretendard Regular"/>
              <a:cs typeface="Pretendard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295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19024600" y="8864600"/>
            <a:ext cx="4051300" cy="240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19037300" y="116840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200000">
            <a:off x="21412200" y="8851900"/>
            <a:ext cx="4038600" cy="2400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16200000">
            <a:off x="21412200" y="11696700"/>
            <a:ext cx="4076700" cy="240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16200000">
            <a:off x="19037300" y="12877800"/>
            <a:ext cx="4038600" cy="240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5400000">
            <a:off x="21412200" y="12877800"/>
            <a:ext cx="4064000" cy="240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16200000">
            <a:off x="16662400" y="8839200"/>
            <a:ext cx="40386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 rot="5400000">
            <a:off x="16649700" y="4787900"/>
            <a:ext cx="4064000" cy="240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6200000">
            <a:off x="14262100" y="12915900"/>
            <a:ext cx="4038600" cy="2400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 rot="5400000">
            <a:off x="19062700" y="8864600"/>
            <a:ext cx="4000500" cy="236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rot="5400000">
            <a:off x="11849100" y="10071100"/>
            <a:ext cx="4051300" cy="2400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8382000" y="6311900"/>
            <a:ext cx="6540500" cy="162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9119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데이비드 흄</a:t>
            </a:r>
          </a:p>
        </p:txBody>
      </p:sp>
    </p:spTree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967200" y="5854700"/>
            <a:ext cx="5003800" cy="5003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607800" y="2984500"/>
            <a:ext cx="6159500" cy="6159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454900" y="5181600"/>
            <a:ext cx="4572000" cy="4572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009900" y="3225800"/>
            <a:ext cx="5003800" cy="5003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19931284">
            <a:off x="7404100" y="5270500"/>
            <a:ext cx="1333500" cy="508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3784710">
            <a:off x="6413500" y="7454900"/>
            <a:ext cx="1333500" cy="508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19172828">
            <a:off x="7835900" y="5664200"/>
            <a:ext cx="635000" cy="342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15229909">
            <a:off x="7023100" y="7429500"/>
            <a:ext cx="850900" cy="393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2892002">
            <a:off x="11569700" y="7848600"/>
            <a:ext cx="952500" cy="508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14755545">
            <a:off x="11772900" y="7607300"/>
            <a:ext cx="635000" cy="342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14755545">
            <a:off x="11772900" y="7607300"/>
            <a:ext cx="635000" cy="342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16351693">
            <a:off x="11074400" y="5778500"/>
            <a:ext cx="812800" cy="304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8195249">
            <a:off x="11087100" y="5740400"/>
            <a:ext cx="584200" cy="228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785480">
            <a:off x="11544300" y="7861300"/>
            <a:ext cx="635000" cy="342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4425944">
            <a:off x="16192500" y="8255000"/>
            <a:ext cx="952500" cy="508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15841314">
            <a:off x="16713200" y="8242300"/>
            <a:ext cx="635000" cy="3429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18960000">
            <a:off x="16383000" y="8229600"/>
            <a:ext cx="596900" cy="2159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19591962">
            <a:off x="17157700" y="5956300"/>
            <a:ext cx="1333500" cy="5080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21025945">
            <a:off x="17373600" y="5880100"/>
            <a:ext cx="736600" cy="4191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1988800" y="3200400"/>
            <a:ext cx="5486400" cy="54864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7683500" y="5486400"/>
            <a:ext cx="3962400" cy="39624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3289300" y="3479800"/>
            <a:ext cx="4394200" cy="43942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 rotWithShape="1">
          <a:blip r:embed="rId28"/>
          <a:stretch>
            <a:fillRect/>
          </a:stretch>
        </p:blipFill>
        <p:spPr>
          <a:xfrm>
            <a:off x="17322800" y="6045200"/>
            <a:ext cx="4394200" cy="4394200"/>
          </a:xfrm>
          <a:prstGeom prst="rect">
            <a:avLst/>
          </a:prstGeom>
        </p:spPr>
      </p:pic>
      <p:sp>
        <p:nvSpPr>
          <p:cNvPr name="TextBox 29" id="29"/>
          <p:cNvSpPr txBox="true"/>
          <p:nvPr/>
        </p:nvSpPr>
        <p:spPr>
          <a:xfrm rot="0">
            <a:off x="927100" y="2374900"/>
            <a:ext cx="131445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정리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96800" y="4800600"/>
            <a:ext cx="4495800" cy="2273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대표적인 경험론 철학자백지설의 로크</a:t>
            </a:r>
            <a:endParaRPr lang="en-US" sz="32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주관적 관념론의 버클리</a:t>
            </a:r>
            <a:endParaRPr lang="en-US" sz="32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인과관계 부정의 흄</a:t>
            </a:r>
            <a:endParaRPr lang="en-US" sz="32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013700" y="6946900"/>
            <a:ext cx="3416300" cy="9017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대표적인 흐름에는 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합리론과 경험론이 있다.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733800" y="4991100"/>
            <a:ext cx="3581400" cy="1346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근대철학은 인간의 이성과 경험을 통해 진리를 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찾</a:t>
            </a:r>
            <a:r>
              <a:rPr lang="ko-KR" alt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고자</a:t>
            </a: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했던 시기이다. 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868900" y="7315200"/>
            <a:ext cx="3619500" cy="1803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대표적인 합리론 철학자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이성 중심의 데카르트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일원론의 스피노자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en-US" sz="2533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단자론의 라이프니츠</a:t>
            </a:r>
            <a:endParaRPr lang="en-US" sz="2533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295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19024600" y="8864600"/>
            <a:ext cx="4051300" cy="240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19037300" y="116840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16200000">
            <a:off x="21412200" y="8851900"/>
            <a:ext cx="4038600" cy="2400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16200000">
            <a:off x="21412200" y="11696700"/>
            <a:ext cx="4076700" cy="240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16200000">
            <a:off x="19037300" y="12877800"/>
            <a:ext cx="4038600" cy="240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5400000">
            <a:off x="21412200" y="12877800"/>
            <a:ext cx="4064000" cy="240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16200000">
            <a:off x="16662400" y="8839200"/>
            <a:ext cx="40386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 rot="5400000">
            <a:off x="16649700" y="4787900"/>
            <a:ext cx="4064000" cy="240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6200000">
            <a:off x="14262100" y="12915900"/>
            <a:ext cx="4038600" cy="2400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 rot="5400000">
            <a:off x="19062700" y="8864600"/>
            <a:ext cx="4000500" cy="236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rot="5400000">
            <a:off x="11849100" y="10071100"/>
            <a:ext cx="4051300" cy="2400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7721600" y="5778500"/>
            <a:ext cx="9309100" cy="2286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2874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감사합니다</a:t>
            </a:r>
          </a:p>
        </p:txBody>
      </p:sp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816100" y="5410200"/>
            <a:ext cx="17614900" cy="3289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49400" y="-927100"/>
            <a:ext cx="4064000" cy="2400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2428200" y="8432800"/>
            <a:ext cx="2552700" cy="1498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81000"/>
          </a:blip>
          <a:stretch>
            <a:fillRect/>
          </a:stretch>
        </p:blipFill>
        <p:spPr>
          <a:xfrm rot="16200000">
            <a:off x="20942300" y="9169400"/>
            <a:ext cx="2527300" cy="1498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86000"/>
          </a:blip>
          <a:stretch>
            <a:fillRect/>
          </a:stretch>
        </p:blipFill>
        <p:spPr>
          <a:xfrm rot="5400000">
            <a:off x="22428200" y="9169400"/>
            <a:ext cx="2540000" cy="1498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90000"/>
          </a:blip>
          <a:stretch>
            <a:fillRect/>
          </a:stretch>
        </p:blipFill>
        <p:spPr>
          <a:xfrm rot="16200000">
            <a:off x="16446500" y="8128000"/>
            <a:ext cx="2527300" cy="1498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0955000" y="6654800"/>
            <a:ext cx="2501900" cy="1485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85000"/>
          </a:blip>
          <a:stretch>
            <a:fillRect/>
          </a:stretch>
        </p:blipFill>
        <p:spPr>
          <a:xfrm rot="5400000">
            <a:off x="20942300" y="11684000"/>
            <a:ext cx="2540000" cy="1498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2453600" y="11684000"/>
            <a:ext cx="2527300" cy="149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19443700" y="11671300"/>
            <a:ext cx="2527300" cy="1498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7945100" y="9906000"/>
            <a:ext cx="2540000" cy="1498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876300" y="5295900"/>
            <a:ext cx="254000" cy="254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737100" y="5270500"/>
            <a:ext cx="254000" cy="25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8559800" y="5295900"/>
            <a:ext cx="254000" cy="254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6858000" y="8597900"/>
            <a:ext cx="254000" cy="2540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10858500" y="8559800"/>
            <a:ext cx="254000" cy="2540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2870200" y="8597900"/>
            <a:ext cx="254000" cy="2540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17348200" y="-2184400"/>
            <a:ext cx="2628900" cy="1549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>
            <a:alphaModFix amt="90000"/>
          </a:blip>
          <a:stretch>
            <a:fillRect/>
          </a:stretch>
        </p:blipFill>
        <p:spPr>
          <a:xfrm rot="16200000">
            <a:off x="11163300" y="-2501900"/>
            <a:ext cx="2616200" cy="15494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15811500" y="-4025900"/>
            <a:ext cx="2590800" cy="152400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333500" y="2654300"/>
            <a:ext cx="12725400" cy="166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9333" b="false" i="false" u="none" strike="noStrike" spc="-200">
                <a:solidFill>
                  <a:srgbClr val="1C4777"/>
                </a:solidFill>
                <a:latin typeface="Pretendard ExtraBold"/>
                <a:ea typeface="Pretendard ExtraBold"/>
                <a:cs typeface="Pretendard ExtraBold"/>
              </a:rPr>
              <a:t>목차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23900" y="5676900"/>
            <a:ext cx="9271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000" b="false" i="false" u="none" strike="noStrike" spc="-100">
                <a:solidFill>
                  <a:srgbClr val="2786B8"/>
                </a:solidFill>
                <a:latin typeface="Pretendard Bold"/>
                <a:ea typeface="Pretendard Bold"/>
                <a:cs typeface="Pretendard Bold"/>
              </a:rPr>
              <a:t>01.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9600" y="6388100"/>
            <a:ext cx="2730500" cy="596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333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근대철학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521200" y="5588000"/>
            <a:ext cx="10287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000" b="false" i="false" u="none" strike="noStrike" spc="-100">
                <a:solidFill>
                  <a:srgbClr val="2786B8"/>
                </a:solidFill>
                <a:latin typeface="Pretendard Bold"/>
                <a:ea typeface="Pretendard Bold"/>
                <a:cs typeface="Pretendard Bold"/>
              </a:rPr>
              <a:t>02.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432300" y="6311900"/>
            <a:ext cx="1905000" cy="596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333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경험론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343900" y="5651500"/>
            <a:ext cx="10287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000" b="false" i="false" u="none" strike="noStrike" spc="-100">
                <a:solidFill>
                  <a:srgbClr val="2786B8"/>
                </a:solidFill>
                <a:latin typeface="Pretendard Bold"/>
                <a:ea typeface="Pretendard Bold"/>
                <a:cs typeface="Pretendard Bold"/>
              </a:rPr>
              <a:t>03.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24800" y="6267450"/>
            <a:ext cx="2489200" cy="11811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333" b="0" i="0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경험론의 </a:t>
            </a:r>
            <a:endParaRPr lang="en-US" sz="3333" b="0" i="0" u="none" strike="noStrike" spc="-100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3333" b="0" i="0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대표 철학자</a:t>
            </a:r>
            <a:endParaRPr lang="en-US" sz="3333" b="0" i="0" u="none" strike="noStrike" spc="-100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name="TextBox 29" id="29"/>
          <p:cNvSpPr txBox="true"/>
          <p:nvPr/>
        </p:nvSpPr>
        <p:spPr>
          <a:xfrm rot="0">
            <a:off x="10642600" y="8826500"/>
            <a:ext cx="10287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000" b="false" i="false" u="none" strike="noStrike" spc="-100">
                <a:solidFill>
                  <a:srgbClr val="2786B8"/>
                </a:solidFill>
                <a:latin typeface="Pretendard Bold"/>
                <a:ea typeface="Pretendard Bold"/>
                <a:cs typeface="Pretendard Bold"/>
              </a:rPr>
              <a:t>05.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565900" y="9486900"/>
            <a:ext cx="1460500" cy="596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333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퀴즈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28500" y="5575300"/>
            <a:ext cx="10287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000" b="false" i="false" u="none" strike="noStrike" spc="-100">
                <a:solidFill>
                  <a:srgbClr val="2786B8"/>
                </a:solidFill>
                <a:latin typeface="Pretendard Bold"/>
                <a:ea typeface="Pretendard Bold"/>
                <a:cs typeface="Pretendard Bold"/>
              </a:rPr>
              <a:t>04.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988800" y="6197600"/>
            <a:ext cx="2628900" cy="596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333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합리론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628900" y="8890000"/>
            <a:ext cx="10287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000" b="false" i="false" u="none" strike="noStrike" spc="-100">
                <a:solidFill>
                  <a:srgbClr val="2786B8"/>
                </a:solidFill>
                <a:latin typeface="Pretendard Bold"/>
                <a:ea typeface="Pretendard Bold"/>
                <a:cs typeface="Pretendard Bold"/>
              </a:rPr>
              <a:t>07.</a:t>
            </a:r>
          </a:p>
        </p:txBody>
      </p:sp>
      <p:pic>
        <p:nvPicPr>
          <p:cNvPr name="Picture 34" id="34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16200000">
            <a:off x="12306300" y="5283200"/>
            <a:ext cx="254000" cy="254000"/>
          </a:xfrm>
          <a:prstGeom prst="rect">
            <a:avLst/>
          </a:prstGeom>
        </p:spPr>
      </p:pic>
      <p:sp>
        <p:nvSpPr>
          <p:cNvPr name="TextBox 35" id="35"/>
          <p:cNvSpPr txBox="true"/>
          <p:nvPr/>
        </p:nvSpPr>
        <p:spPr>
          <a:xfrm rot="0">
            <a:off x="10629900" y="9512300"/>
            <a:ext cx="4064000" cy="1181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333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합리론의 </a:t>
            </a:r>
          </a:p>
          <a:p>
            <a:pPr algn="l" lvl="0">
              <a:lnSpc>
                <a:spcPct val="116199"/>
              </a:lnSpc>
            </a:pPr>
            <a:r>
              <a:rPr lang="en-US" sz="3333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대표 철학자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654800" y="8813800"/>
            <a:ext cx="9525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000" b="false" i="false" u="none" strike="noStrike" spc="-100">
                <a:solidFill>
                  <a:srgbClr val="2786B8"/>
                </a:solidFill>
                <a:latin typeface="Pretendard Bold"/>
                <a:ea typeface="Pretendard Bold"/>
                <a:cs typeface="Pretendard Bold"/>
              </a:rPr>
              <a:t>06.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552700" y="9563100"/>
            <a:ext cx="1460500" cy="596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333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정리</a:t>
            </a:r>
          </a:p>
        </p:txBody>
      </p:sp>
    </p:spTree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39800" y="3784600"/>
            <a:ext cx="11163300" cy="4216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39800" y="8216900"/>
            <a:ext cx="11163300" cy="4216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06300" y="3784600"/>
            <a:ext cx="11163300" cy="421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306300" y="8216900"/>
            <a:ext cx="11163300" cy="421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020300" y="6019800"/>
            <a:ext cx="4343400" cy="41529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27100" y="13258800"/>
            <a:ext cx="13081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03/20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318500" y="9194800"/>
            <a:ext cx="914400" cy="965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229600" y="6007100"/>
            <a:ext cx="1041400" cy="1041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125700" y="6007100"/>
            <a:ext cx="901700" cy="812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5062200" y="9207500"/>
            <a:ext cx="977900" cy="9779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7348200" y="4876800"/>
            <a:ext cx="5537200" cy="63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16199"/>
              </a:lnSpc>
            </a:pPr>
            <a:r>
              <a:rPr lang="en-US" sz="3600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1.신 중심 사고의 붕괴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500" y="2057400"/>
            <a:ext cx="59690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26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1.근대 철학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60500" y="4318000"/>
            <a:ext cx="3708400" cy="571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C8E8F4"/>
                </a:solidFill>
                <a:latin typeface="Pretendard SemiBold"/>
                <a:ea typeface="Pretendard SemiBold"/>
                <a:cs typeface="Pretendard SemiBold"/>
              </a:rPr>
              <a:t>시기:17C~18C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47800" y="8724900"/>
            <a:ext cx="3403600" cy="571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C8E8F4"/>
                </a:solidFill>
                <a:latin typeface="Pretendard SemiBold"/>
                <a:ea typeface="Pretendard SemiBold"/>
                <a:cs typeface="Pretendard SemiBold"/>
              </a:rPr>
              <a:t>핵심 특징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821400" y="4318000"/>
            <a:ext cx="4051300" cy="571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C8E8F4"/>
                </a:solidFill>
                <a:latin typeface="Pretendard SemiBold"/>
                <a:ea typeface="Pretendard SemiBold"/>
                <a:cs typeface="Pretendard SemiBold"/>
              </a:rPr>
              <a:t>근대 철학의 탄생 배경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443700" y="8724900"/>
            <a:ext cx="3403600" cy="571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C8E8F4"/>
                </a:solidFill>
                <a:latin typeface="Pretendard SemiBold"/>
                <a:ea typeface="Pretendard SemiBold"/>
                <a:cs typeface="Pretendard SemiBold"/>
              </a:rPr>
              <a:t>주요 흐름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52100" y="7721600"/>
            <a:ext cx="3403600" cy="800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523" b="false" i="false" u="none" strike="noStrike">
                <a:solidFill>
                  <a:srgbClr val="000000"/>
                </a:solidFill>
                <a:latin typeface="Pretendard ExtraBold"/>
                <a:ea typeface="Pretendard ExtraBold"/>
                <a:cs typeface="Pretendard ExtraBold"/>
              </a:rPr>
              <a:t>근대철학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878300" y="5651500"/>
            <a:ext cx="6057900" cy="63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16199"/>
              </a:lnSpc>
            </a:pPr>
            <a:r>
              <a:rPr lang="en-US" sz="3600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2.르네상스(인간 중심 사고)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243300" y="6388100"/>
            <a:ext cx="6705600" cy="63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16199"/>
              </a:lnSpc>
            </a:pPr>
            <a:r>
              <a:rPr lang="en-US" sz="3600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3.대항해 시대와 신대륙의 발견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268700" y="7112000"/>
            <a:ext cx="6705600" cy="63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16199"/>
              </a:lnSpc>
            </a:pPr>
            <a:r>
              <a:rPr lang="en-US" sz="3600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4.종교개혁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47800" y="4902200"/>
            <a:ext cx="5080000" cy="977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741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→"인간이 어떻게 확실한 지식을 얻을 수 있는가?"를 중심 문제로 삼음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73200" y="6311900"/>
            <a:ext cx="5080000" cy="1460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2741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→신 중심 세계관에서 벗어나 인간의 '이성'과 '경험을 통해 진리를 탐구하려던 시기</a:t>
            </a:r>
            <a:endParaRPr lang="en-US" sz="2741" b="0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name="TextBox 28" id="28"/>
          <p:cNvSpPr txBox="true"/>
          <p:nvPr/>
        </p:nvSpPr>
        <p:spPr>
          <a:xfrm rot="0">
            <a:off x="1346200" y="9169400"/>
            <a:ext cx="5092700" cy="558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indent="-342900" marL="342900">
              <a:lnSpc>
                <a:spcPct val="116199"/>
              </a:lnSpc>
              <a:buAutoNum type="arabicPeriod" startAt="1"/>
            </a:pPr>
            <a:r>
              <a:rPr lang="en-US" sz="3141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이성중심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58900" y="9944100"/>
            <a:ext cx="5092700" cy="558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141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2.과학적 사고의 등장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71600" y="10706100"/>
            <a:ext cx="5092700" cy="558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141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3.주체(인간) 강조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71600" y="11480800"/>
            <a:ext cx="5092700" cy="558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141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4.회의와 비판 정신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827500" y="9601200"/>
            <a:ext cx="6083300" cy="762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1" indent="-342900" marL="342900">
              <a:lnSpc>
                <a:spcPct val="116199"/>
              </a:lnSpc>
              <a:buAutoNum type="arabicPeriod" startAt="1"/>
            </a:pPr>
            <a:r>
              <a:rPr lang="en-US" sz="4266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경험론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814800" y="10833100"/>
            <a:ext cx="6083300" cy="762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16199"/>
              </a:lnSpc>
            </a:pPr>
            <a:r>
              <a:rPr lang="en-US" sz="4266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2.합리론</a:t>
            </a:r>
          </a:p>
        </p:txBody>
      </p:sp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3081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04/20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24000" y="8559800"/>
            <a:ext cx="18910300" cy="1587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383000" y="8559800"/>
            <a:ext cx="2654300" cy="1587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18961042">
            <a:off x="16687800" y="6299200"/>
            <a:ext cx="7162800" cy="1587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027400" y="9004300"/>
            <a:ext cx="2235200" cy="1143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52500" y="8394700"/>
            <a:ext cx="330200" cy="330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146800" y="8394700"/>
            <a:ext cx="330200" cy="330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1747500" y="8394700"/>
            <a:ext cx="330200" cy="330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9418300" y="4864100"/>
            <a:ext cx="1447800" cy="546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0688300" y="5270500"/>
            <a:ext cx="330200" cy="330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647700" y="7937500"/>
            <a:ext cx="927100" cy="12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5842000" y="7937500"/>
            <a:ext cx="927100" cy="127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11455400" y="7937500"/>
            <a:ext cx="927100" cy="127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927100" y="2374900"/>
            <a:ext cx="127254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2.경험론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97000" y="4610100"/>
            <a:ext cx="5562600" cy="571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즉, 경험은 지식의 출발점이다!</a:t>
            </a:r>
            <a:endParaRPr lang="en-US" sz="3200" b="0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name="TextBox 21" id="21"/>
          <p:cNvSpPr txBox="true"/>
          <p:nvPr/>
        </p:nvSpPr>
        <p:spPr>
          <a:xfrm rot="0">
            <a:off x="876300" y="6311900"/>
            <a:ext cx="3898900" cy="1143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인간은 태어날 때 아무 지식도 없다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943600" y="6299200"/>
            <a:ext cx="4889500" cy="1143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보고, 듣고 , 만지는 등 경험을 통해 배운다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11000" y="6007100"/>
            <a:ext cx="5981700" cy="17018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인간의 지식의 원천은 오직 자연 환경 경험과 이에 대한 성찰을 통해 지식을 형성한다</a:t>
            </a:r>
            <a:endParaRPr lang="en-US" sz="3200" b="0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482600" y="8826500"/>
            <a:ext cx="1257300" cy="952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5588000" y="8559800"/>
            <a:ext cx="1333500" cy="1397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1366500" y="8801100"/>
            <a:ext cx="1155700" cy="1079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20650200" y="5410200"/>
            <a:ext cx="13970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3081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05/20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687300" y="8928100"/>
            <a:ext cx="10617200" cy="1625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14100" y="7315200"/>
            <a:ext cx="12103100" cy="1625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26800" y="5702300"/>
            <a:ext cx="12090400" cy="1625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0" y="4076700"/>
            <a:ext cx="10617200" cy="1625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16000" y="11176000"/>
            <a:ext cx="4114800" cy="800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024600" y="11176000"/>
            <a:ext cx="4114800" cy="800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263900" y="11176000"/>
            <a:ext cx="17907000" cy="800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27100" y="1701800"/>
            <a:ext cx="4978400" cy="685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860" b="false" i="false" u="none" strike="noStrike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3.경험론의 대표 철학자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2500" y="2374900"/>
            <a:ext cx="39370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존 로크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27000" y="9372600"/>
            <a:ext cx="10566400" cy="6858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5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《인간지성론》, 《통치론》, 《관용에 관한 편지》등을 집필</a:t>
            </a:r>
            <a:endParaRPr lang="en-US" sz="35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name="TextBox 17" id="17"/>
          <p:cNvSpPr txBox="true"/>
          <p:nvPr/>
        </p:nvSpPr>
        <p:spPr>
          <a:xfrm rot="0">
            <a:off x="11353800" y="7772400"/>
            <a:ext cx="9740900" cy="685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857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자연권, 사회계약, 권력분립, 저항권등을 주장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27000" y="4559300"/>
            <a:ext cx="10414000" cy="698500"/>
          </a:xfrm>
          <a:prstGeom prst="rect">
            <a:avLst/>
          </a:prstGeom>
          <a:effectLst>
            <a:outerShdw dist="38376" dir="2700000">
              <a:srgbClr val="000000">
                <a:alpha val="40000"/>
              </a:srgbClr>
            </a:outerShdw>
          </a:effectLst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500" b="1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근대 민주주의와 자유주의의 이론적 토대를 닦은 인물</a:t>
            </a:r>
            <a:endParaRPr lang="en-US" sz="3500" b="1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name="TextBox 19" id="19"/>
          <p:cNvSpPr txBox="true"/>
          <p:nvPr/>
        </p:nvSpPr>
        <p:spPr>
          <a:xfrm rot="0">
            <a:off x="11404600" y="5905500"/>
            <a:ext cx="10147300" cy="1181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323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백지설:인간은 백지 상태(아무 지식이 없다)로 태어나, 경험을 통해 관념(지식)을 형성해 나가는 존재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2667000" y="3657600"/>
            <a:ext cx="6019800" cy="6946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3081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06/20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687300" y="8928100"/>
            <a:ext cx="10617200" cy="1625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14100" y="7315200"/>
            <a:ext cx="12103100" cy="1625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26800" y="5702300"/>
            <a:ext cx="12090400" cy="1625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0" y="4076700"/>
            <a:ext cx="10617200" cy="1625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16000" y="11176000"/>
            <a:ext cx="4114800" cy="800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024600" y="11176000"/>
            <a:ext cx="4114800" cy="800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263900" y="11176000"/>
            <a:ext cx="17907000" cy="800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52500" y="2374900"/>
            <a:ext cx="39370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조지 버클리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877800" y="9067800"/>
            <a:ext cx="103251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590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《인간 인식의 원리론》, 《하이라스와 필로누스의 세 대화》 등을 집필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04600" y="7391400"/>
            <a:ext cx="117983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590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자각되지 않으면 존재하지 않는다: 신이 끊임없이 자각하기에 사물이 보지 않고 있어고 사라지지 않는다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42700" y="5842000"/>
            <a:ext cx="115570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590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주관적 관념론: 세상에 존재하는 모든것은 '지각하는 정신'과 '지각되는 관념' 뿐이다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42900" y="4495800"/>
            <a:ext cx="8648700" cy="762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4200" b="1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"존재하는 것은 지각되는 것이다"</a:t>
            </a:r>
            <a:endParaRPr lang="en-US" sz="4200" b="1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3505200" y="3699336"/>
            <a:ext cx="5029200" cy="68351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2954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07/20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687300" y="8928100"/>
            <a:ext cx="10617200" cy="1625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14100" y="7315200"/>
            <a:ext cx="12103100" cy="1625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26800" y="5702300"/>
            <a:ext cx="12090400" cy="1625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0" y="4076700"/>
            <a:ext cx="10617200" cy="1625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16000" y="11176000"/>
            <a:ext cx="4114800" cy="800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024600" y="11176000"/>
            <a:ext cx="4114800" cy="800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263900" y="11176000"/>
            <a:ext cx="17907000" cy="800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52500" y="2374900"/>
            <a:ext cx="39370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데이비드 흄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877800" y="9105900"/>
            <a:ext cx="9969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590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임마누엘 칸트가 흄의 철학을 극복하기 위해 자신의 비판철학을 정립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30000" y="7467600"/>
            <a:ext cx="11036300" cy="635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59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인과관계의 부정: 원인-&gt; 결과를 사실이 아닌 습관이라고 말함</a:t>
            </a:r>
            <a:endParaRPr lang="en-US" sz="359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name="TextBox 17" id="17"/>
          <p:cNvSpPr txBox="true"/>
          <p:nvPr/>
        </p:nvSpPr>
        <p:spPr>
          <a:xfrm rot="0">
            <a:off x="11430000" y="5880100"/>
            <a:ext cx="113030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590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인상(직접 느끼는 경험)이 없는 관념(그 기억이나 생각)은 가짜다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15900" y="4508500"/>
            <a:ext cx="8826500" cy="7747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4300" b="1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가장 철저한 회의주의적 철학자</a:t>
            </a:r>
            <a:r>
              <a:rPr lang="en-US" sz="439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 </a:t>
            </a:r>
            <a:endParaRPr lang="en-US" sz="439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2057400" y="4190999"/>
            <a:ext cx="8225859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3081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04/20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24000" y="8559800"/>
            <a:ext cx="18910300" cy="1587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383000" y="8559800"/>
            <a:ext cx="2654300" cy="1587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18961042">
            <a:off x="16687800" y="6299200"/>
            <a:ext cx="7162800" cy="1587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027400" y="9004300"/>
            <a:ext cx="2235200" cy="1143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52500" y="8394700"/>
            <a:ext cx="330200" cy="330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146800" y="8394700"/>
            <a:ext cx="330200" cy="330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1747500" y="8394700"/>
            <a:ext cx="330200" cy="330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9418300" y="4864100"/>
            <a:ext cx="1447800" cy="546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0688300" y="5270500"/>
            <a:ext cx="330200" cy="330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647700" y="7937500"/>
            <a:ext cx="927100" cy="12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5842000" y="7937500"/>
            <a:ext cx="927100" cy="127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11455400" y="7937500"/>
            <a:ext cx="927100" cy="127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927100" y="2374900"/>
            <a:ext cx="127254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4.합리론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87500" y="4572000"/>
            <a:ext cx="5372100" cy="571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즉, 경험보단 이성이 확실하다!</a:t>
            </a:r>
            <a:endParaRPr lang="en-US" sz="3200" b="0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5000" y="6477000"/>
            <a:ext cx="4775200" cy="1143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이성(생각) 만으로도 확실한 지식을 얻을 수 있다.</a:t>
            </a:r>
            <a:endParaRPr lang="en-US" sz="3200" b="0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11800" y="6337300"/>
            <a:ext cx="6299200" cy="1143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감각(경험)은 틀릴 때가 있다: 감각은 믿기 어렵고 이성이 더 확실하다</a:t>
            </a:r>
            <a:endParaRPr lang="en-US" sz="3200" b="0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760200" y="6337300"/>
            <a:ext cx="6756400" cy="1143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우리의 개념과 지식이 감각적 경험에서 독립하여 얻어지는 방법이 존재한다.</a:t>
            </a:r>
            <a:endParaRPr lang="en-US" sz="3200" b="0" i="0" u="none" strike="noStrike">
              <a:solidFill>
                <a:srgbClr val="00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0650200" y="5410200"/>
            <a:ext cx="1397000" cy="13970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15900" y="8547100"/>
            <a:ext cx="1778000" cy="1778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5549900" y="8864600"/>
            <a:ext cx="1485900" cy="10922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1239500" y="8750300"/>
            <a:ext cx="13462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eb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9800" y="1244600"/>
            <a:ext cx="22542500" cy="1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419100"/>
            <a:ext cx="225425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3119100"/>
            <a:ext cx="8496300" cy="157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77200" y="13119100"/>
            <a:ext cx="16306800" cy="596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27100" y="13258800"/>
            <a:ext cx="13081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775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PAGE 09/20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687300" y="8928100"/>
            <a:ext cx="10617200" cy="1625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14100" y="7315200"/>
            <a:ext cx="12103100" cy="1625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26800" y="5702300"/>
            <a:ext cx="12090400" cy="1625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0" y="4076700"/>
            <a:ext cx="10617200" cy="1625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16000" y="11176000"/>
            <a:ext cx="4114800" cy="800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024600" y="11176000"/>
            <a:ext cx="4114800" cy="800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263900" y="11176000"/>
            <a:ext cx="17907000" cy="800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27100" y="1701800"/>
            <a:ext cx="4978400" cy="685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860" b="false" i="false" u="none" strike="noStrike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5.합리론의 대표 철학자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2500" y="2374900"/>
            <a:ext cx="45466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르네 데카르트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50800" y="9359900"/>
            <a:ext cx="10566400" cy="685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857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《방법서설》, 《성찰》 등을 집필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03000" y="7391400"/>
            <a:ext cx="12052300" cy="156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923" b="false" i="false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철학의 수학화: 수학은 감각적인 관찰 없이 이성적인 추론만으로 완벽한 진리에 도달→ 철학도 수학처럼 명확한 정의와 공리로 시작해 빈틈없는 논리로 구축되어야 한다고 생각 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14300" y="4521200"/>
            <a:ext cx="10414000" cy="698500"/>
          </a:xfrm>
          <a:prstGeom prst="rect">
            <a:avLst/>
          </a:prstGeom>
          <a:effectLst>
            <a:outerShdw dist="38376" dir="2700000">
              <a:srgbClr val="000000">
                <a:alpha val="40000"/>
              </a:srgbClr>
            </a:outerShdw>
          </a:effectLst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900" b="1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"나는 생각한다, 고로 존재한다"</a:t>
            </a:r>
            <a:endParaRPr lang="en-US" sz="3900" b="1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239500" y="5943600"/>
            <a:ext cx="11925300" cy="5969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30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방법적회의:일부러 모든 걸 의심하여 절대 확실한 진리를 찾고자</a:t>
            </a:r>
            <a:r>
              <a:rPr lang="ko-KR" altLang="en-US" sz="30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함</a:t>
            </a:r>
            <a:endParaRPr lang="ko-KR" altLang="en-US" sz="30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277600" y="6705600"/>
            <a:ext cx="11950700" cy="48895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26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이성 중심: 감각보다 이성이 더 믿을만 하며, 모든 지식은 논리와 생각에서</a:t>
            </a:r>
            <a:r>
              <a:rPr lang="ko-KR" altLang="en-US" sz="2600" b="0" i="0" u="none" strike="noStrike">
                <a:solidFill>
                  <a:srgbClr val="ffffff"/>
                </a:solidFill>
                <a:latin typeface="Pretendard Medium"/>
                <a:ea typeface="Pretendard Medium"/>
                <a:cs typeface="Pretendard Medium"/>
              </a:rPr>
              <a:t> 나옴 </a:t>
            </a:r>
            <a:endParaRPr lang="ko-KR" altLang="en-US" sz="2600" b="0" i="0" u="none" strike="noStrike">
              <a:solidFill>
                <a:srgbClr val="ffffff"/>
              </a:solidFill>
              <a:latin typeface="Pretendard Medium"/>
              <a:ea typeface="Pretendard Medium"/>
              <a:cs typeface="Pretendard Medium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3657600" y="3611110"/>
            <a:ext cx="4648200" cy="6980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490</ep:Words>
  <ep:PresentationFormat>On-screen Show (4:3)</ep:PresentationFormat>
  <ep:Paragraphs>119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cp:lastModifiedBy>이성현</cp:lastModifiedBy>
  <dcterms:modified xsi:type="dcterms:W3CDTF">2026-04-09T00:06:02.660</dcterms:modified>
  <cp:revision>7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