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</Types>
</file>

<file path=_rels/.rels><?xml version="1.0" encoding="UTF-8"?>
<Relationships xmlns="http://schemas.openxmlformats.org/package/2006/relationships"><Relationship Id="rId1" Type="http://schemas.openxmlformats.org/officeDocument/2006/relationships/officeDocument" Target="ppt/presentation.xml"></Relationship><Relationship Id="rId2" Type="http://schemas.openxmlformats.org/package/2006/relationships/metadata/core-properties" Target="docProps/core.xml"></Relationship><Relationship Id="rId3" Type="http://schemas.openxmlformats.org/officeDocument/2006/relationships/extended-properties" Target="docProps/app.xml"></Relationship><Relationship Id="rId4" Type="http://schemas.openxmlformats.org/package/2006/relationships/metadata/thumbnail" Target="docProps/thumbnail.jpeg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saveSubsetFonts="1">
  <p:sldMasterIdLst>
    <p:sldMasterId id="2147483804" r:id="rId14"/>
  </p:sldMasterIdLst>
  <p:notesMasterIdLst>
    <p:notesMasterId r:id="rId16"/>
  </p:notesMasterIdLst>
  <p:sldIdLst>
    <p:sldId id="256" r:id="rId18"/>
    <p:sldId id="257" r:id="rId19"/>
    <p:sldId id="258" r:id="rId20"/>
    <p:sldId id="264" r:id="rId21"/>
    <p:sldId id="268" r:id="rId23"/>
    <p:sldId id="269" r:id="rId24"/>
    <p:sldId id="272" r:id="rId26"/>
    <p:sldId id="271" r:id="rId28"/>
    <p:sldId id="270" r:id="rId30"/>
    <p:sldId id="267" r:id="rId3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0" orient="horz" pos="2156" userDrawn="1">
          <p15:clr>
            <a:srgbClr val="A4A3A4"/>
          </p15:clr>
        </p15:guide>
        <p15:guide id="1" orient="horz" pos="2015" userDrawn="1">
          <p15:clr>
            <a:srgbClr val="A4A3A4"/>
          </p15:clr>
        </p15:guide>
        <p15:guide id="2" pos="38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  <p:clrMru>
    <a:srgbClr val="18C1D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View">
  <p:normalViewPr>
    <p:restoredLeft sz="9632"/>
    <p:restoredTop sz="96508"/>
  </p:normalViewPr>
  <p:slideViewPr>
    <p:cSldViewPr snapToGrid="1" snapToObjects="1">
      <p:cViewPr varScale="1">
        <p:scale>
          <a:sx n="66" d="100"/>
          <a:sy n="66" d="100"/>
        </p:scale>
        <p:origin x="78" y="678"/>
      </p:cViewPr>
      <p:guideLst>
        <p:guide orient="horz" pos="2156"/>
        <p:guide orient="horz" pos="2015"/>
        <p:guide pos="38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?>
<Relationships xmlns="http://schemas.openxmlformats.org/package/2006/relationships"><Relationship Id="rId1" Type="http://schemas.openxmlformats.org/officeDocument/2006/relationships/tableStyles" Target="tableStyles.xml"></Relationship><Relationship Id="rId14" Type="http://schemas.openxmlformats.org/officeDocument/2006/relationships/slideMaster" Target="slideMasters/slideMaster1.xml"></Relationship><Relationship Id="rId15" Type="http://schemas.openxmlformats.org/officeDocument/2006/relationships/theme" Target="theme/theme1.xml"></Relationship><Relationship Id="rId16" Type="http://schemas.openxmlformats.org/officeDocument/2006/relationships/notesMaster" Target="notesMasters/notesMaster1.xml"></Relationship><Relationship Id="rId18" Type="http://schemas.openxmlformats.org/officeDocument/2006/relationships/slide" Target="slides/slide1.xml"></Relationship><Relationship Id="rId19" Type="http://schemas.openxmlformats.org/officeDocument/2006/relationships/slide" Target="slides/slide2.xml"></Relationship><Relationship Id="rId20" Type="http://schemas.openxmlformats.org/officeDocument/2006/relationships/slide" Target="slides/slide3.xml"></Relationship><Relationship Id="rId21" Type="http://schemas.openxmlformats.org/officeDocument/2006/relationships/slide" Target="slides/slide4.xml"></Relationship><Relationship Id="rId23" Type="http://schemas.openxmlformats.org/officeDocument/2006/relationships/slide" Target="slides/slide5.xml"></Relationship><Relationship Id="rId24" Type="http://schemas.openxmlformats.org/officeDocument/2006/relationships/slide" Target="slides/slide6.xml"></Relationship><Relationship Id="rId26" Type="http://schemas.openxmlformats.org/officeDocument/2006/relationships/slide" Target="slides/slide7.xml"></Relationship><Relationship Id="rId28" Type="http://schemas.openxmlformats.org/officeDocument/2006/relationships/slide" Target="slides/slide8.xml"></Relationship><Relationship Id="rId30" Type="http://schemas.openxmlformats.org/officeDocument/2006/relationships/slide" Target="slides/slide9.xml"></Relationship><Relationship Id="rId32" Type="http://schemas.openxmlformats.org/officeDocument/2006/relationships/slide" Target="slides/slide10.xml"></Relationship><Relationship Id="rId33" Type="http://schemas.openxmlformats.org/officeDocument/2006/relationships/viewProps" Target="viewProps.xml"></Relationship><Relationship Id="rId34" Type="http://schemas.openxmlformats.org/officeDocument/2006/relationships/presProps" Target="presProps.xml"></Relationship></Relationships>
</file>

<file path=ppt/notesMasters/_rels/notesMaster1.xml.rels><?xml version="1.0" encoding="UTF-8"?>
<Relationships xmlns="http://schemas.openxmlformats.org/package/2006/relationships"><Relationship Id="rId1" Type="http://schemas.openxmlformats.org/officeDocument/2006/relationships/theme" Target="../theme/theme2.xml"></Relationship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A7073-DC38-44AD-BEF9-22256A7E5B73}" type="datetimeFigureOut">
              <a:rPr lang="ko-KR" altLang="en-US" smtClean="0"/>
              <a:t>2026-03-20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81F1CB-E06D-4F93-A26D-BF5509ECE9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1006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4.xml.rels><?xml version="1.0" encoding="UTF-8"?>
<Relationships xmlns="http://schemas.openxmlformats.org/package/2006/relationships"><Relationship Id="rId1" Type="http://schemas.openxmlformats.org/officeDocument/2006/relationships/notesMaster" Target="../notesMasters/notesMaster1.xml"></Relationship><Relationship Id="rId2" Type="http://schemas.openxmlformats.org/officeDocument/2006/relationships/slide" Target="../slides/slide4.xml"></Relationship></Relationships>
</file>

<file path=ppt/notesSlides/_rels/notesSlide6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6.xml"></Relationship></Relationships>
</file>

<file path=ppt/notesSlides/_rels/notesSlide7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7.xml"></Relationship></Relationships>
</file>

<file path=ppt/notesSlides/_rels/notesSlide8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8.xml"></Relationship></Relationships>
</file>

<file path=ppt/notesSlides/_rels/notesSlide9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9.xml"></Relationship></Relationship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81F1CB-E06D-4F93-A26D-BF5509ECE96D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76180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 rot="0">
            <a:off x="381000" y="685800"/>
            <a:ext cx="6096635" cy="3429635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vert="horz" anchor="t">
            <a:noAutofit/>
          </a:bodyPr>
          <a:lstStyle/>
          <a:p>
            <a:pPr marL="0" indent="0"/>
          </a:p>
        </p:txBody>
      </p:sp>
      <p:sp>
        <p:nvSpPr>
          <p:cNvPr id="3" name="슬라이드 노트 개체 틀 2"/>
          <p:cNvSpPr txBox="1">
            <a:spLocks noGrp="1"/>
          </p:cNvSpPr>
          <p:nvPr>
            <p:ph type="body" idx="1"/>
          </p:nvPr>
        </p:nvSpPr>
        <p:spPr>
          <a:xfrm rot="0">
            <a:off x="685800" y="4343400"/>
            <a:ext cx="5487035" cy="411543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 noGrp="1"/>
          </p:cNvSpPr>
          <p:nvPr>
            <p:ph type="sldNum" idx="10"/>
          </p:nvPr>
        </p:nvSpPr>
        <p:spPr>
          <a:xfrm rot="0">
            <a:off x="3884930" y="8685530"/>
            <a:ext cx="2972435" cy="457835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>
              <a:buFontTx/>
              <a:buNone/>
            </a:pPr>
            <a:fld id="{B9320F77-B9A0-41C5-862A-B4B631284C64}" type="slidenum">
              <a:rPr lang="ko-KR" altLang="en-US"/>
              <a:t>4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 rot="0">
            <a:off x="381000" y="685800"/>
            <a:ext cx="6096635" cy="3429635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vert="horz" anchor="t">
            <a:noAutofit/>
          </a:bodyPr>
          <a:lstStyle/>
          <a:p>
            <a:pPr marL="0" indent="0"/>
          </a:p>
        </p:txBody>
      </p:sp>
      <p:sp>
        <p:nvSpPr>
          <p:cNvPr id="3" name="슬라이드 노트 개체 틀 2"/>
          <p:cNvSpPr txBox="1">
            <a:spLocks noGrp="1"/>
          </p:cNvSpPr>
          <p:nvPr>
            <p:ph type="body" idx="1"/>
          </p:nvPr>
        </p:nvSpPr>
        <p:spPr>
          <a:xfrm rot="0">
            <a:off x="685800" y="4343400"/>
            <a:ext cx="5487035" cy="411543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 noGrp="1"/>
          </p:cNvSpPr>
          <p:nvPr>
            <p:ph type="sldNum" idx="10"/>
          </p:nvPr>
        </p:nvSpPr>
        <p:spPr>
          <a:xfrm rot="0">
            <a:off x="3884930" y="8685530"/>
            <a:ext cx="2972435" cy="457835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>
              <a:buFontTx/>
              <a:buNone/>
            </a:pPr>
            <a:fld id="{B9320F77-B9A0-41C5-862A-B4B631284C64}" type="slidenum">
              <a:rPr lang="ko-KR" altLang="en-US"/>
              <a:t>4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 rot="0">
            <a:off x="381000" y="685800"/>
            <a:ext cx="6096635" cy="3429635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vert="horz" anchor="t">
            <a:noAutofit/>
          </a:bodyPr>
          <a:lstStyle/>
          <a:p>
            <a:pPr marL="0" indent="0"/>
          </a:p>
        </p:txBody>
      </p:sp>
      <p:sp>
        <p:nvSpPr>
          <p:cNvPr id="3" name="슬라이드 노트 개체 틀 2"/>
          <p:cNvSpPr txBox="1">
            <a:spLocks noGrp="1"/>
          </p:cNvSpPr>
          <p:nvPr>
            <p:ph type="body" idx="1"/>
          </p:nvPr>
        </p:nvSpPr>
        <p:spPr>
          <a:xfrm rot="0">
            <a:off x="685800" y="4343400"/>
            <a:ext cx="5487035" cy="411543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 noGrp="1"/>
          </p:cNvSpPr>
          <p:nvPr>
            <p:ph type="sldNum" idx="10"/>
          </p:nvPr>
        </p:nvSpPr>
        <p:spPr>
          <a:xfrm rot="0">
            <a:off x="3884930" y="8685530"/>
            <a:ext cx="2972435" cy="457835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>
              <a:buFontTx/>
              <a:buNone/>
            </a:pPr>
            <a:fld id="{B9320F77-B9A0-41C5-862A-B4B631284C64}" type="slidenum">
              <a:rPr lang="ko-KR" altLang="en-US"/>
              <a:t>4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 rot="0">
            <a:off x="381000" y="685800"/>
            <a:ext cx="6096635" cy="3429635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vert="horz" anchor="t">
            <a:noAutofit/>
          </a:bodyPr>
          <a:lstStyle/>
          <a:p>
            <a:pPr marL="0" indent="0"/>
          </a:p>
        </p:txBody>
      </p:sp>
      <p:sp>
        <p:nvSpPr>
          <p:cNvPr id="3" name="슬라이드 노트 개체 틀 2"/>
          <p:cNvSpPr txBox="1">
            <a:spLocks noGrp="1"/>
          </p:cNvSpPr>
          <p:nvPr>
            <p:ph type="body" idx="1"/>
          </p:nvPr>
        </p:nvSpPr>
        <p:spPr>
          <a:xfrm rot="0">
            <a:off x="685800" y="4343400"/>
            <a:ext cx="5487035" cy="411543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 noGrp="1"/>
          </p:cNvSpPr>
          <p:nvPr>
            <p:ph type="sldNum" idx="10"/>
          </p:nvPr>
        </p:nvSpPr>
        <p:spPr>
          <a:xfrm rot="0">
            <a:off x="3884930" y="8685530"/>
            <a:ext cx="2972435" cy="457835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>
              <a:buFontTx/>
              <a:buNone/>
            </a:pPr>
            <a:fld id="{B9320F77-B9A0-41C5-862A-B4B631284C64}" type="slidenum">
              <a:rPr lang="ko-KR" altLang="en-US"/>
              <a:t>4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자유형 7"/>
          <p:cNvSpPr/>
          <p:nvPr/>
        </p:nvSpPr>
        <p:spPr>
          <a:xfrm>
            <a:off x="-12699" y="3631"/>
            <a:ext cx="1247479" cy="442587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708"/>
              </a:cxn>
              <a:cxn ang="0">
                <a:pos x="986" y="7114"/>
              </a:cxn>
              <a:cxn ang="0">
                <a:pos x="1537" y="7266"/>
              </a:cxn>
              <a:cxn ang="0">
                <a:pos x="62" y="0"/>
              </a:cxn>
              <a:cxn ang="0">
                <a:pos x="0" y="0"/>
              </a:cxn>
            </a:cxnLst>
            <a:rect l="0" t="0" r="r" b="b"/>
            <a:pathLst>
              <a:path w="1537" h="7266">
                <a:moveTo>
                  <a:pt x="0" y="0"/>
                </a:moveTo>
                <a:lnTo>
                  <a:pt x="0" y="708"/>
                </a:lnTo>
                <a:lnTo>
                  <a:pt x="986" y="7114"/>
                </a:lnTo>
                <a:lnTo>
                  <a:pt x="1537" y="7266"/>
                </a:lnTo>
                <a:lnTo>
                  <a:pt x="62" y="0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9" name="자유형 8"/>
          <p:cNvSpPr/>
          <p:nvPr/>
        </p:nvSpPr>
        <p:spPr>
          <a:xfrm flipH="1">
            <a:off x="7307082" y="211889"/>
            <a:ext cx="4883131" cy="1609272"/>
          </a:xfrm>
          <a:custGeom>
            <a:avLst/>
            <a:gdLst>
              <a:gd name="connsiteX0" fmla="*/ 0 w 2715"/>
              <a:gd name="connsiteY0" fmla="*/ 0 h 1458"/>
              <a:gd name="connsiteX1" fmla="*/ 0 w 2715"/>
              <a:gd name="connsiteY1" fmla="*/ 1458 h 1458"/>
              <a:gd name="connsiteX2" fmla="*/ 2715 w 2715"/>
              <a:gd name="connsiteY2" fmla="*/ 909 h 1458"/>
              <a:gd name="connsiteX3" fmla="*/ 0 w 2715"/>
              <a:gd name="connsiteY3" fmla="*/ 0 h 1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5" h="1458">
                <a:moveTo>
                  <a:pt x="0" y="0"/>
                </a:moveTo>
                <a:lnTo>
                  <a:pt x="0" y="1458"/>
                </a:lnTo>
                <a:lnTo>
                  <a:pt x="2715" y="909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0" name="자유형 9"/>
          <p:cNvSpPr/>
          <p:nvPr/>
        </p:nvSpPr>
        <p:spPr>
          <a:xfrm flipH="1">
            <a:off x="1176" y="0"/>
            <a:ext cx="12196229" cy="1209811"/>
          </a:xfrm>
          <a:custGeom>
            <a:avLst/>
            <a:gdLst>
              <a:gd name="connsiteX0" fmla="*/ 6774 w 6774"/>
              <a:gd name="connsiteY0" fmla="*/ 0 h 1097"/>
              <a:gd name="connsiteX1" fmla="*/ 0 w 6774"/>
              <a:gd name="connsiteY1" fmla="*/ 0 h 1097"/>
              <a:gd name="connsiteX2" fmla="*/ 0 w 6774"/>
              <a:gd name="connsiteY2" fmla="*/ 194 h 1097"/>
              <a:gd name="connsiteX3" fmla="*/ 2700 w 6774"/>
              <a:gd name="connsiteY3" fmla="*/ 1097 h 1097"/>
              <a:gd name="connsiteX4" fmla="*/ 6774 w 6774"/>
              <a:gd name="connsiteY4" fmla="*/ 282 h 1097"/>
              <a:gd name="connsiteX5" fmla="*/ 6774 w 6774"/>
              <a:gd name="connsiteY5" fmla="*/ 0 h 1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74" h="1097">
                <a:moveTo>
                  <a:pt x="6774" y="0"/>
                </a:moveTo>
                <a:lnTo>
                  <a:pt x="0" y="0"/>
                </a:lnTo>
                <a:lnTo>
                  <a:pt x="0" y="194"/>
                </a:lnTo>
                <a:lnTo>
                  <a:pt x="2700" y="1097"/>
                </a:lnTo>
                <a:lnTo>
                  <a:pt x="6774" y="282"/>
                </a:lnTo>
                <a:lnTo>
                  <a:pt x="6774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1" name="자유형 10"/>
          <p:cNvSpPr/>
          <p:nvPr/>
        </p:nvSpPr>
        <p:spPr>
          <a:xfrm>
            <a:off x="0" y="313097"/>
            <a:ext cx="7315199" cy="2039450"/>
          </a:xfrm>
          <a:custGeom>
            <a:avLst/>
            <a:gdLst>
              <a:gd name="connsiteX0" fmla="*/ 5486400 w 5486400"/>
              <a:gd name="connsiteY0" fmla="*/ 1085850 h 2571750"/>
              <a:gd name="connsiteX1" fmla="*/ 0 w 5486400"/>
              <a:gd name="connsiteY1" fmla="*/ 0 h 2571750"/>
              <a:gd name="connsiteX2" fmla="*/ 0 w 5486400"/>
              <a:gd name="connsiteY2" fmla="*/ 95250 h 2571750"/>
              <a:gd name="connsiteX3" fmla="*/ 923925 w 5486400"/>
              <a:gd name="connsiteY3" fmla="*/ 2571750 h 2571750"/>
              <a:gd name="connsiteX4" fmla="*/ 5486400 w 5486400"/>
              <a:gd name="connsiteY4" fmla="*/ 1085850 h 2571750"/>
              <a:gd name="connsiteX0" fmla="*/ 5486400 w 5486400"/>
              <a:gd name="connsiteY0" fmla="*/ 1085850 h 2676075"/>
              <a:gd name="connsiteX1" fmla="*/ 0 w 5486400"/>
              <a:gd name="connsiteY1" fmla="*/ 0 h 2676075"/>
              <a:gd name="connsiteX2" fmla="*/ 0 w 5486400"/>
              <a:gd name="connsiteY2" fmla="*/ 95250 h 2676075"/>
              <a:gd name="connsiteX3" fmla="*/ 604863 w 5486400"/>
              <a:gd name="connsiteY3" fmla="*/ 2676075 h 2676075"/>
              <a:gd name="connsiteX4" fmla="*/ 5486400 w 5486400"/>
              <a:gd name="connsiteY4" fmla="*/ 1085850 h 2676075"/>
              <a:gd name="connsiteX0" fmla="*/ 5486400 w 5486400"/>
              <a:gd name="connsiteY0" fmla="*/ 1085850 h 2582198"/>
              <a:gd name="connsiteX1" fmla="*/ 0 w 5486400"/>
              <a:gd name="connsiteY1" fmla="*/ 0 h 2582198"/>
              <a:gd name="connsiteX2" fmla="*/ 0 w 5486400"/>
              <a:gd name="connsiteY2" fmla="*/ 95250 h 2582198"/>
              <a:gd name="connsiteX3" fmla="*/ 892927 w 5486400"/>
              <a:gd name="connsiteY3" fmla="*/ 2582198 h 2582198"/>
              <a:gd name="connsiteX4" fmla="*/ 5486400 w 5486400"/>
              <a:gd name="connsiteY4" fmla="*/ 1085850 h 2582198"/>
              <a:gd name="connsiteX0" fmla="*/ 5486400 w 5486400"/>
              <a:gd name="connsiteY0" fmla="*/ 1085850 h 2582198"/>
              <a:gd name="connsiteX1" fmla="*/ 0 w 5486400"/>
              <a:gd name="connsiteY1" fmla="*/ 0 h 2582198"/>
              <a:gd name="connsiteX2" fmla="*/ 892927 w 5486400"/>
              <a:gd name="connsiteY2" fmla="*/ 2582198 h 2582198"/>
              <a:gd name="connsiteX3" fmla="*/ 5486400 w 5486400"/>
              <a:gd name="connsiteY3" fmla="*/ 1085850 h 2582198"/>
              <a:gd name="connsiteX0" fmla="*/ 5486400 w 5486400"/>
              <a:gd name="connsiteY0" fmla="*/ 1085850 h 2481754"/>
              <a:gd name="connsiteX1" fmla="*/ 0 w 5486400"/>
              <a:gd name="connsiteY1" fmla="*/ 0 h 2481754"/>
              <a:gd name="connsiteX2" fmla="*/ 870728 w 5486400"/>
              <a:gd name="connsiteY2" fmla="*/ 2481754 h 2481754"/>
              <a:gd name="connsiteX3" fmla="*/ 5486400 w 5486400"/>
              <a:gd name="connsiteY3" fmla="*/ 1085850 h 2481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86400" h="2481754">
                <a:moveTo>
                  <a:pt x="5486400" y="1085850"/>
                </a:moveTo>
                <a:lnTo>
                  <a:pt x="0" y="0"/>
                </a:lnTo>
                <a:lnTo>
                  <a:pt x="870728" y="2481754"/>
                </a:lnTo>
                <a:lnTo>
                  <a:pt x="5486400" y="1085850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2" name="자유형 11"/>
          <p:cNvSpPr/>
          <p:nvPr/>
        </p:nvSpPr>
        <p:spPr>
          <a:xfrm rot="16200000" flipH="1">
            <a:off x="-469153" y="661849"/>
            <a:ext cx="2747768" cy="1432205"/>
          </a:xfrm>
          <a:custGeom>
            <a:avLst/>
            <a:gdLst>
              <a:gd name="connsiteX0" fmla="*/ 0 w 2715"/>
              <a:gd name="connsiteY0" fmla="*/ 0 h 1458"/>
              <a:gd name="connsiteX1" fmla="*/ 0 w 2715"/>
              <a:gd name="connsiteY1" fmla="*/ 1458 h 1458"/>
              <a:gd name="connsiteX2" fmla="*/ 2715 w 2715"/>
              <a:gd name="connsiteY2" fmla="*/ 909 h 1458"/>
              <a:gd name="connsiteX3" fmla="*/ 0 w 2715"/>
              <a:gd name="connsiteY3" fmla="*/ 0 h 1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5" h="1458">
                <a:moveTo>
                  <a:pt x="0" y="0"/>
                </a:moveTo>
                <a:lnTo>
                  <a:pt x="0" y="1458"/>
                </a:lnTo>
                <a:lnTo>
                  <a:pt x="2715" y="909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3" name="자유형 12"/>
          <p:cNvSpPr/>
          <p:nvPr/>
        </p:nvSpPr>
        <p:spPr>
          <a:xfrm rot="16200000" flipH="1">
            <a:off x="-2892959" y="2893114"/>
            <a:ext cx="6862892" cy="1076695"/>
          </a:xfrm>
          <a:custGeom>
            <a:avLst/>
            <a:gdLst>
              <a:gd name="connsiteX0" fmla="*/ 6774 w 6774"/>
              <a:gd name="connsiteY0" fmla="*/ 0 h 1097"/>
              <a:gd name="connsiteX1" fmla="*/ 0 w 6774"/>
              <a:gd name="connsiteY1" fmla="*/ 0 h 1097"/>
              <a:gd name="connsiteX2" fmla="*/ 0 w 6774"/>
              <a:gd name="connsiteY2" fmla="*/ 194 h 1097"/>
              <a:gd name="connsiteX3" fmla="*/ 2700 w 6774"/>
              <a:gd name="connsiteY3" fmla="*/ 1097 h 1097"/>
              <a:gd name="connsiteX4" fmla="*/ 6774 w 6774"/>
              <a:gd name="connsiteY4" fmla="*/ 282 h 1097"/>
              <a:gd name="connsiteX5" fmla="*/ 6774 w 6774"/>
              <a:gd name="connsiteY5" fmla="*/ 0 h 1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74" h="1097">
                <a:moveTo>
                  <a:pt x="6774" y="0"/>
                </a:moveTo>
                <a:lnTo>
                  <a:pt x="0" y="0"/>
                </a:lnTo>
                <a:lnTo>
                  <a:pt x="0" y="194"/>
                </a:lnTo>
                <a:lnTo>
                  <a:pt x="2700" y="1097"/>
                </a:lnTo>
                <a:lnTo>
                  <a:pt x="6774" y="282"/>
                </a:lnTo>
                <a:lnTo>
                  <a:pt x="6774" y="0"/>
                </a:lnTo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4" name="자유형 13"/>
          <p:cNvSpPr/>
          <p:nvPr/>
        </p:nvSpPr>
        <p:spPr>
          <a:xfrm rot="16200000">
            <a:off x="-839161" y="3864994"/>
            <a:ext cx="4116307" cy="1880869"/>
          </a:xfrm>
          <a:custGeom>
            <a:avLst/>
            <a:gdLst>
              <a:gd name="connsiteX0" fmla="*/ 5486400 w 5486400"/>
              <a:gd name="connsiteY0" fmla="*/ 1085850 h 2571750"/>
              <a:gd name="connsiteX1" fmla="*/ 0 w 5486400"/>
              <a:gd name="connsiteY1" fmla="*/ 0 h 2571750"/>
              <a:gd name="connsiteX2" fmla="*/ 0 w 5486400"/>
              <a:gd name="connsiteY2" fmla="*/ 95250 h 2571750"/>
              <a:gd name="connsiteX3" fmla="*/ 923925 w 5486400"/>
              <a:gd name="connsiteY3" fmla="*/ 2571750 h 2571750"/>
              <a:gd name="connsiteX4" fmla="*/ 5486400 w 5486400"/>
              <a:gd name="connsiteY4" fmla="*/ 10858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6400" h="2571750">
                <a:moveTo>
                  <a:pt x="5486400" y="1085850"/>
                </a:moveTo>
                <a:lnTo>
                  <a:pt x="0" y="0"/>
                </a:lnTo>
                <a:lnTo>
                  <a:pt x="0" y="95250"/>
                </a:lnTo>
                <a:lnTo>
                  <a:pt x="923925" y="2571750"/>
                </a:lnTo>
                <a:lnTo>
                  <a:pt x="5486400" y="1085850"/>
                </a:lnTo>
              </a:path>
            </a:pathLst>
          </a:custGeom>
          <a:solidFill>
            <a:schemeClr val="accent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5" name="자유형 14"/>
          <p:cNvSpPr/>
          <p:nvPr/>
        </p:nvSpPr>
        <p:spPr>
          <a:xfrm rot="16200000">
            <a:off x="1234747" y="5050782"/>
            <a:ext cx="895421" cy="2731035"/>
          </a:xfrm>
          <a:custGeom>
            <a:avLst/>
            <a:gdLst>
              <a:gd name="connsiteX0" fmla="*/ 0 w 571472"/>
              <a:gd name="connsiteY0" fmla="*/ 3000396 h 3000396"/>
              <a:gd name="connsiteX1" fmla="*/ 0 w 571472"/>
              <a:gd name="connsiteY1" fmla="*/ 0 h 3000396"/>
              <a:gd name="connsiteX2" fmla="*/ 571472 w 571472"/>
              <a:gd name="connsiteY2" fmla="*/ 3000396 h 3000396"/>
              <a:gd name="connsiteX3" fmla="*/ 0 w 571472"/>
              <a:gd name="connsiteY3" fmla="*/ 3000396 h 3000396"/>
              <a:gd name="connsiteX0" fmla="*/ 0 w 928630"/>
              <a:gd name="connsiteY0" fmla="*/ 3000396 h 3000396"/>
              <a:gd name="connsiteX1" fmla="*/ 0 w 928630"/>
              <a:gd name="connsiteY1" fmla="*/ 0 h 3000396"/>
              <a:gd name="connsiteX2" fmla="*/ 928630 w 928630"/>
              <a:gd name="connsiteY2" fmla="*/ 2500306 h 3000396"/>
              <a:gd name="connsiteX3" fmla="*/ 0 w 928630"/>
              <a:gd name="connsiteY3" fmla="*/ 3000396 h 3000396"/>
              <a:gd name="connsiteX0" fmla="*/ 9525 w 938155"/>
              <a:gd name="connsiteY0" fmla="*/ 3067050 h 3067050"/>
              <a:gd name="connsiteX1" fmla="*/ 0 w 938155"/>
              <a:gd name="connsiteY1" fmla="*/ 0 h 3067050"/>
              <a:gd name="connsiteX2" fmla="*/ 938155 w 938155"/>
              <a:gd name="connsiteY2" fmla="*/ 2566960 h 3067050"/>
              <a:gd name="connsiteX3" fmla="*/ 9525 w 938155"/>
              <a:gd name="connsiteY3" fmla="*/ 3067050 h 3067050"/>
              <a:gd name="connsiteX0" fmla="*/ 9525 w 928656"/>
              <a:gd name="connsiteY0" fmla="*/ 3067050 h 3067050"/>
              <a:gd name="connsiteX1" fmla="*/ 0 w 928656"/>
              <a:gd name="connsiteY1" fmla="*/ 0 h 3067050"/>
              <a:gd name="connsiteX2" fmla="*/ 928656 w 928656"/>
              <a:gd name="connsiteY2" fmla="*/ 2509813 h 3067050"/>
              <a:gd name="connsiteX3" fmla="*/ 9525 w 928656"/>
              <a:gd name="connsiteY3" fmla="*/ 3067050 h 3067050"/>
              <a:gd name="connsiteX0" fmla="*/ 9525 w 928656"/>
              <a:gd name="connsiteY0" fmla="*/ 2709836 h 2709836"/>
              <a:gd name="connsiteX1" fmla="*/ 0 w 928656"/>
              <a:gd name="connsiteY1" fmla="*/ 0 h 2709836"/>
              <a:gd name="connsiteX2" fmla="*/ 928656 w 928656"/>
              <a:gd name="connsiteY2" fmla="*/ 2509813 h 2709836"/>
              <a:gd name="connsiteX3" fmla="*/ 9525 w 928656"/>
              <a:gd name="connsiteY3" fmla="*/ 2709836 h 2709836"/>
              <a:gd name="connsiteX0" fmla="*/ 9525 w 928656"/>
              <a:gd name="connsiteY0" fmla="*/ 2781250 h 2781250"/>
              <a:gd name="connsiteX1" fmla="*/ 0 w 928656"/>
              <a:gd name="connsiteY1" fmla="*/ 0 h 2781250"/>
              <a:gd name="connsiteX2" fmla="*/ 928656 w 928656"/>
              <a:gd name="connsiteY2" fmla="*/ 2509813 h 2781250"/>
              <a:gd name="connsiteX3" fmla="*/ 9525 w 928656"/>
              <a:gd name="connsiteY3" fmla="*/ 2781250 h 2781250"/>
              <a:gd name="connsiteX0" fmla="*/ 9525 w 928656"/>
              <a:gd name="connsiteY0" fmla="*/ 2924102 h 2924102"/>
              <a:gd name="connsiteX1" fmla="*/ 0 w 928656"/>
              <a:gd name="connsiteY1" fmla="*/ 0 h 2924102"/>
              <a:gd name="connsiteX2" fmla="*/ 928656 w 928656"/>
              <a:gd name="connsiteY2" fmla="*/ 2509813 h 2924102"/>
              <a:gd name="connsiteX3" fmla="*/ 9525 w 928656"/>
              <a:gd name="connsiteY3" fmla="*/ 2924102 h 2924102"/>
              <a:gd name="connsiteX0" fmla="*/ 9525 w 931063"/>
              <a:gd name="connsiteY0" fmla="*/ 2924102 h 2924102"/>
              <a:gd name="connsiteX1" fmla="*/ 0 w 931063"/>
              <a:gd name="connsiteY1" fmla="*/ 0 h 2924102"/>
              <a:gd name="connsiteX2" fmla="*/ 931063 w 931063"/>
              <a:gd name="connsiteY2" fmla="*/ 2521723 h 2924102"/>
              <a:gd name="connsiteX3" fmla="*/ 9525 w 931063"/>
              <a:gd name="connsiteY3" fmla="*/ 2924102 h 2924102"/>
              <a:gd name="connsiteX0" fmla="*/ 0 w 931063"/>
              <a:gd name="connsiteY0" fmla="*/ 2805040 h 2805040"/>
              <a:gd name="connsiteX1" fmla="*/ 0 w 931063"/>
              <a:gd name="connsiteY1" fmla="*/ 0 h 2805040"/>
              <a:gd name="connsiteX2" fmla="*/ 931063 w 931063"/>
              <a:gd name="connsiteY2" fmla="*/ 2521723 h 2805040"/>
              <a:gd name="connsiteX3" fmla="*/ 0 w 931063"/>
              <a:gd name="connsiteY3" fmla="*/ 2805040 h 2805040"/>
              <a:gd name="connsiteX0" fmla="*/ 6350 w 931063"/>
              <a:gd name="connsiteY0" fmla="*/ 2822504 h 2822504"/>
              <a:gd name="connsiteX1" fmla="*/ 0 w 931063"/>
              <a:gd name="connsiteY1" fmla="*/ 0 h 2822504"/>
              <a:gd name="connsiteX2" fmla="*/ 931063 w 931063"/>
              <a:gd name="connsiteY2" fmla="*/ 2521723 h 2822504"/>
              <a:gd name="connsiteX3" fmla="*/ 6350 w 931063"/>
              <a:gd name="connsiteY3" fmla="*/ 2822504 h 2822504"/>
              <a:gd name="connsiteX0" fmla="*/ 6350 w 1185503"/>
              <a:gd name="connsiteY0" fmla="*/ 2822504 h 3224000"/>
              <a:gd name="connsiteX1" fmla="*/ 0 w 1185503"/>
              <a:gd name="connsiteY1" fmla="*/ 0 h 3224000"/>
              <a:gd name="connsiteX2" fmla="*/ 1185503 w 1185503"/>
              <a:gd name="connsiteY2" fmla="*/ 3224000 h 3224000"/>
              <a:gd name="connsiteX3" fmla="*/ 6350 w 1185503"/>
              <a:gd name="connsiteY3" fmla="*/ 2822504 h 3224000"/>
              <a:gd name="connsiteX0" fmla="*/ 2116 w 1193457"/>
              <a:gd name="connsiteY0" fmla="*/ 3734200 h 3734200"/>
              <a:gd name="connsiteX1" fmla="*/ 7954 w 1193457"/>
              <a:gd name="connsiteY1" fmla="*/ 0 h 3734200"/>
              <a:gd name="connsiteX2" fmla="*/ 1193457 w 1193457"/>
              <a:gd name="connsiteY2" fmla="*/ 3224000 h 3734200"/>
              <a:gd name="connsiteX3" fmla="*/ 2116 w 1193457"/>
              <a:gd name="connsiteY3" fmla="*/ 3734200 h 373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3457" h="3734200">
                <a:moveTo>
                  <a:pt x="2116" y="3734200"/>
                </a:moveTo>
                <a:cubicBezTo>
                  <a:pt x="-1" y="2793365"/>
                  <a:pt x="10071" y="940835"/>
                  <a:pt x="7954" y="0"/>
                </a:cubicBezTo>
                <a:lnTo>
                  <a:pt x="1193457" y="3224000"/>
                </a:lnTo>
                <a:lnTo>
                  <a:pt x="2116" y="3734200"/>
                </a:lnTo>
              </a:path>
            </a:pathLst>
          </a:custGeom>
          <a:solidFill>
            <a:schemeClr val="accent2">
              <a:lumMod val="50000"/>
              <a:lumOff val="50000"/>
            </a:schemeClr>
          </a:soli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6" name="자유형 15"/>
          <p:cNvSpPr/>
          <p:nvPr/>
        </p:nvSpPr>
        <p:spPr>
          <a:xfrm>
            <a:off x="164250" y="-27432"/>
            <a:ext cx="2883726" cy="6885432"/>
          </a:xfrm>
          <a:custGeom>
            <a:avLst/>
            <a:gdLst>
              <a:gd name="connsiteX0" fmla="*/ 0 w 500066"/>
              <a:gd name="connsiteY0" fmla="*/ 6858000 h 6858000"/>
              <a:gd name="connsiteX1" fmla="*/ 250033 w 500066"/>
              <a:gd name="connsiteY1" fmla="*/ 0 h 6858000"/>
              <a:gd name="connsiteX2" fmla="*/ 500066 w 500066"/>
              <a:gd name="connsiteY2" fmla="*/ 6858000 h 6858000"/>
              <a:gd name="connsiteX3" fmla="*/ 0 w 500066"/>
              <a:gd name="connsiteY3" fmla="*/ 6858000 h 6858000"/>
              <a:gd name="connsiteX0" fmla="*/ 1638757 w 2138823"/>
              <a:gd name="connsiteY0" fmla="*/ 6876288 h 6876288"/>
              <a:gd name="connsiteX1" fmla="*/ 0 w 2138823"/>
              <a:gd name="connsiteY1" fmla="*/ 0 h 6876288"/>
              <a:gd name="connsiteX2" fmla="*/ 2138823 w 2138823"/>
              <a:gd name="connsiteY2" fmla="*/ 6876288 h 6876288"/>
              <a:gd name="connsiteX3" fmla="*/ 1638757 w 2138823"/>
              <a:gd name="connsiteY3" fmla="*/ 6876288 h 6876288"/>
              <a:gd name="connsiteX0" fmla="*/ 1662729 w 2162795"/>
              <a:gd name="connsiteY0" fmla="*/ 6885432 h 6885432"/>
              <a:gd name="connsiteX1" fmla="*/ 0 w 2162795"/>
              <a:gd name="connsiteY1" fmla="*/ 0 h 6885432"/>
              <a:gd name="connsiteX2" fmla="*/ 2162795 w 2162795"/>
              <a:gd name="connsiteY2" fmla="*/ 6885432 h 6885432"/>
              <a:gd name="connsiteX3" fmla="*/ 1662729 w 2162795"/>
              <a:gd name="connsiteY3" fmla="*/ 6885432 h 6885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2795" h="6885432">
                <a:moveTo>
                  <a:pt x="1662729" y="6885432"/>
                </a:moveTo>
                <a:lnTo>
                  <a:pt x="0" y="0"/>
                </a:lnTo>
                <a:lnTo>
                  <a:pt x="2162795" y="6885432"/>
                </a:lnTo>
                <a:lnTo>
                  <a:pt x="1662729" y="6885432"/>
                </a:lnTo>
              </a:path>
            </a:pathLst>
          </a:custGeom>
          <a:solidFill>
            <a:schemeClr val="accent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270586" y="2919309"/>
            <a:ext cx="9635703" cy="957706"/>
          </a:xfrm>
        </p:spPr>
        <p:txBody>
          <a:bodyPr>
            <a:noAutofit/>
          </a:bodyPr>
          <a:lstStyle>
            <a:lvl1pPr algn="l">
              <a:defRPr sz="5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270586" y="3890286"/>
            <a:ext cx="9631127" cy="467408"/>
          </a:xfr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282A27DF-FC33-4C05-96AC-ECA7B11A9C6B}" type="datetime1">
              <a:rPr lang="ko-KR" altLang="en-US"/>
              <a:pPr>
                <a:defRPr lang="ko-KR" altLang="en-US"/>
              </a:pPr>
              <a:t>2026-03-20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/>
          <p:cNvGrpSpPr/>
          <p:nvPr/>
        </p:nvGrpSpPr>
        <p:grpSpPr>
          <a:xfrm>
            <a:off x="-73151" y="3141915"/>
            <a:ext cx="12305046" cy="3716088"/>
            <a:chOff x="-28573" y="3141915"/>
            <a:chExt cx="9202494" cy="3716088"/>
          </a:xfrm>
        </p:grpSpPr>
        <p:sp>
          <p:nvSpPr>
            <p:cNvPr id="7" name="자유형 6"/>
            <p:cNvSpPr/>
            <p:nvPr/>
          </p:nvSpPr>
          <p:spPr>
            <a:xfrm rot="10800000" flipH="1">
              <a:off x="13414" y="5642418"/>
              <a:ext cx="3665145" cy="1074154"/>
            </a:xfrm>
            <a:custGeom>
              <a:avLst/>
              <a:gdLst>
                <a:gd name="connsiteX0" fmla="*/ 0 w 2715"/>
                <a:gd name="connsiteY0" fmla="*/ 0 h 1458"/>
                <a:gd name="connsiteX1" fmla="*/ 0 w 2715"/>
                <a:gd name="connsiteY1" fmla="*/ 1458 h 1458"/>
                <a:gd name="connsiteX2" fmla="*/ 2715 w 2715"/>
                <a:gd name="connsiteY2" fmla="*/ 909 h 1458"/>
                <a:gd name="connsiteX3" fmla="*/ 0 w 2715"/>
                <a:gd name="connsiteY3" fmla="*/ 0 h 14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5" h="1458">
                  <a:moveTo>
                    <a:pt x="0" y="0"/>
                  </a:moveTo>
                  <a:lnTo>
                    <a:pt x="0" y="1458"/>
                  </a:lnTo>
                  <a:lnTo>
                    <a:pt x="2715" y="909"/>
                  </a:lnTo>
                  <a:lnTo>
                    <a:pt x="0" y="0"/>
                  </a:lnTo>
                </a:path>
              </a:pathLst>
            </a:custGeom>
            <a:solidFill>
              <a:schemeClr val="accent1">
                <a:lumMod val="40000"/>
                <a:lumOff val="60000"/>
                <a:alpha val="58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8" name="자유형 7"/>
            <p:cNvSpPr/>
            <p:nvPr/>
          </p:nvSpPr>
          <p:spPr>
            <a:xfrm rot="10800000" flipH="1">
              <a:off x="8017" y="6050481"/>
              <a:ext cx="9154154" cy="807522"/>
            </a:xfrm>
            <a:custGeom>
              <a:avLst/>
              <a:gdLst>
                <a:gd name="connsiteX0" fmla="*/ 6774 w 6774"/>
                <a:gd name="connsiteY0" fmla="*/ 0 h 1097"/>
                <a:gd name="connsiteX1" fmla="*/ 0 w 6774"/>
                <a:gd name="connsiteY1" fmla="*/ 0 h 1097"/>
                <a:gd name="connsiteX2" fmla="*/ 0 w 6774"/>
                <a:gd name="connsiteY2" fmla="*/ 194 h 1097"/>
                <a:gd name="connsiteX3" fmla="*/ 2700 w 6774"/>
                <a:gd name="connsiteY3" fmla="*/ 1097 h 1097"/>
                <a:gd name="connsiteX4" fmla="*/ 6774 w 6774"/>
                <a:gd name="connsiteY4" fmla="*/ 282 h 1097"/>
                <a:gd name="connsiteX5" fmla="*/ 6774 w 6774"/>
                <a:gd name="connsiteY5" fmla="*/ 0 h 1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774" h="1097">
                  <a:moveTo>
                    <a:pt x="6774" y="0"/>
                  </a:moveTo>
                  <a:lnTo>
                    <a:pt x="0" y="0"/>
                  </a:lnTo>
                  <a:lnTo>
                    <a:pt x="0" y="194"/>
                  </a:lnTo>
                  <a:lnTo>
                    <a:pt x="2700" y="1097"/>
                  </a:lnTo>
                  <a:lnTo>
                    <a:pt x="6774" y="282"/>
                  </a:lnTo>
                  <a:lnTo>
                    <a:pt x="6774" y="0"/>
                  </a:lnTo>
                </a:path>
              </a:pathLst>
            </a:custGeom>
            <a:solidFill>
              <a:schemeClr val="accent1">
                <a:alpha val="75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9" name="자유형 8"/>
            <p:cNvSpPr/>
            <p:nvPr/>
          </p:nvSpPr>
          <p:spPr>
            <a:xfrm rot="10800000">
              <a:off x="3672466" y="5238365"/>
              <a:ext cx="5490588" cy="1410652"/>
            </a:xfrm>
            <a:custGeom>
              <a:avLst/>
              <a:gdLst>
                <a:gd name="connsiteX0" fmla="*/ 5486400 w 5486400"/>
                <a:gd name="connsiteY0" fmla="*/ 1085850 h 2571750"/>
                <a:gd name="connsiteX1" fmla="*/ 0 w 5486400"/>
                <a:gd name="connsiteY1" fmla="*/ 0 h 2571750"/>
                <a:gd name="connsiteX2" fmla="*/ 0 w 5486400"/>
                <a:gd name="connsiteY2" fmla="*/ 95250 h 2571750"/>
                <a:gd name="connsiteX3" fmla="*/ 923925 w 5486400"/>
                <a:gd name="connsiteY3" fmla="*/ 2571750 h 2571750"/>
                <a:gd name="connsiteX4" fmla="*/ 5486400 w 5486400"/>
                <a:gd name="connsiteY4" fmla="*/ 1085850 h 2571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86400" h="2571750">
                  <a:moveTo>
                    <a:pt x="5486400" y="108585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923925" y="2571750"/>
                  </a:lnTo>
                  <a:lnTo>
                    <a:pt x="5486400" y="1085850"/>
                  </a:lnTo>
                </a:path>
              </a:pathLst>
            </a:custGeom>
            <a:solidFill>
              <a:srgbClr val="B6B8BA">
                <a:alpha val="38000"/>
              </a:srgb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0" name="자유형 9"/>
            <p:cNvSpPr/>
            <p:nvPr/>
          </p:nvSpPr>
          <p:spPr>
            <a:xfrm rot="10800000">
              <a:off x="8223873" y="5072085"/>
              <a:ext cx="931774" cy="1548196"/>
            </a:xfrm>
            <a:custGeom>
              <a:avLst/>
              <a:gdLst>
                <a:gd name="connsiteX0" fmla="*/ 0 w 571472"/>
                <a:gd name="connsiteY0" fmla="*/ 3000396 h 3000396"/>
                <a:gd name="connsiteX1" fmla="*/ 0 w 571472"/>
                <a:gd name="connsiteY1" fmla="*/ 0 h 3000396"/>
                <a:gd name="connsiteX2" fmla="*/ 571472 w 571472"/>
                <a:gd name="connsiteY2" fmla="*/ 3000396 h 3000396"/>
                <a:gd name="connsiteX3" fmla="*/ 0 w 571472"/>
                <a:gd name="connsiteY3" fmla="*/ 3000396 h 3000396"/>
                <a:gd name="connsiteX0" fmla="*/ 0 w 928630"/>
                <a:gd name="connsiteY0" fmla="*/ 3000396 h 3000396"/>
                <a:gd name="connsiteX1" fmla="*/ 0 w 928630"/>
                <a:gd name="connsiteY1" fmla="*/ 0 h 3000396"/>
                <a:gd name="connsiteX2" fmla="*/ 928630 w 928630"/>
                <a:gd name="connsiteY2" fmla="*/ 2500306 h 3000396"/>
                <a:gd name="connsiteX3" fmla="*/ 0 w 928630"/>
                <a:gd name="connsiteY3" fmla="*/ 3000396 h 3000396"/>
                <a:gd name="connsiteX0" fmla="*/ 9525 w 938155"/>
                <a:gd name="connsiteY0" fmla="*/ 3067050 h 3067050"/>
                <a:gd name="connsiteX1" fmla="*/ 0 w 938155"/>
                <a:gd name="connsiteY1" fmla="*/ 0 h 3067050"/>
                <a:gd name="connsiteX2" fmla="*/ 938155 w 938155"/>
                <a:gd name="connsiteY2" fmla="*/ 2566960 h 3067050"/>
                <a:gd name="connsiteX3" fmla="*/ 9525 w 938155"/>
                <a:gd name="connsiteY3" fmla="*/ 3067050 h 3067050"/>
                <a:gd name="connsiteX0" fmla="*/ 9525 w 928656"/>
                <a:gd name="connsiteY0" fmla="*/ 3067050 h 3067050"/>
                <a:gd name="connsiteX1" fmla="*/ 0 w 928656"/>
                <a:gd name="connsiteY1" fmla="*/ 0 h 3067050"/>
                <a:gd name="connsiteX2" fmla="*/ 928656 w 928656"/>
                <a:gd name="connsiteY2" fmla="*/ 2509813 h 3067050"/>
                <a:gd name="connsiteX3" fmla="*/ 9525 w 928656"/>
                <a:gd name="connsiteY3" fmla="*/ 3067050 h 3067050"/>
                <a:gd name="connsiteX0" fmla="*/ 9525 w 928656"/>
                <a:gd name="connsiteY0" fmla="*/ 2709836 h 2709836"/>
                <a:gd name="connsiteX1" fmla="*/ 0 w 928656"/>
                <a:gd name="connsiteY1" fmla="*/ 0 h 2709836"/>
                <a:gd name="connsiteX2" fmla="*/ 928656 w 928656"/>
                <a:gd name="connsiteY2" fmla="*/ 2509813 h 2709836"/>
                <a:gd name="connsiteX3" fmla="*/ 9525 w 928656"/>
                <a:gd name="connsiteY3" fmla="*/ 2709836 h 2709836"/>
                <a:gd name="connsiteX0" fmla="*/ 9525 w 928656"/>
                <a:gd name="connsiteY0" fmla="*/ 2781250 h 2781250"/>
                <a:gd name="connsiteX1" fmla="*/ 0 w 928656"/>
                <a:gd name="connsiteY1" fmla="*/ 0 h 2781250"/>
                <a:gd name="connsiteX2" fmla="*/ 928656 w 928656"/>
                <a:gd name="connsiteY2" fmla="*/ 2509813 h 2781250"/>
                <a:gd name="connsiteX3" fmla="*/ 9525 w 928656"/>
                <a:gd name="connsiteY3" fmla="*/ 2781250 h 2781250"/>
                <a:gd name="connsiteX0" fmla="*/ 9525 w 928656"/>
                <a:gd name="connsiteY0" fmla="*/ 2924102 h 2924102"/>
                <a:gd name="connsiteX1" fmla="*/ 0 w 928656"/>
                <a:gd name="connsiteY1" fmla="*/ 0 h 2924102"/>
                <a:gd name="connsiteX2" fmla="*/ 928656 w 928656"/>
                <a:gd name="connsiteY2" fmla="*/ 2509813 h 2924102"/>
                <a:gd name="connsiteX3" fmla="*/ 9525 w 928656"/>
                <a:gd name="connsiteY3" fmla="*/ 2924102 h 2924102"/>
                <a:gd name="connsiteX0" fmla="*/ 9525 w 931063"/>
                <a:gd name="connsiteY0" fmla="*/ 2924102 h 2924102"/>
                <a:gd name="connsiteX1" fmla="*/ 0 w 931063"/>
                <a:gd name="connsiteY1" fmla="*/ 0 h 2924102"/>
                <a:gd name="connsiteX2" fmla="*/ 931063 w 931063"/>
                <a:gd name="connsiteY2" fmla="*/ 2521723 h 2924102"/>
                <a:gd name="connsiteX3" fmla="*/ 9525 w 931063"/>
                <a:gd name="connsiteY3" fmla="*/ 2924102 h 2924102"/>
                <a:gd name="connsiteX0" fmla="*/ 0 w 931063"/>
                <a:gd name="connsiteY0" fmla="*/ 2805040 h 2805040"/>
                <a:gd name="connsiteX1" fmla="*/ 0 w 931063"/>
                <a:gd name="connsiteY1" fmla="*/ 0 h 2805040"/>
                <a:gd name="connsiteX2" fmla="*/ 931063 w 931063"/>
                <a:gd name="connsiteY2" fmla="*/ 2521723 h 2805040"/>
                <a:gd name="connsiteX3" fmla="*/ 0 w 931063"/>
                <a:gd name="connsiteY3" fmla="*/ 2805040 h 2805040"/>
                <a:gd name="connsiteX0" fmla="*/ 6350 w 931063"/>
                <a:gd name="connsiteY0" fmla="*/ 2822504 h 2822504"/>
                <a:gd name="connsiteX1" fmla="*/ 0 w 931063"/>
                <a:gd name="connsiteY1" fmla="*/ 0 h 2822504"/>
                <a:gd name="connsiteX2" fmla="*/ 931063 w 931063"/>
                <a:gd name="connsiteY2" fmla="*/ 2521723 h 2822504"/>
                <a:gd name="connsiteX3" fmla="*/ 6350 w 931063"/>
                <a:gd name="connsiteY3" fmla="*/ 2822504 h 2822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1063" h="2822504">
                  <a:moveTo>
                    <a:pt x="6350" y="2822504"/>
                  </a:moveTo>
                  <a:cubicBezTo>
                    <a:pt x="4233" y="1881669"/>
                    <a:pt x="2117" y="940835"/>
                    <a:pt x="0" y="0"/>
                  </a:cubicBezTo>
                  <a:lnTo>
                    <a:pt x="931063" y="2521723"/>
                  </a:lnTo>
                  <a:lnTo>
                    <a:pt x="6350" y="2822504"/>
                  </a:lnTo>
                </a:path>
              </a:pathLst>
            </a:custGeom>
            <a:solidFill>
              <a:schemeClr val="accent2">
                <a:lumMod val="50000"/>
                <a:lumOff val="50000"/>
                <a:alpha val="65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1" name="자유형 10"/>
            <p:cNvSpPr/>
            <p:nvPr/>
          </p:nvSpPr>
          <p:spPr>
            <a:xfrm rot="16200000">
              <a:off x="2776226" y="337116"/>
              <a:ext cx="3592895" cy="9202494"/>
            </a:xfrm>
            <a:custGeom>
              <a:avLst/>
              <a:gdLst>
                <a:gd name="connsiteX0" fmla="*/ 0 w 500066"/>
                <a:gd name="connsiteY0" fmla="*/ 6858000 h 6858000"/>
                <a:gd name="connsiteX1" fmla="*/ 250033 w 500066"/>
                <a:gd name="connsiteY1" fmla="*/ 0 h 6858000"/>
                <a:gd name="connsiteX2" fmla="*/ 500066 w 500066"/>
                <a:gd name="connsiteY2" fmla="*/ 6858000 h 6858000"/>
                <a:gd name="connsiteX3" fmla="*/ 0 w 500066"/>
                <a:gd name="connsiteY3" fmla="*/ 6858000 h 6858000"/>
                <a:gd name="connsiteX0" fmla="*/ 1638757 w 2138823"/>
                <a:gd name="connsiteY0" fmla="*/ 6876288 h 6876288"/>
                <a:gd name="connsiteX1" fmla="*/ 0 w 2138823"/>
                <a:gd name="connsiteY1" fmla="*/ 0 h 6876288"/>
                <a:gd name="connsiteX2" fmla="*/ 2138823 w 2138823"/>
                <a:gd name="connsiteY2" fmla="*/ 6876288 h 6876288"/>
                <a:gd name="connsiteX3" fmla="*/ 1638757 w 2138823"/>
                <a:gd name="connsiteY3" fmla="*/ 6876288 h 6876288"/>
                <a:gd name="connsiteX0" fmla="*/ 1662729 w 2162795"/>
                <a:gd name="connsiteY0" fmla="*/ 6885432 h 6885432"/>
                <a:gd name="connsiteX1" fmla="*/ 0 w 2162795"/>
                <a:gd name="connsiteY1" fmla="*/ 0 h 6885432"/>
                <a:gd name="connsiteX2" fmla="*/ 2162795 w 2162795"/>
                <a:gd name="connsiteY2" fmla="*/ 6885432 h 6885432"/>
                <a:gd name="connsiteX3" fmla="*/ 1662729 w 2162795"/>
                <a:gd name="connsiteY3" fmla="*/ 6885432 h 6885432"/>
                <a:gd name="connsiteX0" fmla="*/ 1662729 w 3592895"/>
                <a:gd name="connsiteY0" fmla="*/ 6885432 h 6899132"/>
                <a:gd name="connsiteX1" fmla="*/ 0 w 3592895"/>
                <a:gd name="connsiteY1" fmla="*/ 0 h 6899132"/>
                <a:gd name="connsiteX2" fmla="*/ 3592895 w 3592895"/>
                <a:gd name="connsiteY2" fmla="*/ 6899132 h 6899132"/>
                <a:gd name="connsiteX3" fmla="*/ 1662729 w 3592895"/>
                <a:gd name="connsiteY3" fmla="*/ 6885432 h 6899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92895" h="6899132">
                  <a:moveTo>
                    <a:pt x="1662729" y="6885432"/>
                  </a:moveTo>
                  <a:lnTo>
                    <a:pt x="0" y="0"/>
                  </a:lnTo>
                  <a:lnTo>
                    <a:pt x="3592895" y="6899132"/>
                  </a:lnTo>
                  <a:lnTo>
                    <a:pt x="1662729" y="6885432"/>
                  </a:lnTo>
                </a:path>
              </a:pathLst>
            </a:custGeom>
            <a:solidFill>
              <a:schemeClr val="accent1">
                <a:alpha val="2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30199" y="2673355"/>
            <a:ext cx="11531599" cy="1470025"/>
          </a:xfrm>
        </p:spPr>
        <p:txBody>
          <a:bodyPr/>
          <a:lstStyle>
            <a:lvl1pPr algn="ctr">
              <a:defRPr sz="5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599" y="6356350"/>
            <a:ext cx="2844799" cy="365125"/>
          </a:xfrm>
        </p:spPr>
        <p:txBody>
          <a:bodyPr/>
          <a:lstStyle/>
          <a:p>
            <a:pPr>
              <a:defRPr lang="ko-KR" altLang="en-US"/>
            </a:pPr>
            <a:fld id="{10BF683E-EC8C-4F1E-8017-25E57E2CE77B}" type="datetime1">
              <a:rPr lang="ko-KR" altLang="en-US"/>
              <a:pPr>
                <a:defRPr lang="ko-KR" altLang="en-US"/>
              </a:pPr>
              <a:t>2026-03-20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</p:spPr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599" y="6356350"/>
            <a:ext cx="2844799" cy="365125"/>
          </a:xfrm>
        </p:spPr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-1" y="0"/>
            <a:ext cx="12192001" cy="6858001"/>
            <a:chOff x="-1" y="0"/>
            <a:chExt cx="9144001" cy="6858001"/>
          </a:xfrm>
        </p:grpSpPr>
        <p:sp>
          <p:nvSpPr>
            <p:cNvPr id="8" name="자유형 7"/>
            <p:cNvSpPr/>
            <p:nvPr/>
          </p:nvSpPr>
          <p:spPr>
            <a:xfrm>
              <a:off x="0" y="6184705"/>
              <a:ext cx="2309196" cy="673295"/>
            </a:xfrm>
            <a:custGeom>
              <a:avLst/>
              <a:gdLst>
                <a:gd name="connsiteX0" fmla="*/ 1754 w 1942"/>
                <a:gd name="connsiteY0" fmla="*/ 0 h 560"/>
                <a:gd name="connsiteX1" fmla="*/ 0 w 1942"/>
                <a:gd name="connsiteY1" fmla="*/ 367 h 560"/>
                <a:gd name="connsiteX2" fmla="*/ 0 w 1942"/>
                <a:gd name="connsiteY2" fmla="*/ 560 h 560"/>
                <a:gd name="connsiteX3" fmla="*/ 1942 w 1942"/>
                <a:gd name="connsiteY3" fmla="*/ 560 h 560"/>
                <a:gd name="connsiteX4" fmla="*/ 1754 w 1942"/>
                <a:gd name="connsiteY4" fmla="*/ 0 h 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2" h="560">
                  <a:moveTo>
                    <a:pt x="1754" y="0"/>
                  </a:moveTo>
                  <a:lnTo>
                    <a:pt x="0" y="367"/>
                  </a:lnTo>
                  <a:lnTo>
                    <a:pt x="0" y="560"/>
                  </a:lnTo>
                  <a:lnTo>
                    <a:pt x="1942" y="560"/>
                  </a:lnTo>
                  <a:cubicBezTo>
                    <a:pt x="1879" y="373"/>
                    <a:pt x="1817" y="187"/>
                    <a:pt x="1754" y="0"/>
                  </a:cubicBezTo>
                </a:path>
              </a:pathLst>
            </a:custGeom>
            <a:solidFill>
              <a:srgbClr val="B6B8BA">
                <a:alpha val="49000"/>
              </a:srgb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grpSp>
          <p:nvGrpSpPr>
            <p:cNvPr id="9" name="그룹 8"/>
            <p:cNvGrpSpPr/>
            <p:nvPr/>
          </p:nvGrpSpPr>
          <p:grpSpPr>
            <a:xfrm>
              <a:off x="-1" y="0"/>
              <a:ext cx="9144001" cy="6858001"/>
              <a:chOff x="-1" y="0"/>
              <a:chExt cx="9144001" cy="6858001"/>
            </a:xfrm>
          </p:grpSpPr>
          <p:sp>
            <p:nvSpPr>
              <p:cNvPr id="10" name="자유형 9"/>
              <p:cNvSpPr/>
              <p:nvPr/>
            </p:nvSpPr>
            <p:spPr>
              <a:xfrm>
                <a:off x="428023" y="0"/>
                <a:ext cx="2026194" cy="3135635"/>
              </a:xfrm>
              <a:custGeom>
                <a:avLst/>
                <a:gdLst/>
                <a:ahLst/>
                <a:cxnLst>
                  <a:cxn ang="0">
                    <a:pos x="1704" y="0"/>
                  </a:cxn>
                  <a:cxn ang="0">
                    <a:pos x="0" y="0"/>
                  </a:cxn>
                  <a:cxn ang="0">
                    <a:pos x="711" y="2609"/>
                  </a:cxn>
                  <a:cxn ang="0">
                    <a:pos x="1704" y="0"/>
                  </a:cxn>
                </a:cxnLst>
                <a:rect l="0" t="0" r="r" b="b"/>
                <a:pathLst>
                  <a:path w="1704" h="2609">
                    <a:moveTo>
                      <a:pt x="1704" y="0"/>
                    </a:moveTo>
                    <a:lnTo>
                      <a:pt x="0" y="0"/>
                    </a:lnTo>
                    <a:lnTo>
                      <a:pt x="711" y="2609"/>
                    </a:lnTo>
                    <a:lnTo>
                      <a:pt x="1704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1" name="자유형 10"/>
              <p:cNvSpPr/>
              <p:nvPr/>
            </p:nvSpPr>
            <p:spPr>
              <a:xfrm>
                <a:off x="6028605" y="4696234"/>
                <a:ext cx="3115394" cy="1976604"/>
              </a:xfrm>
              <a:custGeom>
                <a:avLst/>
                <a:gdLst>
                  <a:gd name="connsiteX0" fmla="*/ 2610 w 2610"/>
                  <a:gd name="connsiteY0" fmla="*/ 0 h 1645"/>
                  <a:gd name="connsiteX1" fmla="*/ 0 w 2610"/>
                  <a:gd name="connsiteY1" fmla="*/ 535 h 1645"/>
                  <a:gd name="connsiteX2" fmla="*/ 2610 w 2610"/>
                  <a:gd name="connsiteY2" fmla="*/ 1645 h 1645"/>
                  <a:gd name="connsiteX3" fmla="*/ 2610 w 2610"/>
                  <a:gd name="connsiteY3" fmla="*/ 0 h 1645"/>
                  <a:gd name="connsiteX0" fmla="*/ 2620 w 2620"/>
                  <a:gd name="connsiteY0" fmla="*/ 0 h 1645"/>
                  <a:gd name="connsiteX1" fmla="*/ 0 w 2620"/>
                  <a:gd name="connsiteY1" fmla="*/ 541 h 1645"/>
                  <a:gd name="connsiteX2" fmla="*/ 2620 w 2620"/>
                  <a:gd name="connsiteY2" fmla="*/ 1645 h 1645"/>
                  <a:gd name="connsiteX3" fmla="*/ 2620 w 2620"/>
                  <a:gd name="connsiteY3" fmla="*/ 0 h 1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20" h="1645">
                    <a:moveTo>
                      <a:pt x="2620" y="0"/>
                    </a:moveTo>
                    <a:lnTo>
                      <a:pt x="0" y="541"/>
                    </a:lnTo>
                    <a:lnTo>
                      <a:pt x="2620" y="1645"/>
                    </a:lnTo>
                    <a:lnTo>
                      <a:pt x="2620" y="0"/>
                    </a:lnTo>
                  </a:path>
                </a:pathLst>
              </a:custGeom>
              <a:solidFill>
                <a:srgbClr val="B6B8BA">
                  <a:alpha val="59000"/>
                </a:srgb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2" name="자유형 11"/>
              <p:cNvSpPr/>
              <p:nvPr/>
            </p:nvSpPr>
            <p:spPr>
              <a:xfrm>
                <a:off x="2089194" y="5345523"/>
                <a:ext cx="7054806" cy="1512478"/>
              </a:xfrm>
              <a:custGeom>
                <a:avLst/>
                <a:gdLst>
                  <a:gd name="connsiteX0" fmla="*/ 3491 w 5944"/>
                  <a:gd name="connsiteY0" fmla="*/ 0 h 1293"/>
                  <a:gd name="connsiteX1" fmla="*/ 0 w 5944"/>
                  <a:gd name="connsiteY1" fmla="*/ 743 h 1293"/>
                  <a:gd name="connsiteX2" fmla="*/ 194 w 5944"/>
                  <a:gd name="connsiteY2" fmla="*/ 1293 h 1293"/>
                  <a:gd name="connsiteX3" fmla="*/ 5944 w 5944"/>
                  <a:gd name="connsiteY3" fmla="*/ 1293 h 1293"/>
                  <a:gd name="connsiteX4" fmla="*/ 5944 w 5944"/>
                  <a:gd name="connsiteY4" fmla="*/ 1130 h 1293"/>
                  <a:gd name="connsiteX5" fmla="*/ 3491 w 5944"/>
                  <a:gd name="connsiteY5" fmla="*/ 0 h 1293"/>
                  <a:gd name="connsiteX0" fmla="*/ 3347 w 5944"/>
                  <a:gd name="connsiteY0" fmla="*/ 0 h 1264"/>
                  <a:gd name="connsiteX1" fmla="*/ 0 w 5944"/>
                  <a:gd name="connsiteY1" fmla="*/ 714 h 1264"/>
                  <a:gd name="connsiteX2" fmla="*/ 194 w 5944"/>
                  <a:gd name="connsiteY2" fmla="*/ 1264 h 1264"/>
                  <a:gd name="connsiteX3" fmla="*/ 5944 w 5944"/>
                  <a:gd name="connsiteY3" fmla="*/ 1264 h 1264"/>
                  <a:gd name="connsiteX4" fmla="*/ 5944 w 5944"/>
                  <a:gd name="connsiteY4" fmla="*/ 1101 h 1264"/>
                  <a:gd name="connsiteX5" fmla="*/ 3347 w 5944"/>
                  <a:gd name="connsiteY5" fmla="*/ 0 h 1264"/>
                  <a:gd name="connsiteX0" fmla="*/ 3323 w 5944"/>
                  <a:gd name="connsiteY0" fmla="*/ 0 h 1257"/>
                  <a:gd name="connsiteX1" fmla="*/ 0 w 5944"/>
                  <a:gd name="connsiteY1" fmla="*/ 707 h 1257"/>
                  <a:gd name="connsiteX2" fmla="*/ 194 w 5944"/>
                  <a:gd name="connsiteY2" fmla="*/ 1257 h 1257"/>
                  <a:gd name="connsiteX3" fmla="*/ 5944 w 5944"/>
                  <a:gd name="connsiteY3" fmla="*/ 1257 h 1257"/>
                  <a:gd name="connsiteX4" fmla="*/ 5944 w 5944"/>
                  <a:gd name="connsiteY4" fmla="*/ 1094 h 1257"/>
                  <a:gd name="connsiteX5" fmla="*/ 3323 w 5944"/>
                  <a:gd name="connsiteY5" fmla="*/ 0 h 1257"/>
                  <a:gd name="connsiteX0" fmla="*/ 3279 w 5900"/>
                  <a:gd name="connsiteY0" fmla="*/ 0 h 1257"/>
                  <a:gd name="connsiteX1" fmla="*/ 0 w 5900"/>
                  <a:gd name="connsiteY1" fmla="*/ 687 h 1257"/>
                  <a:gd name="connsiteX2" fmla="*/ 150 w 5900"/>
                  <a:gd name="connsiteY2" fmla="*/ 1257 h 1257"/>
                  <a:gd name="connsiteX3" fmla="*/ 5900 w 5900"/>
                  <a:gd name="connsiteY3" fmla="*/ 1257 h 1257"/>
                  <a:gd name="connsiteX4" fmla="*/ 5900 w 5900"/>
                  <a:gd name="connsiteY4" fmla="*/ 1094 h 1257"/>
                  <a:gd name="connsiteX5" fmla="*/ 3279 w 5900"/>
                  <a:gd name="connsiteY5" fmla="*/ 0 h 1257"/>
                  <a:gd name="connsiteX0" fmla="*/ 3314 w 5935"/>
                  <a:gd name="connsiteY0" fmla="*/ 0 h 1257"/>
                  <a:gd name="connsiteX1" fmla="*/ 0 w 5935"/>
                  <a:gd name="connsiteY1" fmla="*/ 695 h 1257"/>
                  <a:gd name="connsiteX2" fmla="*/ 185 w 5935"/>
                  <a:gd name="connsiteY2" fmla="*/ 1257 h 1257"/>
                  <a:gd name="connsiteX3" fmla="*/ 5935 w 5935"/>
                  <a:gd name="connsiteY3" fmla="*/ 1257 h 1257"/>
                  <a:gd name="connsiteX4" fmla="*/ 5935 w 5935"/>
                  <a:gd name="connsiteY4" fmla="*/ 1094 h 1257"/>
                  <a:gd name="connsiteX5" fmla="*/ 3314 w 5935"/>
                  <a:gd name="connsiteY5" fmla="*/ 0 h 12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935" h="1257">
                    <a:moveTo>
                      <a:pt x="3314" y="0"/>
                    </a:moveTo>
                    <a:lnTo>
                      <a:pt x="0" y="695"/>
                    </a:lnTo>
                    <a:cubicBezTo>
                      <a:pt x="51" y="884"/>
                      <a:pt x="134" y="1068"/>
                      <a:pt x="185" y="1257"/>
                    </a:cubicBezTo>
                    <a:lnTo>
                      <a:pt x="5935" y="1257"/>
                    </a:lnTo>
                    <a:lnTo>
                      <a:pt x="5935" y="1094"/>
                    </a:lnTo>
                    <a:lnTo>
                      <a:pt x="3314" y="0"/>
                    </a:lnTo>
                  </a:path>
                </a:pathLst>
              </a:custGeom>
              <a:solidFill>
                <a:srgbClr val="B6B8BA">
                  <a:alpha val="49000"/>
                </a:srgb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3" name="자유형 12"/>
              <p:cNvSpPr/>
              <p:nvPr/>
            </p:nvSpPr>
            <p:spPr>
              <a:xfrm>
                <a:off x="-1" y="0"/>
                <a:ext cx="1281830" cy="3138040"/>
              </a:xfrm>
              <a:custGeom>
                <a:avLst/>
                <a:gdLst/>
                <a:ahLst/>
                <a:cxnLst>
                  <a:cxn ang="0">
                    <a:pos x="372" y="0"/>
                  </a:cxn>
                  <a:cxn ang="0">
                    <a:pos x="1" y="0"/>
                  </a:cxn>
                  <a:cxn ang="0">
                    <a:pos x="0" y="2121"/>
                  </a:cxn>
                  <a:cxn ang="0">
                    <a:pos x="1078" y="2609"/>
                  </a:cxn>
                  <a:cxn ang="0">
                    <a:pos x="372" y="0"/>
                  </a:cxn>
                </a:cxnLst>
                <a:rect l="0" t="0" r="r" b="b"/>
                <a:pathLst>
                  <a:path w="1078" h="2609">
                    <a:moveTo>
                      <a:pt x="372" y="0"/>
                    </a:moveTo>
                    <a:lnTo>
                      <a:pt x="1" y="0"/>
                    </a:lnTo>
                    <a:lnTo>
                      <a:pt x="0" y="2121"/>
                    </a:lnTo>
                    <a:lnTo>
                      <a:pt x="1078" y="2609"/>
                    </a:lnTo>
                    <a:lnTo>
                      <a:pt x="372" y="0"/>
                    </a:lnTo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4" name="자유형 13"/>
              <p:cNvSpPr/>
              <p:nvPr/>
            </p:nvSpPr>
            <p:spPr>
              <a:xfrm>
                <a:off x="0" y="3143248"/>
                <a:ext cx="2088010" cy="3477128"/>
              </a:xfrm>
              <a:custGeom>
                <a:avLst/>
                <a:gdLst>
                  <a:gd name="connsiteX0" fmla="*/ 1074 w 1779"/>
                  <a:gd name="connsiteY0" fmla="*/ 0 h 2893"/>
                  <a:gd name="connsiteX1" fmla="*/ 0 w 1779"/>
                  <a:gd name="connsiteY1" fmla="*/ 2893 h 2893"/>
                  <a:gd name="connsiteX2" fmla="*/ 1779 w 1779"/>
                  <a:gd name="connsiteY2" fmla="*/ 2604 h 2893"/>
                  <a:gd name="connsiteX3" fmla="*/ 1074 w 1779"/>
                  <a:gd name="connsiteY3" fmla="*/ 0 h 2893"/>
                  <a:gd name="connsiteX0" fmla="*/ 1074 w 1755"/>
                  <a:gd name="connsiteY0" fmla="*/ 0 h 2893"/>
                  <a:gd name="connsiteX1" fmla="*/ 0 w 1755"/>
                  <a:gd name="connsiteY1" fmla="*/ 2893 h 2893"/>
                  <a:gd name="connsiteX2" fmla="*/ 1755 w 1755"/>
                  <a:gd name="connsiteY2" fmla="*/ 2525 h 2893"/>
                  <a:gd name="connsiteX3" fmla="*/ 1074 w 1755"/>
                  <a:gd name="connsiteY3" fmla="*/ 0 h 2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55" h="2893">
                    <a:moveTo>
                      <a:pt x="1074" y="0"/>
                    </a:moveTo>
                    <a:lnTo>
                      <a:pt x="0" y="2893"/>
                    </a:lnTo>
                    <a:lnTo>
                      <a:pt x="1755" y="2525"/>
                    </a:lnTo>
                    <a:lnTo>
                      <a:pt x="1074" y="0"/>
                    </a:lnTo>
                  </a:path>
                </a:pathLst>
              </a:custGeom>
              <a:solidFill>
                <a:schemeClr val="accent5">
                  <a:alpha val="71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5" name="자유형 14"/>
              <p:cNvSpPr/>
              <p:nvPr/>
            </p:nvSpPr>
            <p:spPr>
              <a:xfrm>
                <a:off x="1" y="2551106"/>
                <a:ext cx="1285398" cy="4121532"/>
              </a:xfrm>
              <a:custGeom>
                <a:avLst/>
                <a:gdLst>
                  <a:gd name="connsiteX0" fmla="*/ 0 w 1081"/>
                  <a:gd name="connsiteY0" fmla="*/ 0 h 3427"/>
                  <a:gd name="connsiteX1" fmla="*/ 0 w 1081"/>
                  <a:gd name="connsiteY1" fmla="*/ 3427 h 3427"/>
                  <a:gd name="connsiteX2" fmla="*/ 1081 w 1081"/>
                  <a:gd name="connsiteY2" fmla="*/ 490 h 3427"/>
                  <a:gd name="connsiteX3" fmla="*/ 0 w 1081"/>
                  <a:gd name="connsiteY3" fmla="*/ 0 h 34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1" h="3427">
                    <a:moveTo>
                      <a:pt x="0" y="0"/>
                    </a:moveTo>
                    <a:lnTo>
                      <a:pt x="0" y="3427"/>
                    </a:lnTo>
                    <a:lnTo>
                      <a:pt x="1081" y="49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</p:grp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42695" y="1121212"/>
            <a:ext cx="7837714" cy="1143000"/>
          </a:xfrm>
        </p:spPr>
        <p:txBody>
          <a:bodyPr/>
          <a:lstStyle>
            <a:lvl1pPr algn="l">
              <a:defRPr sz="40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18" name="텍스트 개체 틀 17"/>
          <p:cNvSpPr>
            <a:spLocks noGrp="1"/>
          </p:cNvSpPr>
          <p:nvPr>
            <p:ph type="body" sz="quarter" idx="14"/>
          </p:nvPr>
        </p:nvSpPr>
        <p:spPr>
          <a:xfrm>
            <a:off x="2542710" y="2286007"/>
            <a:ext cx="7839569" cy="3429009"/>
          </a:xfrm>
        </p:spPr>
        <p:txBody>
          <a:bodyPr/>
          <a:lstStyle>
            <a:lvl1pPr>
              <a:lnSpc>
                <a:spcPct val="150000"/>
              </a:lnSpc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</a:p>
          <a:p>
            <a:pPr lvl="0">
              <a:defRPr lang="ko-KR" altLang="en-US"/>
            </a:pPr>
            <a:r>
              <a:rPr lang="ko-KR" altLang="en-US"/>
              <a:t>둘째 목차</a:t>
            </a:r>
          </a:p>
          <a:p>
            <a:pPr lvl="0">
              <a:defRPr lang="ko-KR" altLang="en-US"/>
            </a:pPr>
            <a:r>
              <a:rPr lang="ko-KR" altLang="en-US"/>
              <a:t>셋째 목차</a:t>
            </a:r>
          </a:p>
          <a:p>
            <a:pPr lvl="0">
              <a:defRPr lang="ko-KR" altLang="en-US"/>
            </a:pPr>
            <a:r>
              <a:rPr lang="ko-KR" altLang="en-US"/>
              <a:t>넷째 목차</a:t>
            </a:r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5FDD8E82-9EDF-4A21-8052-950E349A4E6B}" type="datetime1">
              <a:rPr lang="ko-KR" altLang="en-US"/>
              <a:pPr>
                <a:defRPr lang="ko-KR" altLang="en-US"/>
              </a:pPr>
              <a:t>2026-03-20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 rot="10800000" flipH="1">
            <a:off x="10430936" y="4214817"/>
            <a:ext cx="1780898" cy="2672210"/>
            <a:chOff x="7830097" y="-3175"/>
            <a:chExt cx="1335674" cy="3646465"/>
          </a:xfrm>
        </p:grpSpPr>
        <p:sp>
          <p:nvSpPr>
            <p:cNvPr id="8" name="자유형 7"/>
            <p:cNvSpPr/>
            <p:nvPr/>
          </p:nvSpPr>
          <p:spPr>
            <a:xfrm>
              <a:off x="7858910" y="-3175"/>
              <a:ext cx="1290865" cy="2960833"/>
            </a:xfrm>
            <a:custGeom>
              <a:avLst/>
              <a:gdLst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3062 w 2623457"/>
                <a:gd name="connsiteY2" fmla="*/ 0 h 6063342"/>
                <a:gd name="connsiteX3" fmla="*/ 174172 w 2623457"/>
                <a:gd name="connsiteY3" fmla="*/ 0 h 6063342"/>
                <a:gd name="connsiteX4" fmla="*/ 1556657 w 2623457"/>
                <a:gd name="connsiteY4" fmla="*/ 1545771 h 6063342"/>
                <a:gd name="connsiteX5" fmla="*/ 2623457 w 2623457"/>
                <a:gd name="connsiteY5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76108 h 6076108"/>
                <a:gd name="connsiteX1" fmla="*/ 0 w 2623457"/>
                <a:gd name="connsiteY1" fmla="*/ 12766 h 6076108"/>
                <a:gd name="connsiteX2" fmla="*/ 183682 w 2623457"/>
                <a:gd name="connsiteY2" fmla="*/ 0 h 6076108"/>
                <a:gd name="connsiteX3" fmla="*/ 1556657 w 2623457"/>
                <a:gd name="connsiteY3" fmla="*/ 1558537 h 6076108"/>
                <a:gd name="connsiteX4" fmla="*/ 2623457 w 2623457"/>
                <a:gd name="connsiteY4" fmla="*/ 6076108 h 6076108"/>
                <a:gd name="connsiteX0" fmla="*/ 2623457 w 2623457"/>
                <a:gd name="connsiteY0" fmla="*/ 6085682 h 6085682"/>
                <a:gd name="connsiteX1" fmla="*/ 0 w 2623457"/>
                <a:gd name="connsiteY1" fmla="*/ 22340 h 6085682"/>
                <a:gd name="connsiteX2" fmla="*/ 667 w 2623457"/>
                <a:gd name="connsiteY2" fmla="*/ 0 h 6085682"/>
                <a:gd name="connsiteX3" fmla="*/ 183682 w 2623457"/>
                <a:gd name="connsiteY3" fmla="*/ 9574 h 6085682"/>
                <a:gd name="connsiteX4" fmla="*/ 1556657 w 2623457"/>
                <a:gd name="connsiteY4" fmla="*/ 1568111 h 6085682"/>
                <a:gd name="connsiteX5" fmla="*/ 2623457 w 2623457"/>
                <a:gd name="connsiteY5" fmla="*/ 6085682 h 6085682"/>
                <a:gd name="connsiteX0" fmla="*/ 3030086 w 3030086"/>
                <a:gd name="connsiteY0" fmla="*/ 7076027 h 7076027"/>
                <a:gd name="connsiteX1" fmla="*/ 406629 w 3030086"/>
                <a:gd name="connsiteY1" fmla="*/ 1012685 h 7076027"/>
                <a:gd name="connsiteX2" fmla="*/ 590311 w 3030086"/>
                <a:gd name="connsiteY2" fmla="*/ 999919 h 7076027"/>
                <a:gd name="connsiteX3" fmla="*/ 1963286 w 3030086"/>
                <a:gd name="connsiteY3" fmla="*/ 2558456 h 7076027"/>
                <a:gd name="connsiteX4" fmla="*/ 3030086 w 3030086"/>
                <a:gd name="connsiteY4" fmla="*/ 7076027 h 7076027"/>
                <a:gd name="connsiteX0" fmla="*/ 2623457 w 2623457"/>
                <a:gd name="connsiteY0" fmla="*/ 6076108 h 6076108"/>
                <a:gd name="connsiteX1" fmla="*/ 0 w 2623457"/>
                <a:gd name="connsiteY1" fmla="*/ 12766 h 6076108"/>
                <a:gd name="connsiteX2" fmla="*/ 183682 w 2623457"/>
                <a:gd name="connsiteY2" fmla="*/ 0 h 6076108"/>
                <a:gd name="connsiteX3" fmla="*/ 1556657 w 2623457"/>
                <a:gd name="connsiteY3" fmla="*/ 1558537 h 6076108"/>
                <a:gd name="connsiteX4" fmla="*/ 2623457 w 2623457"/>
                <a:gd name="connsiteY4" fmla="*/ 6076108 h 6076108"/>
                <a:gd name="connsiteX0" fmla="*/ 2623457 w 2623457"/>
                <a:gd name="connsiteY0" fmla="*/ 6076108 h 6076108"/>
                <a:gd name="connsiteX1" fmla="*/ 0 w 2623457"/>
                <a:gd name="connsiteY1" fmla="*/ 12766 h 6076108"/>
                <a:gd name="connsiteX2" fmla="*/ 183682 w 2623457"/>
                <a:gd name="connsiteY2" fmla="*/ 0 h 6076108"/>
                <a:gd name="connsiteX3" fmla="*/ 1556657 w 2623457"/>
                <a:gd name="connsiteY3" fmla="*/ 1558537 h 6076108"/>
                <a:gd name="connsiteX4" fmla="*/ 2623457 w 2623457"/>
                <a:gd name="connsiteY4" fmla="*/ 6076108 h 6076108"/>
                <a:gd name="connsiteX0" fmla="*/ 2630614 w 2630614"/>
                <a:gd name="connsiteY0" fmla="*/ 6076108 h 6076108"/>
                <a:gd name="connsiteX1" fmla="*/ 0 w 2630614"/>
                <a:gd name="connsiteY1" fmla="*/ 5585 h 6076108"/>
                <a:gd name="connsiteX2" fmla="*/ 190839 w 2630614"/>
                <a:gd name="connsiteY2" fmla="*/ 0 h 6076108"/>
                <a:gd name="connsiteX3" fmla="*/ 1563814 w 2630614"/>
                <a:gd name="connsiteY3" fmla="*/ 1558537 h 6076108"/>
                <a:gd name="connsiteX4" fmla="*/ 2630614 w 2630614"/>
                <a:gd name="connsiteY4" fmla="*/ 6076108 h 6076108"/>
                <a:gd name="connsiteX0" fmla="*/ 2635390 w 2635390"/>
                <a:gd name="connsiteY0" fmla="*/ 6076108 h 6076108"/>
                <a:gd name="connsiteX1" fmla="*/ 0 w 2635390"/>
                <a:gd name="connsiteY1" fmla="*/ 797 h 6076108"/>
                <a:gd name="connsiteX2" fmla="*/ 195615 w 2635390"/>
                <a:gd name="connsiteY2" fmla="*/ 0 h 6076108"/>
                <a:gd name="connsiteX3" fmla="*/ 1568590 w 2635390"/>
                <a:gd name="connsiteY3" fmla="*/ 1558537 h 6076108"/>
                <a:gd name="connsiteX4" fmla="*/ 2635390 w 2635390"/>
                <a:gd name="connsiteY4" fmla="*/ 6076108 h 6076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5390" h="6076108">
                  <a:moveTo>
                    <a:pt x="2635390" y="6076108"/>
                  </a:moveTo>
                  <a:lnTo>
                    <a:pt x="0" y="797"/>
                  </a:lnTo>
                  <a:lnTo>
                    <a:pt x="195615" y="0"/>
                  </a:lnTo>
                  <a:lnTo>
                    <a:pt x="1568590" y="1558537"/>
                  </a:lnTo>
                  <a:lnTo>
                    <a:pt x="2635390" y="607610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9" name="자유형 8"/>
            <p:cNvSpPr/>
            <p:nvPr/>
          </p:nvSpPr>
          <p:spPr>
            <a:xfrm>
              <a:off x="8617016" y="737400"/>
              <a:ext cx="543423" cy="2244786"/>
            </a:xfrm>
            <a:custGeom>
              <a:avLst/>
              <a:gdLst>
                <a:gd name="connsiteX0" fmla="*/ 0 w 1088572"/>
                <a:gd name="connsiteY0" fmla="*/ 0 h 4582886"/>
                <a:gd name="connsiteX1" fmla="*/ 1088572 w 1088572"/>
                <a:gd name="connsiteY1" fmla="*/ 1186543 h 4582886"/>
                <a:gd name="connsiteX2" fmla="*/ 1088572 w 1088572"/>
                <a:gd name="connsiteY2" fmla="*/ 4582886 h 4582886"/>
                <a:gd name="connsiteX3" fmla="*/ 0 w 1088572"/>
                <a:gd name="connsiteY3" fmla="*/ 0 h 4582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8572" h="4582886">
                  <a:moveTo>
                    <a:pt x="0" y="0"/>
                  </a:moveTo>
                  <a:lnTo>
                    <a:pt x="1088572" y="1186543"/>
                  </a:lnTo>
                  <a:lnTo>
                    <a:pt x="1088572" y="4582886"/>
                  </a:lnTo>
                  <a:lnTo>
                    <a:pt x="0" y="0"/>
                  </a:lnTo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0" name="자유형 9"/>
            <p:cNvSpPr/>
            <p:nvPr/>
          </p:nvSpPr>
          <p:spPr>
            <a:xfrm>
              <a:off x="7956911" y="-1619"/>
              <a:ext cx="671047" cy="757711"/>
            </a:xfrm>
            <a:custGeom>
              <a:avLst/>
              <a:gdLst>
                <a:gd name="connsiteX0" fmla="*/ 1371600 w 1371600"/>
                <a:gd name="connsiteY0" fmla="*/ 1491343 h 1491343"/>
                <a:gd name="connsiteX1" fmla="*/ 1023257 w 1371600"/>
                <a:gd name="connsiteY1" fmla="*/ 0 h 1491343"/>
                <a:gd name="connsiteX2" fmla="*/ 0 w 1371600"/>
                <a:gd name="connsiteY2" fmla="*/ 0 h 1491343"/>
                <a:gd name="connsiteX3" fmla="*/ 1371600 w 1371600"/>
                <a:gd name="connsiteY3" fmla="*/ 1491343 h 1491343"/>
                <a:gd name="connsiteX0" fmla="*/ 1371600 w 1371600"/>
                <a:gd name="connsiteY0" fmla="*/ 1491343 h 1491343"/>
                <a:gd name="connsiteX1" fmla="*/ 1023257 w 1371600"/>
                <a:gd name="connsiteY1" fmla="*/ 0 h 1491343"/>
                <a:gd name="connsiteX2" fmla="*/ 0 w 1371600"/>
                <a:gd name="connsiteY2" fmla="*/ 0 h 1491343"/>
                <a:gd name="connsiteX3" fmla="*/ 1371600 w 1371600"/>
                <a:gd name="connsiteY3" fmla="*/ 1491343 h 1491343"/>
                <a:gd name="connsiteX0" fmla="*/ 1369988 w 1369988"/>
                <a:gd name="connsiteY0" fmla="*/ 1546919 h 1546919"/>
                <a:gd name="connsiteX1" fmla="*/ 1023257 w 1369988"/>
                <a:gd name="connsiteY1" fmla="*/ 0 h 1546919"/>
                <a:gd name="connsiteX2" fmla="*/ 0 w 1369988"/>
                <a:gd name="connsiteY2" fmla="*/ 0 h 1546919"/>
                <a:gd name="connsiteX3" fmla="*/ 1369988 w 1369988"/>
                <a:gd name="connsiteY3" fmla="*/ 1546919 h 1546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69988" h="1546919">
                  <a:moveTo>
                    <a:pt x="1369988" y="1546919"/>
                  </a:moveTo>
                  <a:lnTo>
                    <a:pt x="1023257" y="0"/>
                  </a:lnTo>
                  <a:lnTo>
                    <a:pt x="0" y="0"/>
                  </a:lnTo>
                  <a:lnTo>
                    <a:pt x="1369988" y="1546919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1" name="자유형 10"/>
            <p:cNvSpPr/>
            <p:nvPr/>
          </p:nvSpPr>
          <p:spPr>
            <a:xfrm>
              <a:off x="8455711" y="-1619"/>
              <a:ext cx="710060" cy="1329898"/>
            </a:xfrm>
            <a:custGeom>
              <a:avLst/>
              <a:gdLst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0 w 1436914"/>
                <a:gd name="connsiteY4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49636"/>
                <a:gd name="connsiteY0" fmla="*/ 0 h 2715079"/>
                <a:gd name="connsiteX1" fmla="*/ 339294 w 1449636"/>
                <a:gd name="connsiteY1" fmla="*/ 1528536 h 2715079"/>
                <a:gd name="connsiteX2" fmla="*/ 1449636 w 1449636"/>
                <a:gd name="connsiteY2" fmla="*/ 2715079 h 2715079"/>
                <a:gd name="connsiteX3" fmla="*/ 1427865 w 1449636"/>
                <a:gd name="connsiteY3" fmla="*/ 4536 h 2715079"/>
                <a:gd name="connsiteX4" fmla="*/ 1421515 w 1449636"/>
                <a:gd name="connsiteY4" fmla="*/ 0 h 2715079"/>
                <a:gd name="connsiteX5" fmla="*/ 0 w 1449636"/>
                <a:gd name="connsiteY5" fmla="*/ 0 h 2715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49636" h="2715079">
                  <a:moveTo>
                    <a:pt x="0" y="0"/>
                  </a:moveTo>
                  <a:lnTo>
                    <a:pt x="339294" y="1528536"/>
                  </a:lnTo>
                  <a:lnTo>
                    <a:pt x="1449636" y="2715079"/>
                  </a:lnTo>
                  <a:lnTo>
                    <a:pt x="1427865" y="4536"/>
                  </a:lnTo>
                  <a:lnTo>
                    <a:pt x="1421515" y="0"/>
                  </a:lnTo>
                  <a:lnTo>
                    <a:pt x="0" y="0"/>
                  </a:lnTo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2" name="자유형 11"/>
            <p:cNvSpPr/>
            <p:nvPr/>
          </p:nvSpPr>
          <p:spPr>
            <a:xfrm>
              <a:off x="7830097" y="-1619"/>
              <a:ext cx="1325010" cy="3644909"/>
            </a:xfrm>
            <a:custGeom>
              <a:avLst/>
              <a:gdLst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49993 w 2705100"/>
                <a:gd name="connsiteY2" fmla="*/ 9525 h 6867525"/>
                <a:gd name="connsiteX3" fmla="*/ 0 w 2705100"/>
                <a:gd name="connsiteY3" fmla="*/ 9525 h 6867525"/>
                <a:gd name="connsiteX4" fmla="*/ 2295525 w 2705100"/>
                <a:gd name="connsiteY4" fmla="*/ 6858000 h 6867525"/>
                <a:gd name="connsiteX5" fmla="*/ 2695575 w 2705100"/>
                <a:gd name="connsiteY5" fmla="*/ 6867525 h 6867525"/>
                <a:gd name="connsiteX6" fmla="*/ 2705100 w 2705100"/>
                <a:gd name="connsiteY6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76950 h 6858000"/>
                <a:gd name="connsiteX1" fmla="*/ 64280 w 2705100"/>
                <a:gd name="connsiteY1" fmla="*/ 0 h 6858000"/>
                <a:gd name="connsiteX2" fmla="*/ 0 w 2705100"/>
                <a:gd name="connsiteY2" fmla="*/ 0 h 6858000"/>
                <a:gd name="connsiteX3" fmla="*/ 2295525 w 2705100"/>
                <a:gd name="connsiteY3" fmla="*/ 6848475 h 6858000"/>
                <a:gd name="connsiteX4" fmla="*/ 2695575 w 2705100"/>
                <a:gd name="connsiteY4" fmla="*/ 6858000 h 6858000"/>
                <a:gd name="connsiteX5" fmla="*/ 2705100 w 2705100"/>
                <a:gd name="connsiteY5" fmla="*/ 6076950 h 6858000"/>
                <a:gd name="connsiteX0" fmla="*/ 2705100 w 2705100"/>
                <a:gd name="connsiteY0" fmla="*/ 6076950 h 6858000"/>
                <a:gd name="connsiteX1" fmla="*/ 64280 w 2705100"/>
                <a:gd name="connsiteY1" fmla="*/ 0 h 6858000"/>
                <a:gd name="connsiteX2" fmla="*/ 0 w 2705100"/>
                <a:gd name="connsiteY2" fmla="*/ 0 h 6858000"/>
                <a:gd name="connsiteX3" fmla="*/ 2695575 w 2705100"/>
                <a:gd name="connsiteY3" fmla="*/ 6858000 h 6858000"/>
                <a:gd name="connsiteX4" fmla="*/ 2705100 w 2705100"/>
                <a:gd name="connsiteY4" fmla="*/ 6076950 h 6858000"/>
                <a:gd name="connsiteX0" fmla="*/ 2705100 w 2705100"/>
                <a:gd name="connsiteY0" fmla="*/ 6076950 h 7441333"/>
                <a:gd name="connsiteX1" fmla="*/ 64280 w 2705100"/>
                <a:gd name="connsiteY1" fmla="*/ 0 h 7441333"/>
                <a:gd name="connsiteX2" fmla="*/ 0 w 2705100"/>
                <a:gd name="connsiteY2" fmla="*/ 0 h 7441333"/>
                <a:gd name="connsiteX3" fmla="*/ 2695576 w 2705100"/>
                <a:gd name="connsiteY3" fmla="*/ 7441333 h 7441333"/>
                <a:gd name="connsiteX4" fmla="*/ 2705100 w 2705100"/>
                <a:gd name="connsiteY4" fmla="*/ 6076950 h 7441333"/>
                <a:gd name="connsiteX0" fmla="*/ 2705100 w 2705100"/>
                <a:gd name="connsiteY0" fmla="*/ 6076950 h 7441333"/>
                <a:gd name="connsiteX1" fmla="*/ 64280 w 2705100"/>
                <a:gd name="connsiteY1" fmla="*/ 0 h 7441333"/>
                <a:gd name="connsiteX2" fmla="*/ 0 w 2705100"/>
                <a:gd name="connsiteY2" fmla="*/ 0 h 7441333"/>
                <a:gd name="connsiteX3" fmla="*/ 2695576 w 2705100"/>
                <a:gd name="connsiteY3" fmla="*/ 7441333 h 7441333"/>
                <a:gd name="connsiteX4" fmla="*/ 2705100 w 2705100"/>
                <a:gd name="connsiteY4" fmla="*/ 6076950 h 7441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5100" h="7441333">
                  <a:moveTo>
                    <a:pt x="2705100" y="6076950"/>
                  </a:moveTo>
                  <a:lnTo>
                    <a:pt x="64280" y="0"/>
                  </a:lnTo>
                  <a:lnTo>
                    <a:pt x="0" y="0"/>
                  </a:lnTo>
                  <a:lnTo>
                    <a:pt x="2695576" y="7441333"/>
                  </a:lnTo>
                  <a:cubicBezTo>
                    <a:pt x="2698751" y="6986539"/>
                    <a:pt x="2701925" y="6531744"/>
                    <a:pt x="2705100" y="6076950"/>
                  </a:cubicBezTo>
                </a:path>
              </a:pathLst>
            </a:custGeom>
            <a:solidFill>
              <a:schemeClr val="accent2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563098" y="274638"/>
            <a:ext cx="2019299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712199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16753771-9475-4309-9B2C-4F43EB0294C6}" type="datetime1">
              <a:rPr lang="ko-KR" altLang="en-US"/>
              <a:pPr>
                <a:defRPr lang="ko-KR" altLang="en-US"/>
              </a:pPr>
              <a:t>2026-03-20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matchingName="ì ëª© ë° ë´ì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31800" y="123825"/>
            <a:ext cx="11303635" cy="940435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31800" y="1308100"/>
            <a:ext cx="11303635" cy="4961890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31800" y="6356350"/>
            <a:ext cx="2845435" cy="365760"/>
          </a:xfrm>
        </p:spPr>
        <p:txBody>
          <a:bodyPr/>
          <a:lstStyle/>
          <a:p>
            <a:pPr>
              <a:defRPr lang="ko-KR" altLang="en-US"/>
            </a:pPr>
            <a:fld id="{EA2121F7-E20F-43B2-B3C6-C7E51EA698C5}" type="datetime1">
              <a:rPr lang="ko-KR" altLang="en-US"/>
              <a:pPr>
                <a:defRPr lang="ko-KR" altLang="en-US"/>
              </a:pPr>
              <a:t>2026-03-20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1435" cy="365760"/>
          </a:xfrm>
        </p:spPr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890000" y="6356350"/>
            <a:ext cx="2845435" cy="365760"/>
          </a:xfrm>
        </p:spPr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5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5DAC1609-63DC-4238-90D7-BDA4CCE7E5D2}" type="datetime1">
              <a:rPr lang="ko-KR" altLang="en-US"/>
              <a:pPr>
                <a:defRPr lang="ko-KR" altLang="en-US"/>
              </a:pPr>
              <a:t>2026-03-20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-73151" y="3141915"/>
            <a:ext cx="12305046" cy="3716088"/>
            <a:chOff x="-28573" y="3141915"/>
            <a:chExt cx="9202494" cy="3716088"/>
          </a:xfrm>
        </p:grpSpPr>
        <p:sp>
          <p:nvSpPr>
            <p:cNvPr id="8" name="자유형 7"/>
            <p:cNvSpPr/>
            <p:nvPr/>
          </p:nvSpPr>
          <p:spPr>
            <a:xfrm rot="10800000" flipH="1">
              <a:off x="13414" y="5642418"/>
              <a:ext cx="3665145" cy="1074154"/>
            </a:xfrm>
            <a:custGeom>
              <a:avLst/>
              <a:gdLst>
                <a:gd name="connsiteX0" fmla="*/ 0 w 2715"/>
                <a:gd name="connsiteY0" fmla="*/ 0 h 1458"/>
                <a:gd name="connsiteX1" fmla="*/ 0 w 2715"/>
                <a:gd name="connsiteY1" fmla="*/ 1458 h 1458"/>
                <a:gd name="connsiteX2" fmla="*/ 2715 w 2715"/>
                <a:gd name="connsiteY2" fmla="*/ 909 h 1458"/>
                <a:gd name="connsiteX3" fmla="*/ 0 w 2715"/>
                <a:gd name="connsiteY3" fmla="*/ 0 h 14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5" h="1458">
                  <a:moveTo>
                    <a:pt x="0" y="0"/>
                  </a:moveTo>
                  <a:lnTo>
                    <a:pt x="0" y="1458"/>
                  </a:lnTo>
                  <a:lnTo>
                    <a:pt x="2715" y="909"/>
                  </a:lnTo>
                  <a:lnTo>
                    <a:pt x="0" y="0"/>
                  </a:lnTo>
                </a:path>
              </a:pathLst>
            </a:custGeom>
            <a:solidFill>
              <a:schemeClr val="accent3">
                <a:lumMod val="40000"/>
                <a:lumOff val="60000"/>
                <a:alpha val="39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9" name="자유형 8"/>
            <p:cNvSpPr/>
            <p:nvPr/>
          </p:nvSpPr>
          <p:spPr>
            <a:xfrm rot="10800000" flipH="1">
              <a:off x="8017" y="6050481"/>
              <a:ext cx="9154154" cy="807522"/>
            </a:xfrm>
            <a:custGeom>
              <a:avLst/>
              <a:gdLst>
                <a:gd name="connsiteX0" fmla="*/ 6774 w 6774"/>
                <a:gd name="connsiteY0" fmla="*/ 0 h 1097"/>
                <a:gd name="connsiteX1" fmla="*/ 0 w 6774"/>
                <a:gd name="connsiteY1" fmla="*/ 0 h 1097"/>
                <a:gd name="connsiteX2" fmla="*/ 0 w 6774"/>
                <a:gd name="connsiteY2" fmla="*/ 194 h 1097"/>
                <a:gd name="connsiteX3" fmla="*/ 2700 w 6774"/>
                <a:gd name="connsiteY3" fmla="*/ 1097 h 1097"/>
                <a:gd name="connsiteX4" fmla="*/ 6774 w 6774"/>
                <a:gd name="connsiteY4" fmla="*/ 282 h 1097"/>
                <a:gd name="connsiteX5" fmla="*/ 6774 w 6774"/>
                <a:gd name="connsiteY5" fmla="*/ 0 h 1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774" h="1097">
                  <a:moveTo>
                    <a:pt x="6774" y="0"/>
                  </a:moveTo>
                  <a:lnTo>
                    <a:pt x="0" y="0"/>
                  </a:lnTo>
                  <a:lnTo>
                    <a:pt x="0" y="194"/>
                  </a:lnTo>
                  <a:lnTo>
                    <a:pt x="2700" y="1097"/>
                  </a:lnTo>
                  <a:lnTo>
                    <a:pt x="6774" y="282"/>
                  </a:lnTo>
                  <a:lnTo>
                    <a:pt x="6774" y="0"/>
                  </a:lnTo>
                </a:path>
              </a:pathLst>
            </a:custGeom>
            <a:solidFill>
              <a:schemeClr val="accent3">
                <a:alpha val="75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0" name="자유형 9"/>
            <p:cNvSpPr/>
            <p:nvPr/>
          </p:nvSpPr>
          <p:spPr>
            <a:xfrm rot="10800000">
              <a:off x="3672466" y="5238365"/>
              <a:ext cx="5490588" cy="1410652"/>
            </a:xfrm>
            <a:custGeom>
              <a:avLst/>
              <a:gdLst>
                <a:gd name="connsiteX0" fmla="*/ 5486400 w 5486400"/>
                <a:gd name="connsiteY0" fmla="*/ 1085850 h 2571750"/>
                <a:gd name="connsiteX1" fmla="*/ 0 w 5486400"/>
                <a:gd name="connsiteY1" fmla="*/ 0 h 2571750"/>
                <a:gd name="connsiteX2" fmla="*/ 0 w 5486400"/>
                <a:gd name="connsiteY2" fmla="*/ 95250 h 2571750"/>
                <a:gd name="connsiteX3" fmla="*/ 923925 w 5486400"/>
                <a:gd name="connsiteY3" fmla="*/ 2571750 h 2571750"/>
                <a:gd name="connsiteX4" fmla="*/ 5486400 w 5486400"/>
                <a:gd name="connsiteY4" fmla="*/ 1085850 h 2571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86400" h="2571750">
                  <a:moveTo>
                    <a:pt x="5486400" y="108585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923925" y="2571750"/>
                  </a:lnTo>
                  <a:lnTo>
                    <a:pt x="5486400" y="1085850"/>
                  </a:lnTo>
                </a:path>
              </a:pathLst>
            </a:custGeom>
            <a:solidFill>
              <a:schemeClr val="accent1">
                <a:lumMod val="60000"/>
                <a:lumOff val="40000"/>
                <a:alpha val="7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1" name="자유형 10"/>
            <p:cNvSpPr/>
            <p:nvPr/>
          </p:nvSpPr>
          <p:spPr>
            <a:xfrm rot="10800000">
              <a:off x="8223873" y="5072085"/>
              <a:ext cx="931774" cy="1548196"/>
            </a:xfrm>
            <a:custGeom>
              <a:avLst/>
              <a:gdLst>
                <a:gd name="connsiteX0" fmla="*/ 0 w 571472"/>
                <a:gd name="connsiteY0" fmla="*/ 3000396 h 3000396"/>
                <a:gd name="connsiteX1" fmla="*/ 0 w 571472"/>
                <a:gd name="connsiteY1" fmla="*/ 0 h 3000396"/>
                <a:gd name="connsiteX2" fmla="*/ 571472 w 571472"/>
                <a:gd name="connsiteY2" fmla="*/ 3000396 h 3000396"/>
                <a:gd name="connsiteX3" fmla="*/ 0 w 571472"/>
                <a:gd name="connsiteY3" fmla="*/ 3000396 h 3000396"/>
                <a:gd name="connsiteX0" fmla="*/ 0 w 928630"/>
                <a:gd name="connsiteY0" fmla="*/ 3000396 h 3000396"/>
                <a:gd name="connsiteX1" fmla="*/ 0 w 928630"/>
                <a:gd name="connsiteY1" fmla="*/ 0 h 3000396"/>
                <a:gd name="connsiteX2" fmla="*/ 928630 w 928630"/>
                <a:gd name="connsiteY2" fmla="*/ 2500306 h 3000396"/>
                <a:gd name="connsiteX3" fmla="*/ 0 w 928630"/>
                <a:gd name="connsiteY3" fmla="*/ 3000396 h 3000396"/>
                <a:gd name="connsiteX0" fmla="*/ 9525 w 938155"/>
                <a:gd name="connsiteY0" fmla="*/ 3067050 h 3067050"/>
                <a:gd name="connsiteX1" fmla="*/ 0 w 938155"/>
                <a:gd name="connsiteY1" fmla="*/ 0 h 3067050"/>
                <a:gd name="connsiteX2" fmla="*/ 938155 w 938155"/>
                <a:gd name="connsiteY2" fmla="*/ 2566960 h 3067050"/>
                <a:gd name="connsiteX3" fmla="*/ 9525 w 938155"/>
                <a:gd name="connsiteY3" fmla="*/ 3067050 h 3067050"/>
                <a:gd name="connsiteX0" fmla="*/ 9525 w 928656"/>
                <a:gd name="connsiteY0" fmla="*/ 3067050 h 3067050"/>
                <a:gd name="connsiteX1" fmla="*/ 0 w 928656"/>
                <a:gd name="connsiteY1" fmla="*/ 0 h 3067050"/>
                <a:gd name="connsiteX2" fmla="*/ 928656 w 928656"/>
                <a:gd name="connsiteY2" fmla="*/ 2509813 h 3067050"/>
                <a:gd name="connsiteX3" fmla="*/ 9525 w 928656"/>
                <a:gd name="connsiteY3" fmla="*/ 3067050 h 3067050"/>
                <a:gd name="connsiteX0" fmla="*/ 9525 w 928656"/>
                <a:gd name="connsiteY0" fmla="*/ 2709836 h 2709836"/>
                <a:gd name="connsiteX1" fmla="*/ 0 w 928656"/>
                <a:gd name="connsiteY1" fmla="*/ 0 h 2709836"/>
                <a:gd name="connsiteX2" fmla="*/ 928656 w 928656"/>
                <a:gd name="connsiteY2" fmla="*/ 2509813 h 2709836"/>
                <a:gd name="connsiteX3" fmla="*/ 9525 w 928656"/>
                <a:gd name="connsiteY3" fmla="*/ 2709836 h 2709836"/>
                <a:gd name="connsiteX0" fmla="*/ 9525 w 928656"/>
                <a:gd name="connsiteY0" fmla="*/ 2781250 h 2781250"/>
                <a:gd name="connsiteX1" fmla="*/ 0 w 928656"/>
                <a:gd name="connsiteY1" fmla="*/ 0 h 2781250"/>
                <a:gd name="connsiteX2" fmla="*/ 928656 w 928656"/>
                <a:gd name="connsiteY2" fmla="*/ 2509813 h 2781250"/>
                <a:gd name="connsiteX3" fmla="*/ 9525 w 928656"/>
                <a:gd name="connsiteY3" fmla="*/ 2781250 h 2781250"/>
                <a:gd name="connsiteX0" fmla="*/ 9525 w 928656"/>
                <a:gd name="connsiteY0" fmla="*/ 2924102 h 2924102"/>
                <a:gd name="connsiteX1" fmla="*/ 0 w 928656"/>
                <a:gd name="connsiteY1" fmla="*/ 0 h 2924102"/>
                <a:gd name="connsiteX2" fmla="*/ 928656 w 928656"/>
                <a:gd name="connsiteY2" fmla="*/ 2509813 h 2924102"/>
                <a:gd name="connsiteX3" fmla="*/ 9525 w 928656"/>
                <a:gd name="connsiteY3" fmla="*/ 2924102 h 2924102"/>
                <a:gd name="connsiteX0" fmla="*/ 9525 w 931063"/>
                <a:gd name="connsiteY0" fmla="*/ 2924102 h 2924102"/>
                <a:gd name="connsiteX1" fmla="*/ 0 w 931063"/>
                <a:gd name="connsiteY1" fmla="*/ 0 h 2924102"/>
                <a:gd name="connsiteX2" fmla="*/ 931063 w 931063"/>
                <a:gd name="connsiteY2" fmla="*/ 2521723 h 2924102"/>
                <a:gd name="connsiteX3" fmla="*/ 9525 w 931063"/>
                <a:gd name="connsiteY3" fmla="*/ 2924102 h 2924102"/>
                <a:gd name="connsiteX0" fmla="*/ 0 w 931063"/>
                <a:gd name="connsiteY0" fmla="*/ 2805040 h 2805040"/>
                <a:gd name="connsiteX1" fmla="*/ 0 w 931063"/>
                <a:gd name="connsiteY1" fmla="*/ 0 h 2805040"/>
                <a:gd name="connsiteX2" fmla="*/ 931063 w 931063"/>
                <a:gd name="connsiteY2" fmla="*/ 2521723 h 2805040"/>
                <a:gd name="connsiteX3" fmla="*/ 0 w 931063"/>
                <a:gd name="connsiteY3" fmla="*/ 2805040 h 2805040"/>
                <a:gd name="connsiteX0" fmla="*/ 6350 w 931063"/>
                <a:gd name="connsiteY0" fmla="*/ 2822504 h 2822504"/>
                <a:gd name="connsiteX1" fmla="*/ 0 w 931063"/>
                <a:gd name="connsiteY1" fmla="*/ 0 h 2822504"/>
                <a:gd name="connsiteX2" fmla="*/ 931063 w 931063"/>
                <a:gd name="connsiteY2" fmla="*/ 2521723 h 2822504"/>
                <a:gd name="connsiteX3" fmla="*/ 6350 w 931063"/>
                <a:gd name="connsiteY3" fmla="*/ 2822504 h 2822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1063" h="2822504">
                  <a:moveTo>
                    <a:pt x="6350" y="2822504"/>
                  </a:moveTo>
                  <a:cubicBezTo>
                    <a:pt x="4233" y="1881669"/>
                    <a:pt x="2117" y="940835"/>
                    <a:pt x="0" y="0"/>
                  </a:cubicBezTo>
                  <a:lnTo>
                    <a:pt x="931063" y="2521723"/>
                  </a:lnTo>
                  <a:lnTo>
                    <a:pt x="6350" y="2822504"/>
                  </a:lnTo>
                </a:path>
              </a:pathLst>
            </a:custGeom>
            <a:solidFill>
              <a:schemeClr val="accent1">
                <a:alpha val="74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2" name="자유형 11"/>
            <p:cNvSpPr/>
            <p:nvPr/>
          </p:nvSpPr>
          <p:spPr>
            <a:xfrm rot="16200000">
              <a:off x="2776226" y="337116"/>
              <a:ext cx="3592895" cy="9202494"/>
            </a:xfrm>
            <a:custGeom>
              <a:avLst/>
              <a:gdLst>
                <a:gd name="connsiteX0" fmla="*/ 0 w 500066"/>
                <a:gd name="connsiteY0" fmla="*/ 6858000 h 6858000"/>
                <a:gd name="connsiteX1" fmla="*/ 250033 w 500066"/>
                <a:gd name="connsiteY1" fmla="*/ 0 h 6858000"/>
                <a:gd name="connsiteX2" fmla="*/ 500066 w 500066"/>
                <a:gd name="connsiteY2" fmla="*/ 6858000 h 6858000"/>
                <a:gd name="connsiteX3" fmla="*/ 0 w 500066"/>
                <a:gd name="connsiteY3" fmla="*/ 6858000 h 6858000"/>
                <a:gd name="connsiteX0" fmla="*/ 1638757 w 2138823"/>
                <a:gd name="connsiteY0" fmla="*/ 6876288 h 6876288"/>
                <a:gd name="connsiteX1" fmla="*/ 0 w 2138823"/>
                <a:gd name="connsiteY1" fmla="*/ 0 h 6876288"/>
                <a:gd name="connsiteX2" fmla="*/ 2138823 w 2138823"/>
                <a:gd name="connsiteY2" fmla="*/ 6876288 h 6876288"/>
                <a:gd name="connsiteX3" fmla="*/ 1638757 w 2138823"/>
                <a:gd name="connsiteY3" fmla="*/ 6876288 h 6876288"/>
                <a:gd name="connsiteX0" fmla="*/ 1662729 w 2162795"/>
                <a:gd name="connsiteY0" fmla="*/ 6885432 h 6885432"/>
                <a:gd name="connsiteX1" fmla="*/ 0 w 2162795"/>
                <a:gd name="connsiteY1" fmla="*/ 0 h 6885432"/>
                <a:gd name="connsiteX2" fmla="*/ 2162795 w 2162795"/>
                <a:gd name="connsiteY2" fmla="*/ 6885432 h 6885432"/>
                <a:gd name="connsiteX3" fmla="*/ 1662729 w 2162795"/>
                <a:gd name="connsiteY3" fmla="*/ 6885432 h 6885432"/>
                <a:gd name="connsiteX0" fmla="*/ 1662729 w 3592895"/>
                <a:gd name="connsiteY0" fmla="*/ 6885432 h 6899132"/>
                <a:gd name="connsiteX1" fmla="*/ 0 w 3592895"/>
                <a:gd name="connsiteY1" fmla="*/ 0 h 6899132"/>
                <a:gd name="connsiteX2" fmla="*/ 3592895 w 3592895"/>
                <a:gd name="connsiteY2" fmla="*/ 6899132 h 6899132"/>
                <a:gd name="connsiteX3" fmla="*/ 1662729 w 3592895"/>
                <a:gd name="connsiteY3" fmla="*/ 6885432 h 6899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92895" h="6899132">
                  <a:moveTo>
                    <a:pt x="1662729" y="6885432"/>
                  </a:moveTo>
                  <a:lnTo>
                    <a:pt x="0" y="0"/>
                  </a:lnTo>
                  <a:lnTo>
                    <a:pt x="3592895" y="6899132"/>
                  </a:lnTo>
                  <a:lnTo>
                    <a:pt x="1662729" y="6885432"/>
                  </a:lnTo>
                </a:path>
              </a:pathLst>
            </a:custGeom>
            <a:solidFill>
              <a:schemeClr val="accent3">
                <a:alpha val="1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61962" y="2357419"/>
            <a:ext cx="10363199" cy="928705"/>
          </a:xfrm>
        </p:spPr>
        <p:txBody>
          <a:bodyPr anchor="t"/>
          <a:lstStyle>
            <a:lvl1pPr algn="l">
              <a:defRPr sz="5400" b="0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61962" y="1807030"/>
            <a:ext cx="10363199" cy="550390"/>
          </a:xfrm>
        </p:spPr>
        <p:txBody>
          <a:bodyPr anchor="b">
            <a:noAutofit/>
          </a:bodyPr>
          <a:lstStyle>
            <a:lvl1pPr marL="0" indent="0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21794FCA-B30B-4B0B-A06E-872BCCC939B8}" type="datetime1">
              <a:rPr lang="ko-KR" altLang="en-US"/>
              <a:pPr>
                <a:defRPr lang="ko-KR" altLang="en-US"/>
              </a:pPr>
              <a:t>2026-03-20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내용 2개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82B4FBC9-0152-4321-B5AE-8A4D40C68623}" type="datetime1">
              <a:rPr lang="ko-KR" altLang="en-US"/>
              <a:pPr>
                <a:defRPr lang="ko-KR" altLang="en-US"/>
              </a:pPr>
              <a:t>2026-03-20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F5271060-A817-4E00-9021-886881503EBB}" type="datetime1">
              <a:rPr lang="ko-KR" altLang="en-US"/>
              <a:pPr>
                <a:defRPr lang="ko-KR" altLang="en-US"/>
              </a:pPr>
              <a:t>2026-03-20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>
          <a:xfrm>
            <a:off x="431799" y="123802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표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 noTextEdit="1"/>
          </p:cNvSpPr>
          <p:nvPr>
            <p:ph type="tbl" sz="quarter" idx="13"/>
          </p:nvPr>
        </p:nvSpPr>
        <p:spPr>
          <a:xfrm>
            <a:off x="608037" y="1214422"/>
            <a:ext cx="10972799" cy="4953841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2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47ABBE4F-A180-451B-976B-207E95DDA7FB}" type="datetime1">
              <a:rPr lang="ko-KR" altLang="en-US"/>
              <a:pPr>
                <a:defRPr lang="ko-KR" altLang="en-US"/>
              </a:pPr>
              <a:t>2026-03-20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4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내용 4개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277872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277872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786190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7" y="3786190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0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F0DB8ECF-E18C-4D8D-A7A0-FA2FABCA5290}" type="datetime1">
              <a:rPr lang="ko-KR" altLang="en-US"/>
              <a:pPr>
                <a:defRPr lang="ko-KR" altLang="en-US"/>
              </a:pPr>
              <a:t>2026-03-20</a:t>
            </a:fld>
            <a:endParaRPr lang="ko-KR" altLang="en-US"/>
          </a:p>
        </p:txBody>
      </p:sp>
      <p:sp>
        <p:nvSpPr>
          <p:cNvPr id="11" name="바닥글 개체 틀 10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2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직각 삼각형 19"/>
          <p:cNvSpPr/>
          <p:nvPr/>
        </p:nvSpPr>
        <p:spPr>
          <a:xfrm rot="5400000">
            <a:off x="-3300803" y="3300663"/>
            <a:ext cx="6887028" cy="285709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en-US" altLang="ko-KR"/>
          </a:p>
        </p:txBody>
      </p:sp>
      <p:grpSp>
        <p:nvGrpSpPr>
          <p:cNvPr id="21" name="그룹 20"/>
          <p:cNvGrpSpPr/>
          <p:nvPr/>
        </p:nvGrpSpPr>
        <p:grpSpPr>
          <a:xfrm flipH="1">
            <a:off x="-2" y="0"/>
            <a:ext cx="12192001" cy="6858001"/>
            <a:chOff x="-1" y="0"/>
            <a:chExt cx="9144001" cy="6858001"/>
          </a:xfrm>
        </p:grpSpPr>
        <p:sp>
          <p:nvSpPr>
            <p:cNvPr id="22" name="자유형 21"/>
            <p:cNvSpPr/>
            <p:nvPr/>
          </p:nvSpPr>
          <p:spPr>
            <a:xfrm>
              <a:off x="0" y="6184705"/>
              <a:ext cx="2309196" cy="673295"/>
            </a:xfrm>
            <a:custGeom>
              <a:avLst/>
              <a:gdLst>
                <a:gd name="connsiteX0" fmla="*/ 1754 w 1942"/>
                <a:gd name="connsiteY0" fmla="*/ 0 h 560"/>
                <a:gd name="connsiteX1" fmla="*/ 0 w 1942"/>
                <a:gd name="connsiteY1" fmla="*/ 367 h 560"/>
                <a:gd name="connsiteX2" fmla="*/ 0 w 1942"/>
                <a:gd name="connsiteY2" fmla="*/ 560 h 560"/>
                <a:gd name="connsiteX3" fmla="*/ 1942 w 1942"/>
                <a:gd name="connsiteY3" fmla="*/ 560 h 560"/>
                <a:gd name="connsiteX4" fmla="*/ 1754 w 1942"/>
                <a:gd name="connsiteY4" fmla="*/ 0 h 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2" h="560">
                  <a:moveTo>
                    <a:pt x="1754" y="0"/>
                  </a:moveTo>
                  <a:lnTo>
                    <a:pt x="0" y="367"/>
                  </a:lnTo>
                  <a:lnTo>
                    <a:pt x="0" y="560"/>
                  </a:lnTo>
                  <a:lnTo>
                    <a:pt x="1942" y="560"/>
                  </a:lnTo>
                  <a:cubicBezTo>
                    <a:pt x="1879" y="373"/>
                    <a:pt x="1817" y="187"/>
                    <a:pt x="1754" y="0"/>
                  </a:cubicBezTo>
                </a:path>
              </a:pathLst>
            </a:custGeom>
            <a:solidFill>
              <a:schemeClr val="accent2">
                <a:lumMod val="50000"/>
                <a:lumOff val="50000"/>
                <a:alpha val="20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grpSp>
          <p:nvGrpSpPr>
            <p:cNvPr id="23" name="그룹 22"/>
            <p:cNvGrpSpPr/>
            <p:nvPr/>
          </p:nvGrpSpPr>
          <p:grpSpPr>
            <a:xfrm>
              <a:off x="-1" y="0"/>
              <a:ext cx="9144001" cy="6858001"/>
              <a:chOff x="-1" y="0"/>
              <a:chExt cx="9144001" cy="6858001"/>
            </a:xfrm>
          </p:grpSpPr>
          <p:sp>
            <p:nvSpPr>
              <p:cNvPr id="24" name="자유형 23"/>
              <p:cNvSpPr/>
              <p:nvPr/>
            </p:nvSpPr>
            <p:spPr>
              <a:xfrm>
                <a:off x="428023" y="0"/>
                <a:ext cx="2026194" cy="3135635"/>
              </a:xfrm>
              <a:custGeom>
                <a:avLst/>
                <a:gdLst/>
                <a:ahLst/>
                <a:cxnLst>
                  <a:cxn ang="0">
                    <a:pos x="1704" y="0"/>
                  </a:cxn>
                  <a:cxn ang="0">
                    <a:pos x="0" y="0"/>
                  </a:cxn>
                  <a:cxn ang="0">
                    <a:pos x="711" y="2609"/>
                  </a:cxn>
                  <a:cxn ang="0">
                    <a:pos x="1704" y="0"/>
                  </a:cxn>
                </a:cxnLst>
                <a:rect l="0" t="0" r="r" b="b"/>
                <a:pathLst>
                  <a:path w="1704" h="2609">
                    <a:moveTo>
                      <a:pt x="1704" y="0"/>
                    </a:moveTo>
                    <a:lnTo>
                      <a:pt x="0" y="0"/>
                    </a:lnTo>
                    <a:lnTo>
                      <a:pt x="711" y="2609"/>
                    </a:lnTo>
                    <a:lnTo>
                      <a:pt x="1704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  <a:alpha val="80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5" name="자유형 24"/>
              <p:cNvSpPr/>
              <p:nvPr/>
            </p:nvSpPr>
            <p:spPr>
              <a:xfrm>
                <a:off x="6028605" y="4696234"/>
                <a:ext cx="3115394" cy="1976604"/>
              </a:xfrm>
              <a:custGeom>
                <a:avLst/>
                <a:gdLst>
                  <a:gd name="connsiteX0" fmla="*/ 2610 w 2610"/>
                  <a:gd name="connsiteY0" fmla="*/ 0 h 1645"/>
                  <a:gd name="connsiteX1" fmla="*/ 0 w 2610"/>
                  <a:gd name="connsiteY1" fmla="*/ 535 h 1645"/>
                  <a:gd name="connsiteX2" fmla="*/ 2610 w 2610"/>
                  <a:gd name="connsiteY2" fmla="*/ 1645 h 1645"/>
                  <a:gd name="connsiteX3" fmla="*/ 2610 w 2610"/>
                  <a:gd name="connsiteY3" fmla="*/ 0 h 1645"/>
                  <a:gd name="connsiteX0" fmla="*/ 2620 w 2620"/>
                  <a:gd name="connsiteY0" fmla="*/ 0 h 1645"/>
                  <a:gd name="connsiteX1" fmla="*/ 0 w 2620"/>
                  <a:gd name="connsiteY1" fmla="*/ 541 h 1645"/>
                  <a:gd name="connsiteX2" fmla="*/ 2620 w 2620"/>
                  <a:gd name="connsiteY2" fmla="*/ 1645 h 1645"/>
                  <a:gd name="connsiteX3" fmla="*/ 2620 w 2620"/>
                  <a:gd name="connsiteY3" fmla="*/ 0 h 1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20" h="1645">
                    <a:moveTo>
                      <a:pt x="2620" y="0"/>
                    </a:moveTo>
                    <a:lnTo>
                      <a:pt x="0" y="541"/>
                    </a:lnTo>
                    <a:lnTo>
                      <a:pt x="2620" y="1645"/>
                    </a:lnTo>
                    <a:lnTo>
                      <a:pt x="2620" y="0"/>
                    </a:lnTo>
                  </a:path>
                </a:pathLst>
              </a:custGeom>
              <a:solidFill>
                <a:schemeClr val="accent2">
                  <a:lumMod val="50000"/>
                  <a:lumOff val="50000"/>
                  <a:alpha val="20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6" name="자유형 25"/>
              <p:cNvSpPr/>
              <p:nvPr/>
            </p:nvSpPr>
            <p:spPr>
              <a:xfrm>
                <a:off x="2089194" y="5345523"/>
                <a:ext cx="7054806" cy="1512478"/>
              </a:xfrm>
              <a:custGeom>
                <a:avLst/>
                <a:gdLst>
                  <a:gd name="connsiteX0" fmla="*/ 3491 w 5944"/>
                  <a:gd name="connsiteY0" fmla="*/ 0 h 1293"/>
                  <a:gd name="connsiteX1" fmla="*/ 0 w 5944"/>
                  <a:gd name="connsiteY1" fmla="*/ 743 h 1293"/>
                  <a:gd name="connsiteX2" fmla="*/ 194 w 5944"/>
                  <a:gd name="connsiteY2" fmla="*/ 1293 h 1293"/>
                  <a:gd name="connsiteX3" fmla="*/ 5944 w 5944"/>
                  <a:gd name="connsiteY3" fmla="*/ 1293 h 1293"/>
                  <a:gd name="connsiteX4" fmla="*/ 5944 w 5944"/>
                  <a:gd name="connsiteY4" fmla="*/ 1130 h 1293"/>
                  <a:gd name="connsiteX5" fmla="*/ 3491 w 5944"/>
                  <a:gd name="connsiteY5" fmla="*/ 0 h 1293"/>
                  <a:gd name="connsiteX0" fmla="*/ 3347 w 5944"/>
                  <a:gd name="connsiteY0" fmla="*/ 0 h 1264"/>
                  <a:gd name="connsiteX1" fmla="*/ 0 w 5944"/>
                  <a:gd name="connsiteY1" fmla="*/ 714 h 1264"/>
                  <a:gd name="connsiteX2" fmla="*/ 194 w 5944"/>
                  <a:gd name="connsiteY2" fmla="*/ 1264 h 1264"/>
                  <a:gd name="connsiteX3" fmla="*/ 5944 w 5944"/>
                  <a:gd name="connsiteY3" fmla="*/ 1264 h 1264"/>
                  <a:gd name="connsiteX4" fmla="*/ 5944 w 5944"/>
                  <a:gd name="connsiteY4" fmla="*/ 1101 h 1264"/>
                  <a:gd name="connsiteX5" fmla="*/ 3347 w 5944"/>
                  <a:gd name="connsiteY5" fmla="*/ 0 h 1264"/>
                  <a:gd name="connsiteX0" fmla="*/ 3323 w 5944"/>
                  <a:gd name="connsiteY0" fmla="*/ 0 h 1257"/>
                  <a:gd name="connsiteX1" fmla="*/ 0 w 5944"/>
                  <a:gd name="connsiteY1" fmla="*/ 707 h 1257"/>
                  <a:gd name="connsiteX2" fmla="*/ 194 w 5944"/>
                  <a:gd name="connsiteY2" fmla="*/ 1257 h 1257"/>
                  <a:gd name="connsiteX3" fmla="*/ 5944 w 5944"/>
                  <a:gd name="connsiteY3" fmla="*/ 1257 h 1257"/>
                  <a:gd name="connsiteX4" fmla="*/ 5944 w 5944"/>
                  <a:gd name="connsiteY4" fmla="*/ 1094 h 1257"/>
                  <a:gd name="connsiteX5" fmla="*/ 3323 w 5944"/>
                  <a:gd name="connsiteY5" fmla="*/ 0 h 1257"/>
                  <a:gd name="connsiteX0" fmla="*/ 3279 w 5900"/>
                  <a:gd name="connsiteY0" fmla="*/ 0 h 1257"/>
                  <a:gd name="connsiteX1" fmla="*/ 0 w 5900"/>
                  <a:gd name="connsiteY1" fmla="*/ 687 h 1257"/>
                  <a:gd name="connsiteX2" fmla="*/ 150 w 5900"/>
                  <a:gd name="connsiteY2" fmla="*/ 1257 h 1257"/>
                  <a:gd name="connsiteX3" fmla="*/ 5900 w 5900"/>
                  <a:gd name="connsiteY3" fmla="*/ 1257 h 1257"/>
                  <a:gd name="connsiteX4" fmla="*/ 5900 w 5900"/>
                  <a:gd name="connsiteY4" fmla="*/ 1094 h 1257"/>
                  <a:gd name="connsiteX5" fmla="*/ 3279 w 5900"/>
                  <a:gd name="connsiteY5" fmla="*/ 0 h 1257"/>
                  <a:gd name="connsiteX0" fmla="*/ 3314 w 5935"/>
                  <a:gd name="connsiteY0" fmla="*/ 0 h 1257"/>
                  <a:gd name="connsiteX1" fmla="*/ 0 w 5935"/>
                  <a:gd name="connsiteY1" fmla="*/ 695 h 1257"/>
                  <a:gd name="connsiteX2" fmla="*/ 185 w 5935"/>
                  <a:gd name="connsiteY2" fmla="*/ 1257 h 1257"/>
                  <a:gd name="connsiteX3" fmla="*/ 5935 w 5935"/>
                  <a:gd name="connsiteY3" fmla="*/ 1257 h 1257"/>
                  <a:gd name="connsiteX4" fmla="*/ 5935 w 5935"/>
                  <a:gd name="connsiteY4" fmla="*/ 1094 h 1257"/>
                  <a:gd name="connsiteX5" fmla="*/ 3314 w 5935"/>
                  <a:gd name="connsiteY5" fmla="*/ 0 h 12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935" h="1257">
                    <a:moveTo>
                      <a:pt x="3314" y="0"/>
                    </a:moveTo>
                    <a:lnTo>
                      <a:pt x="0" y="695"/>
                    </a:lnTo>
                    <a:cubicBezTo>
                      <a:pt x="51" y="884"/>
                      <a:pt x="134" y="1068"/>
                      <a:pt x="185" y="1257"/>
                    </a:cubicBezTo>
                    <a:lnTo>
                      <a:pt x="5935" y="1257"/>
                    </a:lnTo>
                    <a:lnTo>
                      <a:pt x="5935" y="1094"/>
                    </a:lnTo>
                    <a:lnTo>
                      <a:pt x="3314" y="0"/>
                    </a:lnTo>
                  </a:path>
                </a:pathLst>
              </a:custGeom>
              <a:solidFill>
                <a:schemeClr val="accent2">
                  <a:lumMod val="25000"/>
                  <a:lumOff val="75000"/>
                  <a:alpha val="32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7" name="자유형 26"/>
              <p:cNvSpPr/>
              <p:nvPr/>
            </p:nvSpPr>
            <p:spPr>
              <a:xfrm>
                <a:off x="-1" y="0"/>
                <a:ext cx="1281830" cy="3138040"/>
              </a:xfrm>
              <a:custGeom>
                <a:avLst/>
                <a:gdLst/>
                <a:ahLst/>
                <a:cxnLst>
                  <a:cxn ang="0">
                    <a:pos x="372" y="0"/>
                  </a:cxn>
                  <a:cxn ang="0">
                    <a:pos x="1" y="0"/>
                  </a:cxn>
                  <a:cxn ang="0">
                    <a:pos x="0" y="2121"/>
                  </a:cxn>
                  <a:cxn ang="0">
                    <a:pos x="1078" y="2609"/>
                  </a:cxn>
                  <a:cxn ang="0">
                    <a:pos x="372" y="0"/>
                  </a:cxn>
                </a:cxnLst>
                <a:rect l="0" t="0" r="r" b="b"/>
                <a:pathLst>
                  <a:path w="1078" h="2609">
                    <a:moveTo>
                      <a:pt x="372" y="0"/>
                    </a:moveTo>
                    <a:lnTo>
                      <a:pt x="1" y="0"/>
                    </a:lnTo>
                    <a:lnTo>
                      <a:pt x="0" y="2121"/>
                    </a:lnTo>
                    <a:lnTo>
                      <a:pt x="1078" y="2609"/>
                    </a:lnTo>
                    <a:lnTo>
                      <a:pt x="372" y="0"/>
                    </a:lnTo>
                  </a:path>
                </a:pathLst>
              </a:custGeom>
              <a:solidFill>
                <a:schemeClr val="accent1">
                  <a:alpha val="75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8" name="자유형 27"/>
              <p:cNvSpPr/>
              <p:nvPr/>
            </p:nvSpPr>
            <p:spPr>
              <a:xfrm>
                <a:off x="0" y="3143248"/>
                <a:ext cx="2088010" cy="3477128"/>
              </a:xfrm>
              <a:custGeom>
                <a:avLst/>
                <a:gdLst>
                  <a:gd name="connsiteX0" fmla="*/ 1074 w 1779"/>
                  <a:gd name="connsiteY0" fmla="*/ 0 h 2893"/>
                  <a:gd name="connsiteX1" fmla="*/ 0 w 1779"/>
                  <a:gd name="connsiteY1" fmla="*/ 2893 h 2893"/>
                  <a:gd name="connsiteX2" fmla="*/ 1779 w 1779"/>
                  <a:gd name="connsiteY2" fmla="*/ 2604 h 2893"/>
                  <a:gd name="connsiteX3" fmla="*/ 1074 w 1779"/>
                  <a:gd name="connsiteY3" fmla="*/ 0 h 2893"/>
                  <a:gd name="connsiteX0" fmla="*/ 1074 w 1755"/>
                  <a:gd name="connsiteY0" fmla="*/ 0 h 2893"/>
                  <a:gd name="connsiteX1" fmla="*/ 0 w 1755"/>
                  <a:gd name="connsiteY1" fmla="*/ 2893 h 2893"/>
                  <a:gd name="connsiteX2" fmla="*/ 1755 w 1755"/>
                  <a:gd name="connsiteY2" fmla="*/ 2525 h 2893"/>
                  <a:gd name="connsiteX3" fmla="*/ 1074 w 1755"/>
                  <a:gd name="connsiteY3" fmla="*/ 0 h 2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55" h="2893">
                    <a:moveTo>
                      <a:pt x="1074" y="0"/>
                    </a:moveTo>
                    <a:lnTo>
                      <a:pt x="0" y="2893"/>
                    </a:lnTo>
                    <a:lnTo>
                      <a:pt x="1755" y="2525"/>
                    </a:lnTo>
                    <a:lnTo>
                      <a:pt x="1074" y="0"/>
                    </a:lnTo>
                  </a:path>
                </a:pathLst>
              </a:custGeom>
              <a:solidFill>
                <a:schemeClr val="accent2">
                  <a:lumMod val="50000"/>
                  <a:lumOff val="50000"/>
                  <a:alpha val="25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9" name="자유형 28"/>
              <p:cNvSpPr/>
              <p:nvPr/>
            </p:nvSpPr>
            <p:spPr>
              <a:xfrm>
                <a:off x="1" y="2551106"/>
                <a:ext cx="1285398" cy="4121532"/>
              </a:xfrm>
              <a:custGeom>
                <a:avLst/>
                <a:gdLst>
                  <a:gd name="connsiteX0" fmla="*/ 0 w 1081"/>
                  <a:gd name="connsiteY0" fmla="*/ 0 h 3427"/>
                  <a:gd name="connsiteX1" fmla="*/ 0 w 1081"/>
                  <a:gd name="connsiteY1" fmla="*/ 3427 h 3427"/>
                  <a:gd name="connsiteX2" fmla="*/ 1081 w 1081"/>
                  <a:gd name="connsiteY2" fmla="*/ 490 h 3427"/>
                  <a:gd name="connsiteX3" fmla="*/ 0 w 1081"/>
                  <a:gd name="connsiteY3" fmla="*/ 0 h 34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1" h="3427">
                    <a:moveTo>
                      <a:pt x="0" y="0"/>
                    </a:moveTo>
                    <a:lnTo>
                      <a:pt x="0" y="3427"/>
                    </a:lnTo>
                    <a:lnTo>
                      <a:pt x="1081" y="49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3">
                  <a:lumMod val="40000"/>
                  <a:lumOff val="60000"/>
                  <a:alpha val="50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</p:grp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52463" y="4772044"/>
            <a:ext cx="8680109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952463" y="584219"/>
            <a:ext cx="868010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952463" y="5338782"/>
            <a:ext cx="868010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18" name="날짜 개체 틀 17"/>
          <p:cNvSpPr>
            <a:spLocks noGrp="1"/>
          </p:cNvSpPr>
          <p:nvPr>
            <p:ph type="dt" sz="half" idx="10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8C9FE912-2C94-4152-970B-97CA7CEA7709}" type="datetime1">
              <a:rPr lang="ko-KR" altLang="en-US"/>
              <a:pPr>
                <a:defRPr lang="ko-KR" altLang="en-US"/>
              </a:pPr>
              <a:t>2026-03-20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30" name="슬라이드 번호 개체 틀 29"/>
          <p:cNvSpPr>
            <a:spLocks noGrp="1"/>
          </p:cNvSpPr>
          <p:nvPr>
            <p:ph type="sldNum" sz="quarter" idx="4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slideLayout" Target="../slideLayouts/slideLayout2.xml"></Relationship><Relationship Id="rId3" Type="http://schemas.openxmlformats.org/officeDocument/2006/relationships/slideLayout" Target="../slideLayouts/slideLayout3.xml"></Relationship><Relationship Id="rId4" Type="http://schemas.openxmlformats.org/officeDocument/2006/relationships/slideLayout" Target="../slideLayouts/slideLayout4.xml"></Relationship><Relationship Id="rId5" Type="http://schemas.openxmlformats.org/officeDocument/2006/relationships/slideLayout" Target="../slideLayouts/slideLayout5.xml"></Relationship><Relationship Id="rId6" Type="http://schemas.openxmlformats.org/officeDocument/2006/relationships/slideLayout" Target="../slideLayouts/slideLayout6.xml"></Relationship><Relationship Id="rId7" Type="http://schemas.openxmlformats.org/officeDocument/2006/relationships/slideLayout" Target="../slideLayouts/slideLayout7.xml"></Relationship><Relationship Id="rId8" Type="http://schemas.openxmlformats.org/officeDocument/2006/relationships/slideLayout" Target="../slideLayouts/slideLayout8.xml"></Relationship><Relationship Id="rId9" Type="http://schemas.openxmlformats.org/officeDocument/2006/relationships/slideLayout" Target="../slideLayouts/slideLayout9.xml"></Relationship><Relationship Id="rId10" Type="http://schemas.openxmlformats.org/officeDocument/2006/relationships/slideLayout" Target="../slideLayouts/slideLayout10.xml"></Relationship><Relationship Id="rId11" Type="http://schemas.openxmlformats.org/officeDocument/2006/relationships/slideLayout" Target="../slideLayouts/slideLayout11.xml"></Relationship><Relationship Id="rId12" Type="http://schemas.openxmlformats.org/officeDocument/2006/relationships/slideLayout" Target="../slideLayouts/slideLayout12.xml"></Relationship><Relationship Id="rId13" Type="http://schemas.openxmlformats.org/officeDocument/2006/relationships/theme" Target="../theme/theme1.xml"></Relationship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자유형 99"/>
          <p:cNvSpPr>
            <a:spLocks/>
          </p:cNvSpPr>
          <p:nvPr/>
        </p:nvSpPr>
        <p:spPr>
          <a:xfrm rot="0">
            <a:off x="1732915" y="3147695"/>
            <a:ext cx="6308725" cy="3037840"/>
          </a:xfrm>
          <a:custGeom>
            <a:gdLst>
              <a:gd fmla="*/ 0 w 3979" name="TX0"/>
              <a:gd fmla="*/ 0 h 2528" name="TY0"/>
              <a:gd fmla="*/ 660 w 3979" name="TX1"/>
              <a:gd fmla="*/ 2527 h 2528" name="TY1"/>
              <a:gd fmla="*/ 3978 w 3979" name="TX2"/>
              <a:gd fmla="*/ 1833 h 2528" name="TY2"/>
              <a:gd fmla="*/ 0 w 3979" name="TX3"/>
              <a:gd fmla="*/ 0 h 2528" name="TY3"/>
            </a:gdLst>
            <a:cxnLst>
              <a:cxn ang="0">
                <a:pos x="TX0" y="TY0"/>
              </a:cxn>
              <a:cxn ang="0">
                <a:pos x="TX1" y="TY1"/>
              </a:cxn>
              <a:cxn ang="0">
                <a:pos x="TX2" y="TY2"/>
              </a:cxn>
              <a:cxn ang="0">
                <a:pos x="TX3" y="TY3"/>
              </a:cxn>
            </a:cxnLst>
            <a:rect l="l" t="t" r="r" b="b"/>
            <a:pathLst>
              <a:path w="3979" h="2528">
                <a:moveTo>
                  <a:pt x="0" y="0"/>
                </a:moveTo>
                <a:cubicBezTo>
                  <a:pt x="90" y="449"/>
                  <a:pt x="484" y="1911"/>
                  <a:pt x="660" y="2527"/>
                </a:cubicBezTo>
                <a:lnTo>
                  <a:pt x="3978" y="1833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20000"/>
              <a:lumOff val="80000"/>
              <a:alpha val="25905"/>
            </a:schemeClr>
          </a:solidFill>
          <a:ln>
            <a:noFill/>
            <a:prstDash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ko-KR" altLang="en-US" sz="1800"/>
            </a:pPr>
            <a:endParaRPr lang="ko-KR" altLang="en-US" sz="1800"/>
          </a:p>
        </p:txBody>
      </p:sp>
      <p:grpSp>
        <p:nvGrpSpPr>
          <p:cNvPr id="107" name="그룹 106"/>
          <p:cNvGrpSpPr>
            <a:grpSpLocks/>
          </p:cNvGrpSpPr>
          <p:nvPr/>
        </p:nvGrpSpPr>
        <p:grpSpPr>
          <a:xfrm rot="0">
            <a:off x="-635" y="0"/>
            <a:ext cx="12192635" cy="6858635"/>
            <a:chOff x="-635" y="0"/>
            <a:chExt cx="12192635" cy="6858635"/>
          </a:xfrm>
        </p:grpSpPr>
        <p:sp>
          <p:nvSpPr>
            <p:cNvPr id="102" name="자유형 101"/>
            <p:cNvSpPr>
              <a:spLocks/>
            </p:cNvSpPr>
            <p:nvPr/>
          </p:nvSpPr>
          <p:spPr>
            <a:xfrm rot="0">
              <a:off x="0" y="6184900"/>
              <a:ext cx="3079750" cy="673735"/>
            </a:xfrm>
            <a:custGeom>
              <a:gdLst>
                <a:gd fmla="*/ 1754 w 1943" name="TX0"/>
                <a:gd fmla="*/ 0 h 561" name="TY0"/>
                <a:gd fmla="*/ 0 w 1943" name="TX1"/>
                <a:gd fmla="*/ 367 h 561" name="TY1"/>
                <a:gd fmla="*/ 0 w 1943" name="TX2"/>
                <a:gd fmla="*/ 560 h 561" name="TY2"/>
                <a:gd fmla="*/ 1942 w 1943" name="TX3"/>
                <a:gd fmla="*/ 560 h 561" name="TY3"/>
                <a:gd fmla="*/ 1754 w 1943" name="TX4"/>
                <a:gd fmla="*/ 0 h 561" name="TY4"/>
              </a:gdLst>
              <a:cxnLst>
                <a:cxn ang="0">
                  <a:pos x="TX0" y="TY0"/>
                </a:cxn>
                <a:cxn ang="0">
                  <a:pos x="TX1" y="TY1"/>
                </a:cxn>
                <a:cxn ang="0">
                  <a:pos x="TX2" y="TY2"/>
                </a:cxn>
                <a:cxn ang="0">
                  <a:pos x="TX3" y="TY3"/>
                </a:cxn>
                <a:cxn ang="0">
                  <a:pos x="TX4" y="TY4"/>
                </a:cxn>
              </a:cxnLst>
              <a:rect l="l" t="t" r="r" b="b"/>
              <a:pathLst>
                <a:path w="1943" h="561">
                  <a:moveTo>
                    <a:pt x="1754" y="0"/>
                  </a:moveTo>
                  <a:lnTo>
                    <a:pt x="0" y="367"/>
                  </a:lnTo>
                  <a:lnTo>
                    <a:pt x="0" y="560"/>
                  </a:lnTo>
                  <a:lnTo>
                    <a:pt x="1942" y="560"/>
                  </a:lnTo>
                  <a:cubicBezTo>
                    <a:pt x="1879" y="373"/>
                    <a:pt x="1817" y="187"/>
                    <a:pt x="1754" y="0"/>
                  </a:cubicBezTo>
                </a:path>
              </a:pathLst>
            </a:custGeom>
            <a:solidFill>
              <a:srgbClr val="B6B8BA">
                <a:alpha val="14915"/>
              </a:srgbClr>
            </a:solidFill>
            <a:ln>
              <a:noFill/>
              <a:prstDash/>
            </a:ln>
          </p:spPr>
          <p:txBody>
            <a:bodyPr wrap="square" lIns="91440" tIns="45720" rIns="91440" bIns="45720" numCol="1" vert="horz" anchor="ctr">
              <a:noAutofit/>
            </a:bodyPr>
            <a:lstStyle/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  <a:defRPr lang="ko-KR" altLang="en-US" sz="1800"/>
              </a:pPr>
              <a:endParaRPr lang="ko-KR" altLang="en-US" sz="1800"/>
            </a:p>
          </p:txBody>
        </p:sp>
        <p:grpSp>
          <p:nvGrpSpPr>
            <p:cNvPr id="106" name="그룹 105"/>
            <p:cNvGrpSpPr>
              <a:grpSpLocks/>
            </p:cNvGrpSpPr>
            <p:nvPr/>
          </p:nvGrpSpPr>
          <p:grpSpPr>
            <a:xfrm rot="0">
              <a:off x="-635" y="0"/>
              <a:ext cx="12192635" cy="6858635"/>
              <a:chOff x="-635" y="0"/>
              <a:chExt cx="12192635" cy="6858635"/>
            </a:xfrm>
          </p:grpSpPr>
          <p:sp>
            <p:nvSpPr>
              <p:cNvPr id="98" name="자유형 97"/>
              <p:cNvSpPr>
                <a:spLocks/>
              </p:cNvSpPr>
              <p:nvPr/>
            </p:nvSpPr>
            <p:spPr>
              <a:xfrm rot="0">
                <a:off x="570865" y="0"/>
                <a:ext cx="2701925" cy="3136265"/>
              </a:xfrm>
              <a:custGeom>
                <a:gdLst>
                  <a:gd fmla="*/ 1704 w 1705" name="TX0"/>
                  <a:gd fmla="*/ 0 h 2610" name="TY0"/>
                  <a:gd fmla="*/ 0 w 1705" name="TX1"/>
                  <a:gd fmla="*/ 0 h 2610" name="TY1"/>
                  <a:gd fmla="*/ 711 w 1705" name="TX2"/>
                  <a:gd fmla="*/ 2609 h 2610" name="TY2"/>
                  <a:gd fmla="*/ 1704 w 1705" name="TX3"/>
                  <a:gd fmla="*/ 0 h 2610" name="TY3"/>
                </a:gdLst>
                <a:cxnLst>
                  <a:cxn ang="0">
                    <a:pos x="TX0" y="TY0"/>
                  </a:cxn>
                  <a:cxn ang="0">
                    <a:pos x="TX1" y="TY1"/>
                  </a:cxn>
                  <a:cxn ang="0">
                    <a:pos x="TX2" y="TY2"/>
                  </a:cxn>
                  <a:cxn ang="0">
                    <a:pos x="TX3" y="TY3"/>
                  </a:cxn>
                </a:cxnLst>
                <a:rect l="l" t="t" r="r" b="b"/>
                <a:pathLst>
                  <a:path w="1705" h="2610">
                    <a:moveTo>
                      <a:pt x="1704" y="0"/>
                    </a:moveTo>
                    <a:lnTo>
                      <a:pt x="0" y="0"/>
                    </a:lnTo>
                    <a:lnTo>
                      <a:pt x="711" y="2609"/>
                    </a:lnTo>
                    <a:lnTo>
                      <a:pt x="1704" y="0"/>
                    </a:lnTo>
                  </a:path>
                </a:pathLst>
              </a:custGeom>
              <a:solidFill>
                <a:schemeClr val="accent1">
                  <a:lumMod val="20000"/>
                  <a:lumOff val="80000"/>
                  <a:alpha val="31007"/>
                </a:schemeClr>
              </a:solidFill>
              <a:ln>
                <a:noFill/>
                <a:prstDash/>
              </a:ln>
            </p:spPr>
            <p:txBody>
              <a:bodyPr wrap="square" lIns="91440" tIns="45720" rIns="91440" bIns="45720" numCol="1" vert="horz" anchor="ctr">
                <a:noAutofit/>
              </a:bodyPr>
              <a:lstStyle/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FontTx/>
                  <a:buNone/>
                  <a:defRPr lang="ko-KR" altLang="en-US" sz="1800"/>
                </a:pPr>
                <a:endParaRPr lang="ko-KR" altLang="en-US" sz="1800"/>
              </a:p>
            </p:txBody>
          </p:sp>
          <p:sp>
            <p:nvSpPr>
              <p:cNvPr id="99" name="자유형 98"/>
              <p:cNvSpPr>
                <a:spLocks/>
              </p:cNvSpPr>
              <p:nvPr/>
            </p:nvSpPr>
            <p:spPr>
              <a:xfrm rot="0">
                <a:off x="8037830" y="4696460"/>
                <a:ext cx="4154805" cy="1977390"/>
              </a:xfrm>
              <a:custGeom>
                <a:gdLst>
                  <a:gd fmla="*/ 2620 w 2621" name="TX0"/>
                  <a:gd fmla="*/ 0 h 1646" name="TY0"/>
                  <a:gd fmla="*/ 0 w 2621" name="TX1"/>
                  <a:gd fmla="*/ 541 h 1646" name="TY1"/>
                  <a:gd fmla="*/ 2620 w 2621" name="TX2"/>
                  <a:gd fmla="*/ 1645 h 1646" name="TY2"/>
                  <a:gd fmla="*/ 2620 w 2621" name="TX3"/>
                  <a:gd fmla="*/ 0 h 1646" name="TY3"/>
                </a:gdLst>
                <a:cxnLst>
                  <a:cxn ang="0">
                    <a:pos x="TX0" y="TY0"/>
                  </a:cxn>
                  <a:cxn ang="0">
                    <a:pos x="TX1" y="TY1"/>
                  </a:cxn>
                  <a:cxn ang="0">
                    <a:pos x="TX2" y="TY2"/>
                  </a:cxn>
                  <a:cxn ang="0">
                    <a:pos x="TX3" y="TY3"/>
                  </a:cxn>
                </a:cxnLst>
                <a:rect l="l" t="t" r="r" b="b"/>
                <a:pathLst>
                  <a:path w="2621" h="1646">
                    <a:moveTo>
                      <a:pt x="2620" y="0"/>
                    </a:moveTo>
                    <a:lnTo>
                      <a:pt x="0" y="541"/>
                    </a:lnTo>
                    <a:lnTo>
                      <a:pt x="2620" y="1645"/>
                    </a:lnTo>
                    <a:lnTo>
                      <a:pt x="2620" y="0"/>
                    </a:lnTo>
                  </a:path>
                </a:pathLst>
              </a:custGeom>
              <a:solidFill>
                <a:srgbClr val="C6C8CA">
                  <a:alpha val="16877"/>
                </a:srgbClr>
              </a:solidFill>
              <a:ln>
                <a:noFill/>
                <a:prstDash/>
              </a:ln>
            </p:spPr>
            <p:txBody>
              <a:bodyPr wrap="square" lIns="91440" tIns="45720" rIns="91440" bIns="45720" numCol="1" vert="horz" anchor="ctr">
                <a:noAutofit/>
              </a:bodyPr>
              <a:lstStyle/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FontTx/>
                  <a:buNone/>
                  <a:defRPr lang="ko-KR" altLang="en-US" sz="1800"/>
                </a:pPr>
                <a:endParaRPr lang="ko-KR" altLang="en-US" sz="1800"/>
              </a:p>
            </p:txBody>
          </p:sp>
          <p:sp>
            <p:nvSpPr>
              <p:cNvPr id="101" name="자유형 100"/>
              <p:cNvSpPr>
                <a:spLocks/>
              </p:cNvSpPr>
              <p:nvPr/>
            </p:nvSpPr>
            <p:spPr>
              <a:xfrm rot="0">
                <a:off x="2785745" y="5345430"/>
                <a:ext cx="9406890" cy="1513205"/>
              </a:xfrm>
              <a:custGeom>
                <a:gdLst>
                  <a:gd fmla="*/ 3314 w 5936" name="TX0"/>
                  <a:gd fmla="*/ 0 h 1258" name="TY0"/>
                  <a:gd fmla="*/ 0 w 5936" name="TX1"/>
                  <a:gd fmla="*/ 695 h 1258" name="TY1"/>
                  <a:gd fmla="*/ 185 w 5936" name="TX2"/>
                  <a:gd fmla="*/ 1257 h 1258" name="TY2"/>
                  <a:gd fmla="*/ 5935 w 5936" name="TX3"/>
                  <a:gd fmla="*/ 1257 h 1258" name="TY3"/>
                  <a:gd fmla="*/ 5935 w 5936" name="TX4"/>
                  <a:gd fmla="*/ 1094 h 1258" name="TY4"/>
                  <a:gd fmla="*/ 3314 w 5936" name="TX5"/>
                  <a:gd fmla="*/ 0 h 1258" name="TY5"/>
                </a:gdLst>
                <a:cxnLst>
                  <a:cxn ang="0">
                    <a:pos x="TX0" y="TY0"/>
                  </a:cxn>
                  <a:cxn ang="0">
                    <a:pos x="TX1" y="TY1"/>
                  </a:cxn>
                  <a:cxn ang="0">
                    <a:pos x="TX2" y="TY2"/>
                  </a:cxn>
                  <a:cxn ang="0">
                    <a:pos x="TX3" y="TY3"/>
                  </a:cxn>
                  <a:cxn ang="0">
                    <a:pos x="TX4" y="TY4"/>
                  </a:cxn>
                  <a:cxn ang="0">
                    <a:pos x="TX5" y="TY5"/>
                  </a:cxn>
                </a:cxnLst>
                <a:rect l="l" t="t" r="r" b="b"/>
                <a:pathLst>
                  <a:path w="5936" h="1258">
                    <a:moveTo>
                      <a:pt x="3314" y="0"/>
                    </a:moveTo>
                    <a:lnTo>
                      <a:pt x="0" y="695"/>
                    </a:lnTo>
                    <a:cubicBezTo>
                      <a:pt x="51" y="884"/>
                      <a:pt x="134" y="1068"/>
                      <a:pt x="185" y="1257"/>
                    </a:cubicBezTo>
                    <a:lnTo>
                      <a:pt x="5935" y="1257"/>
                    </a:lnTo>
                    <a:lnTo>
                      <a:pt x="5935" y="1094"/>
                    </a:lnTo>
                    <a:lnTo>
                      <a:pt x="3314" y="0"/>
                    </a:lnTo>
                  </a:path>
                </a:pathLst>
              </a:custGeom>
              <a:solidFill>
                <a:srgbClr val="B6B8BA">
                  <a:alpha val="5887"/>
                </a:srgbClr>
              </a:solidFill>
              <a:ln>
                <a:noFill/>
                <a:prstDash/>
              </a:ln>
            </p:spPr>
            <p:txBody>
              <a:bodyPr wrap="square" lIns="91440" tIns="45720" rIns="91440" bIns="45720" numCol="1" vert="horz" anchor="ctr">
                <a:noAutofit/>
              </a:bodyPr>
              <a:lstStyle/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FontTx/>
                  <a:buNone/>
                  <a:defRPr lang="ko-KR" altLang="en-US" sz="1800"/>
                </a:pPr>
                <a:endParaRPr lang="ko-KR" altLang="en-US" sz="1800"/>
              </a:p>
            </p:txBody>
          </p:sp>
          <p:sp>
            <p:nvSpPr>
              <p:cNvPr id="103" name="자유형 102"/>
              <p:cNvSpPr>
                <a:spLocks/>
              </p:cNvSpPr>
              <p:nvPr/>
            </p:nvSpPr>
            <p:spPr>
              <a:xfrm rot="0">
                <a:off x="-635" y="0"/>
                <a:ext cx="1710055" cy="3138805"/>
              </a:xfrm>
              <a:custGeom>
                <a:gdLst>
                  <a:gd fmla="*/ 372 w 1079" name="TX0"/>
                  <a:gd fmla="*/ 0 h 2610" name="TY0"/>
                  <a:gd fmla="*/ 1 w 1079" name="TX1"/>
                  <a:gd fmla="*/ 0 h 2610" name="TY1"/>
                  <a:gd fmla="*/ 0 w 1079" name="TX2"/>
                  <a:gd fmla="*/ 2121 h 2610" name="TY2"/>
                  <a:gd fmla="*/ 1078 w 1079" name="TX3"/>
                  <a:gd fmla="*/ 2609 h 2610" name="TY3"/>
                  <a:gd fmla="*/ 372 w 1079" name="TX4"/>
                  <a:gd fmla="*/ 0 h 2610" name="TY4"/>
                </a:gdLst>
                <a:cxnLst>
                  <a:cxn ang="0">
                    <a:pos x="TX0" y="TY0"/>
                  </a:cxn>
                  <a:cxn ang="0">
                    <a:pos x="TX1" y="TY1"/>
                  </a:cxn>
                  <a:cxn ang="0">
                    <a:pos x="TX2" y="TY2"/>
                  </a:cxn>
                  <a:cxn ang="0">
                    <a:pos x="TX3" y="TY3"/>
                  </a:cxn>
                  <a:cxn ang="0">
                    <a:pos x="TX4" y="TY4"/>
                  </a:cxn>
                </a:cxnLst>
                <a:rect l="l" t="t" r="r" b="b"/>
                <a:pathLst>
                  <a:path w="1079" h="2610">
                    <a:moveTo>
                      <a:pt x="372" y="0"/>
                    </a:moveTo>
                    <a:lnTo>
                      <a:pt x="1" y="0"/>
                    </a:lnTo>
                    <a:lnTo>
                      <a:pt x="0" y="2121"/>
                    </a:lnTo>
                    <a:lnTo>
                      <a:pt x="1078" y="2609"/>
                    </a:lnTo>
                    <a:lnTo>
                      <a:pt x="372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  <a:alpha val="26690"/>
                </a:schemeClr>
              </a:solidFill>
              <a:ln>
                <a:noFill/>
                <a:prstDash/>
              </a:ln>
            </p:spPr>
            <p:txBody>
              <a:bodyPr wrap="square" lIns="91440" tIns="45720" rIns="91440" bIns="45720" numCol="1" vert="horz" anchor="ctr">
                <a:noAutofit/>
              </a:bodyPr>
              <a:lstStyle/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FontTx/>
                  <a:buNone/>
                  <a:defRPr lang="ko-KR" altLang="en-US" sz="1800"/>
                </a:pPr>
                <a:endParaRPr lang="ko-KR" altLang="en-US" sz="1800"/>
              </a:p>
            </p:txBody>
          </p:sp>
          <p:sp>
            <p:nvSpPr>
              <p:cNvPr id="97" name="자유형 96"/>
              <p:cNvSpPr>
                <a:spLocks/>
              </p:cNvSpPr>
              <p:nvPr/>
            </p:nvSpPr>
            <p:spPr>
              <a:xfrm rot="0">
                <a:off x="0" y="2550795"/>
                <a:ext cx="1714500" cy="4122420"/>
              </a:xfrm>
              <a:custGeom>
                <a:gdLst>
                  <a:gd fmla="*/ 0 w 1082" name="TX0"/>
                  <a:gd fmla="*/ 0 h 3428" name="TY0"/>
                  <a:gd fmla="*/ 0 w 1082" name="TX1"/>
                  <a:gd fmla="*/ 3427 h 3428" name="TY1"/>
                  <a:gd fmla="*/ 1081 w 1082" name="TX2"/>
                  <a:gd fmla="*/ 490 h 3428" name="TY2"/>
                  <a:gd fmla="*/ 0 w 1082" name="TX3"/>
                  <a:gd fmla="*/ 0 h 3428" name="TY3"/>
                </a:gdLst>
                <a:cxnLst>
                  <a:cxn ang="0">
                    <a:pos x="TX0" y="TY0"/>
                  </a:cxn>
                  <a:cxn ang="0">
                    <a:pos x="TX1" y="TY1"/>
                  </a:cxn>
                  <a:cxn ang="0">
                    <a:pos x="TX2" y="TY2"/>
                  </a:cxn>
                  <a:cxn ang="0">
                    <a:pos x="TX3" y="TY3"/>
                  </a:cxn>
                </a:cxnLst>
                <a:rect l="l" t="t" r="r" b="b"/>
                <a:pathLst>
                  <a:path w="1082" h="3428">
                    <a:moveTo>
                      <a:pt x="0" y="0"/>
                    </a:moveTo>
                    <a:lnTo>
                      <a:pt x="0" y="3427"/>
                    </a:lnTo>
                    <a:lnTo>
                      <a:pt x="1081" y="49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  <a:alpha val="7850"/>
                </a:schemeClr>
              </a:solidFill>
              <a:ln>
                <a:noFill/>
                <a:prstDash/>
              </a:ln>
            </p:spPr>
            <p:txBody>
              <a:bodyPr wrap="square" lIns="91440" tIns="45720" rIns="91440" bIns="45720" numCol="1" vert="horz" anchor="ctr">
                <a:noAutofit/>
              </a:bodyPr>
              <a:lstStyle/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FontTx/>
                  <a:buNone/>
                  <a:defRPr lang="ko-KR" altLang="en-US" sz="1800"/>
                </a:pPr>
                <a:endParaRPr lang="ko-KR" altLang="en-US" sz="1800"/>
              </a:p>
            </p:txBody>
          </p:sp>
        </p:grpSp>
      </p:grpSp>
      <p:sp>
        <p:nvSpPr>
          <p:cNvPr id="2" name="제목 개체 틀 1"/>
          <p:cNvSpPr txBox="1">
            <a:spLocks noGrp="1"/>
          </p:cNvSpPr>
          <p:nvPr>
            <p:ph type="title"/>
          </p:nvPr>
        </p:nvSpPr>
        <p:spPr>
          <a:xfrm rot="0">
            <a:off x="431800" y="123824"/>
            <a:ext cx="11303635" cy="940435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ko-KR" altLang="en-US" sz="1800"/>
            </a:pPr>
            <a:r>
              <a:rPr lang="ko-KR" altLang="en-US" sz="3800"/>
              <a:t>마스터 제목 스타일 편집</a:t>
            </a:r>
          </a:p>
        </p:txBody>
      </p:sp>
      <p:sp>
        <p:nvSpPr>
          <p:cNvPr id="3" name="텍스트 개체 틀 2"/>
          <p:cNvSpPr txBox="1">
            <a:spLocks noGrp="1"/>
          </p:cNvSpPr>
          <p:nvPr>
            <p:ph type="body" idx="1"/>
          </p:nvPr>
        </p:nvSpPr>
        <p:spPr>
          <a:xfrm rot="0">
            <a:off x="431800" y="1308100"/>
            <a:ext cx="11303635" cy="4961890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266700" indent="-2667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80000"/>
              <a:buFont typeface="Wingdings 3"/>
              <a:buChar char="u"/>
              <a:defRPr lang="ko-KR" altLang="en-US" sz="1800"/>
            </a:pPr>
            <a:r>
              <a:rPr lang="ko-KR" altLang="en-US" sz="2400"/>
              <a:t>마스터 텍스트 스타일을 편집합니다</a:t>
            </a:r>
          </a:p>
          <a:p>
            <a:pPr marL="447675" indent="-257175" lvl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 typeface="Wingdings"/>
              <a:buChar char="§"/>
              <a:defRPr lang="ko-KR" altLang="en-US" sz="1800"/>
            </a:pPr>
            <a:r>
              <a:rPr lang="ko-KR" altLang="en-US" sz="2000"/>
              <a:t>둘째 수준</a:t>
            </a:r>
          </a:p>
          <a:p>
            <a:pPr marL="628650" indent="-180975" lvl="2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•"/>
              <a:defRPr lang="ko-KR" altLang="en-US" sz="1800"/>
            </a:pPr>
            <a:r>
              <a:rPr lang="ko-KR" altLang="en-US" sz="1800"/>
              <a:t>셋째 수준</a:t>
            </a:r>
          </a:p>
          <a:p>
            <a:pPr marL="809625" indent="-180975" lvl="3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–"/>
              <a:defRPr lang="ko-KR" altLang="en-US" sz="1800"/>
            </a:pPr>
            <a:r>
              <a:rPr lang="ko-KR" altLang="en-US" sz="1600"/>
              <a:t>넷째 수준</a:t>
            </a:r>
          </a:p>
          <a:p>
            <a:pPr marL="990600" indent="-171450" lvl="4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»"/>
              <a:defRPr lang="ko-KR" altLang="en-US" sz="1800"/>
            </a:pPr>
            <a:r>
              <a:rPr lang="ko-KR" altLang="en-US" sz="1600"/>
              <a:t>다섯째 수준</a:t>
            </a:r>
          </a:p>
          <a:p>
            <a:pPr marL="1698625" indent="-174625" lvl="8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»"/>
              <a:defRPr lang="ko-KR" altLang="en-US" sz="1800"/>
            </a:pPr>
          </a:p>
        </p:txBody>
      </p:sp>
      <p:sp>
        <p:nvSpPr>
          <p:cNvPr id="4" name="날짜 개체 틀 3"/>
          <p:cNvSpPr txBox="1">
            <a:spLocks noGrp="1"/>
          </p:cNvSpPr>
          <p:nvPr>
            <p:ph type="dt" sz="half" idx="2"/>
          </p:nvPr>
        </p:nvSpPr>
        <p:spPr>
          <a:xfrm rot="0">
            <a:off x="4318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ko-KR" altLang="en-US" sz="1800"/>
            </a:pPr>
            <a:fld id="{B9320F77-B9A0-41C5-862A-B4B631284C64}" type="datetime1">
              <a:rPr lang="ko-KR" altLang="en-US" sz="1200"/>
              <a:t>2026-03-20</a:t>
            </a:fld>
          </a:p>
        </p:txBody>
      </p:sp>
      <p:sp>
        <p:nvSpPr>
          <p:cNvPr id="5" name="바닥글 개체 틀 4"/>
          <p:cNvSpPr txBox="1">
            <a:spLocks noGrp="1"/>
          </p:cNvSpPr>
          <p:nvPr>
            <p:ph type="ftr" sz="quarter" idx="3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ko-KR" altLang="en-US" sz="1800"/>
            </a:pPr>
          </a:p>
        </p:txBody>
      </p:sp>
      <p:sp>
        <p:nvSpPr>
          <p:cNvPr id="6" name="슬라이드 번호 개체 틀 5"/>
          <p:cNvSpPr txBox="1">
            <a:spLocks noGrp="1"/>
          </p:cNvSpPr>
          <p:nvPr>
            <p:ph type="sldNum" sz="quarter" idx="4"/>
          </p:nvPr>
        </p:nvSpPr>
        <p:spPr>
          <a:xfrm rot="0">
            <a:off x="88900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ko-KR" altLang="en-US" sz="1800"/>
            </a:pPr>
            <a:fld id="{B9320F77-B9A0-41C5-862A-B4B631284C64}" type="slidenum">
              <a:rPr lang="ko-KR" altLang="en-US" sz="1200"/>
              <a:t>‹#›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mc:AlternateContent xmlns:mc="http://schemas.openxmlformats.org/markup-compatibility/2006">
    <mc:Choice xmlns:p14="http://schemas.microsoft.com/office/powerpoint/2010/main" Requires="p14">
      <p:transition spd="slow" p14:dur="500"/>
    </mc:Choice>
    <mc:Fallback>
      <p:transition spd="slow"/>
    </mc:Fallback>
  </mc:AlternateContent>
  <p:txStyles>
    <p:titleStyle>
      <a:lvl1pPr algn="ctr" marL="0" indent="0" defTabSz="914400" latinLnBrk="1">
        <a:buNone/>
        <a:defRPr lang="ko-KR" smtClean="0" sz="4400" baseline="0">
          <a:solidFill>
            <a:schemeClr val="tx1"/>
          </a:solidFill>
          <a:latin typeface="+mn-lt"/>
          <a:ea typeface="+mn-ea"/>
          <a:cs typeface="+mn-cs"/>
        </a:defRPr>
      </a:lvl1pPr>
    </p:titleStyle>
    <p:bodyStyle>
      <a:lvl1pPr algn="l" marL="342900" indent="-342900" defTabSz="914400" latinLnBrk="1">
        <a:spcBef>
          <a:spcPct val="20000"/>
        </a:spcBef>
        <a:buFont typeface="Arial"/>
        <a:buChar char="0"/>
        <a:defRPr lang="ko-KR" smtClean="0" sz="2800" baseline="0">
          <a:solidFill>
            <a:schemeClr val="tx1"/>
          </a:solidFill>
          <a:latin typeface="+mn-lt"/>
          <a:ea typeface="+mn-ea"/>
          <a:cs typeface="+mn-cs"/>
        </a:defRPr>
      </a:lvl1pPr>
      <a:lvl2pPr lvl="1" marL="742950" indent="-285750" defTabSz="914400" latinLnBrk="1">
        <a:buChar char="-"/>
        <a:defRPr lang="ko-KR" smtClean="0" sz="2400"/>
      </a:lvl2pPr>
      <a:lvl3pPr lvl="2" marL="1143000" indent="-228600" defTabSz="914400" latinLnBrk="1">
        <a:buChar char="0"/>
        <a:defRPr lang="ko-KR" smtClean="0" sz="2000"/>
      </a:lvl3pPr>
      <a:lvl4pPr lvl="3" marL="1600200" indent="-228600" defTabSz="914400" latinLnBrk="1">
        <a:buChar char="-"/>
        <a:defRPr lang="ko-KR" smtClean="0" sz="1800"/>
      </a:lvl4pPr>
      <a:lvl5pPr lvl="4" marL="2057400" indent="-228600" defTabSz="914400" latinLnBrk="1">
        <a:buChar char="-69"/>
        <a:defRPr lang="ko-KR" smtClean="0" sz="1800"/>
      </a:lvl5pPr>
    </p:bodyStyle>
    <p:otherStyle>
      <a:lvl1pPr algn="l" marL="0" indent="0" defTabSz="914400" latinLnBrk="1">
        <a:buNone/>
        <a:defRPr lang="ko-KR" smtClean="0" sz="1800" baseline="0">
          <a:solidFill>
            <a:schemeClr val="tx1"/>
          </a:solidFill>
          <a:latin typeface="+mn-lt"/>
          <a:ea typeface="+mn-ea"/>
          <a:cs typeface="+mn-cs"/>
        </a:defRPr>
      </a:lvl1pPr>
      <a:lvl2pPr lvl="1" marL="457200" indent="0" defTabSz="914400" latinLnBrk="1">
        <a:defRPr lang="ko-KR" smtClean="0"/>
      </a:lvl2pPr>
      <a:lvl3pPr lvl="2" marL="914400" indent="0" defTabSz="914400" latinLnBrk="1">
        <a:defRPr lang="ko-KR" smtClean="0"/>
      </a:lvl3pPr>
      <a:lvl4pPr lvl="3" marL="1371600" indent="0" defTabSz="914400" latinLnBrk="1">
        <a:defRPr lang="ko-KR" smtClean="0"/>
      </a:lvl4pPr>
      <a:lvl5pPr lvl="4" marL="1828800" indent="0" defTabSz="914400" latinLnBrk="1">
        <a:defRPr lang="ko-KR" smtClean="0"/>
      </a:lvl5pPr>
    </p:otherStyle>
  </p:txStyles>
  <p:timing>
    <p:tnLst>
      <p:par>
        <p:cTn id="1" dur="indefinite" restart="never" nodeType="tmRoot"/>
      </p:par>
    </p:tnLst>
  </p:timing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?>
<Relationships xmlns="http://schemas.openxmlformats.org/package/2006/relationships"><Relationship Id="rId3" Type="http://schemas.openxmlformats.org/officeDocument/2006/relationships/image" Target="../media/image4.png"></Relationship><Relationship Id="rId2" Type="http://schemas.openxmlformats.org/officeDocument/2006/relationships/notesSlide" Target="../notesSlides/notesSlide4.xml"></Relationship><Relationship Id="rId1" Type="http://schemas.openxmlformats.org/officeDocument/2006/relationships/slideLayout" Target="../slideLayouts/slideLayout2.xml"></Relationship></Relationships>
</file>

<file path=ppt/slides/_rels/slide5.xml.rels><?xml version="1.0" encoding="UTF-8"?>
<Relationships xmlns="http://schemas.openxmlformats.org/package/2006/relationships"><Relationship Id="rId3" Type="http://schemas.openxmlformats.org/officeDocument/2006/relationships/slideLayout" Target="../slideLayouts/slideLayout2.xml"></Relationship></Relationships>
</file>

<file path=ppt/slides/_rels/slide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notesSlide" Target="../notesSlides/notesSlide6.xml"></Relationship></Relationships>
</file>

<file path=ppt/slides/_rels/slide7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notesSlide" Target="../notesSlides/notesSlide7.xml"></Relationship></Relationships>
</file>

<file path=ppt/slides/_rels/slide8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notesSlide" Target="../notesSlides/notesSlide8.xml"></Relationship></Relationships>
</file>

<file path=ppt/slides/_rels/slide9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notesSlide" Target="../notesSlides/notesSlide9.xml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270760" y="2111375"/>
            <a:ext cx="9635490" cy="957580"/>
          </a:xfrm>
        </p:spPr>
        <p:txBody>
          <a:bodyPr/>
          <a:lstStyle/>
          <a:p>
            <a:pPr>
              <a:defRPr/>
            </a:pPr>
            <a:r>
              <a:rPr lang="en-US" altLang="ko-K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</a:t>
            </a:r>
            <a:r>
              <a:rPr lang="ko-KR" alt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장</a:t>
            </a:r>
            <a:r>
              <a:rPr lang="en-US" altLang="ko-K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r>
              <a:rPr lang="ko-KR" alt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문제의 틀 만들기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270760" y="3890010"/>
            <a:ext cx="9631680" cy="467995"/>
          </a:xfr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>
              <a:buFontTx/>
              <a:buNone/>
              <a:defRPr/>
            </a:pPr>
            <a:r>
              <a:rPr lang="en-US" altLang="ko-KR" dirty="0">
                <a:solidFill>
                  <a:schemeClr val="accent5">
                    <a:lumMod val="25000"/>
                  </a:schemeClr>
                </a:solidFill>
              </a:rPr>
              <a:t>3.9</a:t>
            </a:r>
            <a:r>
              <a:rPr lang="ko-KR" altLang="en-US" dirty="0">
                <a:solidFill>
                  <a:schemeClr val="accent5">
                    <a:lumMod val="25000"/>
                  </a:schemeClr>
                </a:solidFill>
              </a:rPr>
              <a:t> 충돌하는 가치들</a:t>
            </a:r>
            <a:r>
              <a:rPr lang="en-US" altLang="ko-KR" dirty="0">
                <a:solidFill>
                  <a:schemeClr val="accent5">
                    <a:lumMod val="25000"/>
                  </a:schemeClr>
                </a:solidFill>
              </a:rPr>
              <a:t>:</a:t>
            </a:r>
            <a:r>
              <a:rPr lang="ko-KR" altLang="en-US" dirty="0">
                <a:solidFill>
                  <a:schemeClr val="accent5">
                    <a:lumMod val="25000"/>
                  </a:schemeClr>
                </a:solidFill>
              </a:rPr>
              <a:t> 창조적 중도 해결책</a:t>
            </a:r>
            <a:endParaRPr lang="ko-KR" altLang="en-US" dirty="0"/>
          </a:p>
          <a:p>
            <a:pPr marL="0" indent="0">
              <a:buFontTx/>
              <a:buNone/>
              <a:defRPr/>
            </a:pPr>
            <a:endParaRPr lang="ko-KR" altLang="en-US" dirty="0"/>
          </a:p>
          <a:p>
            <a:pPr marL="0" indent="0">
              <a:buFontTx/>
              <a:buNone/>
              <a:defRPr/>
            </a:pPr>
            <a:r>
              <a:rPr lang="ko-KR" altLang="en-US" dirty="0"/>
              <a:t>사회복지학과 </a:t>
            </a:r>
            <a:r>
              <a:rPr lang="en-US" altLang="ko-KR" dirty="0"/>
              <a:t>20232884 </a:t>
            </a:r>
            <a:r>
              <a:rPr lang="ko-KR" altLang="en-US" dirty="0"/>
              <a:t>백하나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2215" y="2966085"/>
            <a:ext cx="2352675" cy="23812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776088" y="2959108"/>
            <a:ext cx="2639823" cy="939784"/>
          </a:xfrm>
        </p:spPr>
        <p:txBody>
          <a:bodyPr/>
          <a:lstStyle/>
          <a:p>
            <a:pPr>
              <a:defRPr/>
            </a:pPr>
            <a:r>
              <a:rPr lang="ko-KR" altLang="en-US"/>
              <a:t>감사합니다</a:t>
            </a:r>
            <a:r>
              <a:rPr lang="en-US" altLang="ko-KR"/>
              <a:t>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ko-KR" altLang="en-US" dirty="0">
                <a:solidFill>
                  <a:schemeClr val="tx2">
                    <a:lumMod val="75000"/>
                  </a:schemeClr>
                </a:solidFill>
              </a:rPr>
              <a:t>창조적 중도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ko-KR" altLang="en-US" dirty="0">
                <a:latin typeface="a고딕10" pitchFamily="18" charset="-127"/>
                <a:ea typeface="a고딕10" pitchFamily="18" charset="-127"/>
              </a:rPr>
              <a:t>쉬운 선택</a:t>
            </a:r>
          </a:p>
          <a:p>
            <a:pPr>
              <a:buNone/>
              <a:defRPr/>
            </a:pPr>
            <a:r>
              <a:rPr lang="ko-KR" altLang="en-US" sz="2000" dirty="0">
                <a:latin typeface="a고딕10" pitchFamily="18" charset="-127"/>
                <a:ea typeface="a고딕10" pitchFamily="18" charset="-127"/>
              </a:rPr>
              <a:t>한 가치가 다른 가치보다 분명히 더 높은 우선순위를 가지고 있을 때의 선택</a:t>
            </a:r>
          </a:p>
          <a:p>
            <a:pPr>
              <a:buNone/>
              <a:defRPr/>
            </a:pPr>
            <a:r>
              <a:rPr lang="ko-KR" altLang="en-US" sz="2000" dirty="0">
                <a:latin typeface="a고딕10" pitchFamily="18" charset="-127"/>
                <a:ea typeface="a고딕10" pitchFamily="18" charset="-127"/>
              </a:rPr>
              <a:t>도덕적인 관점에서 우선순위가 매우 높은 것</a:t>
            </a:r>
          </a:p>
          <a:p>
            <a:pPr>
              <a:buNone/>
              <a:defRPr/>
            </a:pPr>
            <a:endParaRPr lang="ko-KR" altLang="en-US" sz="2000" dirty="0">
              <a:latin typeface="a고딕10" pitchFamily="18" charset="-127"/>
              <a:ea typeface="a고딕10" pitchFamily="18" charset="-127"/>
            </a:endParaRPr>
          </a:p>
          <a:p>
            <a:pPr>
              <a:buNone/>
              <a:defRPr/>
            </a:pPr>
            <a:r>
              <a:rPr lang="ko-KR" altLang="en-US" sz="2000" dirty="0">
                <a:latin typeface="a고딕10" pitchFamily="18" charset="-127"/>
                <a:ea typeface="a고딕10" pitchFamily="18" charset="-127"/>
              </a:rPr>
              <a:t>예시</a:t>
            </a:r>
            <a:r>
              <a:rPr lang="en-US" altLang="ko-KR" sz="2000" dirty="0">
                <a:latin typeface="a고딕10" pitchFamily="18" charset="-127"/>
                <a:ea typeface="a고딕10" pitchFamily="18" charset="-127"/>
              </a:rPr>
              <a:t>)</a:t>
            </a:r>
            <a:r>
              <a:rPr lang="ko-KR" altLang="en-US" sz="2000" dirty="0">
                <a:latin typeface="a고딕10" pitchFamily="18" charset="-127"/>
                <a:ea typeface="a고딕10" pitchFamily="18" charset="-127"/>
              </a:rPr>
              <a:t> 사고로 누워있는 행인 돕기</a:t>
            </a:r>
          </a:p>
          <a:p>
            <a:pPr>
              <a:buNone/>
              <a:defRPr/>
            </a:pPr>
            <a:endParaRPr lang="ko-KR" altLang="en-US" sz="2000" dirty="0">
              <a:latin typeface="함초롬바탕"/>
              <a:ea typeface="함초롬바탕"/>
            </a:endParaRPr>
          </a:p>
          <a:p>
            <a:pPr>
              <a:buNone/>
              <a:defRPr/>
            </a:pPr>
            <a:r>
              <a:rPr lang="ko-KR" altLang="en-US" sz="2000" dirty="0">
                <a:latin typeface="함초롬바탕"/>
                <a:ea typeface="함초롬바탕"/>
              </a:rPr>
              <a:t> 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5879970" y="2319699"/>
            <a:ext cx="5256730" cy="3992199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07210" y="176574"/>
            <a:ext cx="11302999" cy="939784"/>
          </a:xfrm>
        </p:spPr>
        <p:txBody>
          <a:bodyPr/>
          <a:lstStyle/>
          <a:p>
            <a:pPr>
              <a:defRPr/>
            </a:pPr>
            <a:r>
              <a:rPr lang="ko-KR" altLang="en-US" dirty="0">
                <a:solidFill>
                  <a:schemeClr val="tx2">
                    <a:lumMod val="75000"/>
                  </a:schemeClr>
                </a:solidFill>
              </a:rPr>
              <a:t>창조적 중도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07210" y="1484730"/>
            <a:ext cx="11302999" cy="2768989"/>
          </a:xfrm>
        </p:spPr>
        <p:txBody>
          <a:bodyPr/>
          <a:lstStyle/>
          <a:p>
            <a:pPr>
              <a:defRPr/>
            </a:pPr>
            <a:r>
              <a:rPr lang="ko-KR" altLang="en-US" dirty="0">
                <a:latin typeface="a고딕10" pitchFamily="18" charset="-127"/>
                <a:ea typeface="a고딕10" pitchFamily="18" charset="-127"/>
              </a:rPr>
              <a:t>어려운 선택</a:t>
            </a:r>
            <a:r>
              <a:rPr lang="en-US" altLang="ko-KR" dirty="0">
                <a:latin typeface="a고딕10" pitchFamily="18" charset="-127"/>
                <a:ea typeface="a고딕10" pitchFamily="18" charset="-127"/>
              </a:rPr>
              <a:t>.</a:t>
            </a:r>
          </a:p>
          <a:p>
            <a:pPr>
              <a:buNone/>
              <a:defRPr/>
            </a:pPr>
            <a:r>
              <a:rPr lang="en-US" altLang="ko-KR" sz="2200" dirty="0">
                <a:latin typeface="a고딕10" pitchFamily="18" charset="-127"/>
                <a:ea typeface="a고딕10" pitchFamily="18" charset="-127"/>
              </a:rPr>
              <a:t>: </a:t>
            </a:r>
            <a:r>
              <a:rPr lang="ko-KR" altLang="en-US" sz="2200" dirty="0">
                <a:latin typeface="a고딕10" pitchFamily="18" charset="-127"/>
                <a:ea typeface="a고딕10" pitchFamily="18" charset="-127"/>
              </a:rPr>
              <a:t>가치들의 위계가 불명확하여 </a:t>
            </a:r>
            <a:endParaRPr lang="en-US" altLang="ko-KR" sz="2200" dirty="0">
              <a:latin typeface="a고딕10" pitchFamily="18" charset="-127"/>
              <a:ea typeface="a고딕10" pitchFamily="18" charset="-127"/>
            </a:endParaRPr>
          </a:p>
          <a:p>
            <a:pPr>
              <a:buNone/>
              <a:defRPr/>
            </a:pPr>
            <a:r>
              <a:rPr lang="en-US" altLang="ko-KR" sz="2200" dirty="0">
                <a:latin typeface="a고딕10" pitchFamily="18" charset="-127"/>
                <a:ea typeface="a고딕10" pitchFamily="18" charset="-127"/>
              </a:rPr>
              <a:t>  </a:t>
            </a:r>
            <a:r>
              <a:rPr lang="ko-KR" altLang="en-US" sz="2200" dirty="0">
                <a:latin typeface="a고딕10" pitchFamily="18" charset="-127"/>
                <a:ea typeface="a고딕10" pitchFamily="18" charset="-127"/>
              </a:rPr>
              <a:t>중도해결책이 필요한 경우</a:t>
            </a:r>
            <a:endParaRPr lang="en-US" altLang="ko-KR" sz="2200" dirty="0">
              <a:latin typeface="a고딕10" pitchFamily="18" charset="-127"/>
              <a:ea typeface="a고딕10" pitchFamily="18" charset="-127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900" y="980660"/>
            <a:ext cx="5717752" cy="555815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485505" y="1791118"/>
            <a:ext cx="4485944" cy="2504011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 dirty="0"/>
              <a:t>창조적 중도 해결책 찾는 법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31799" y="1308101"/>
            <a:ext cx="10200831" cy="3993159"/>
          </a:xfrm>
        </p:spPr>
        <p:txBody>
          <a:bodyPr/>
          <a:lstStyle/>
          <a:p>
            <a:pPr>
              <a:defRPr/>
            </a:pPr>
            <a:r>
              <a:rPr lang="ko-KR" altLang="en-US" sz="2500" dirty="0">
                <a:latin typeface="a고딕10" pitchFamily="18" charset="-127"/>
                <a:ea typeface="a고딕10" pitchFamily="18" charset="-127"/>
              </a:rPr>
              <a:t>공공을 보호해야 할 의무, 고용주의 대한 의무 모두를 존중하는 방법을 찾으려는 시도를  해야함.</a:t>
            </a:r>
          </a:p>
          <a:p>
            <a:pPr>
              <a:buNone/>
              <a:defRPr/>
            </a:pPr>
            <a:endParaRPr lang="en-US" altLang="ko-KR" sz="2500" dirty="0">
              <a:latin typeface="a고딕10" pitchFamily="18" charset="-127"/>
              <a:ea typeface="a고딕10" pitchFamily="18" charset="-127"/>
            </a:endParaRPr>
          </a:p>
          <a:p>
            <a:pPr>
              <a:buNone/>
              <a:defRPr/>
            </a:pPr>
            <a:endParaRPr lang="en-US" altLang="ko-KR" sz="2600" b="1" dirty="0">
              <a:latin typeface="a고딕10" pitchFamily="18" charset="-127"/>
              <a:ea typeface="a고딕10" pitchFamily="18" charset="-127"/>
            </a:endParaRPr>
          </a:p>
          <a:p>
            <a:pPr>
              <a:buNone/>
              <a:defRPr/>
            </a:pPr>
            <a:r>
              <a:rPr lang="en-US" altLang="ko-KR" sz="2600" b="1" dirty="0">
                <a:latin typeface="a고딕10" pitchFamily="18" charset="-127"/>
                <a:ea typeface="a고딕10" pitchFamily="18" charset="-127"/>
              </a:rPr>
              <a:t>1.</a:t>
            </a:r>
            <a:r>
              <a:rPr lang="ko-KR" altLang="en-US" sz="2600" dirty="0">
                <a:latin typeface="a고딕10" pitchFamily="18" charset="-127"/>
                <a:ea typeface="a고딕10" pitchFamily="18" charset="-127"/>
              </a:rPr>
              <a:t> </a:t>
            </a:r>
            <a:r>
              <a:rPr lang="ko-KR" altLang="en-US" sz="2600" dirty="0" err="1">
                <a:latin typeface="a고딕10" pitchFamily="18" charset="-127"/>
                <a:ea typeface="a고딕10" pitchFamily="18" charset="-127"/>
              </a:rPr>
              <a:t>브레인스토밍</a:t>
            </a:r>
            <a:r>
              <a:rPr lang="ko-KR" altLang="en-US" sz="2600" dirty="0">
                <a:latin typeface="a고딕10" pitchFamily="18" charset="-127"/>
                <a:ea typeface="a고딕10" pitchFamily="18" charset="-127"/>
              </a:rPr>
              <a:t> </a:t>
            </a:r>
            <a:r>
              <a:rPr lang="en-US" altLang="ko-KR" sz="2600" dirty="0">
                <a:latin typeface="a고딕10" pitchFamily="18" charset="-127"/>
                <a:ea typeface="a고딕10" pitchFamily="18" charset="-127"/>
              </a:rPr>
              <a:t>(</a:t>
            </a:r>
            <a:r>
              <a:rPr lang="ko-KR" altLang="en-US" sz="2600" dirty="0">
                <a:latin typeface="a고딕10" pitchFamily="18" charset="-127"/>
                <a:ea typeface="a고딕10" pitchFamily="18" charset="-127"/>
              </a:rPr>
              <a:t>아이디어 생산</a:t>
            </a:r>
            <a:r>
              <a:rPr lang="en-US" altLang="ko-KR" sz="2600" dirty="0">
                <a:latin typeface="a고딕10" pitchFamily="18" charset="-127"/>
                <a:ea typeface="a고딕10" pitchFamily="18" charset="-127"/>
              </a:rPr>
              <a:t>)</a:t>
            </a:r>
            <a:endParaRPr lang="ko-KR" altLang="en-US" sz="2600" dirty="0">
              <a:latin typeface="a고딕10" pitchFamily="18" charset="-127"/>
              <a:ea typeface="a고딕10" pitchFamily="18" charset="-127"/>
            </a:endParaRPr>
          </a:p>
          <a:p>
            <a:pPr>
              <a:buNone/>
              <a:defRPr/>
            </a:pPr>
            <a:r>
              <a:rPr lang="en-US" altLang="ko-KR" sz="2600" b="1" dirty="0">
                <a:latin typeface="a고딕10" pitchFamily="18" charset="-127"/>
                <a:ea typeface="a고딕10" pitchFamily="18" charset="-127"/>
              </a:rPr>
              <a:t>2.</a:t>
            </a:r>
            <a:r>
              <a:rPr lang="ko-KR" altLang="en-US" sz="2600" b="1" dirty="0">
                <a:latin typeface="a고딕10" pitchFamily="18" charset="-127"/>
                <a:ea typeface="a고딕10" pitchFamily="18" charset="-127"/>
              </a:rPr>
              <a:t> </a:t>
            </a:r>
            <a:r>
              <a:rPr lang="ko-KR" altLang="en-US" sz="2600" dirty="0">
                <a:latin typeface="a고딕10" pitchFamily="18" charset="-127"/>
                <a:ea typeface="a고딕10" pitchFamily="18" charset="-127"/>
              </a:rPr>
              <a:t>해결책들의 등급을 매김</a:t>
            </a:r>
          </a:p>
          <a:p>
            <a:pPr>
              <a:buNone/>
              <a:defRPr/>
            </a:pPr>
            <a:r>
              <a:rPr lang="en-US" altLang="ko-KR" sz="2600" b="1" dirty="0">
                <a:latin typeface="a고딕10" pitchFamily="18" charset="-127"/>
                <a:ea typeface="a고딕10" pitchFamily="18" charset="-127"/>
              </a:rPr>
              <a:t>3.</a:t>
            </a:r>
            <a:r>
              <a:rPr lang="ko-KR" altLang="en-US" sz="2600" dirty="0">
                <a:latin typeface="a고딕10" pitchFamily="18" charset="-127"/>
                <a:ea typeface="a고딕10" pitchFamily="18" charset="-127"/>
              </a:rPr>
              <a:t> 만족스러운 것으로 시작</a:t>
            </a:r>
            <a:r>
              <a:rPr lang="en-US" altLang="ko-KR" sz="2600" dirty="0">
                <a:latin typeface="a고딕10" pitchFamily="18" charset="-127"/>
                <a:ea typeface="a고딕10" pitchFamily="18" charset="-127"/>
              </a:rPr>
              <a:t>.</a:t>
            </a:r>
          </a:p>
          <a:p>
            <a:pPr>
              <a:buNone/>
              <a:defRPr/>
            </a:pPr>
            <a:r>
              <a:rPr lang="en-US" altLang="ko-KR" sz="2600" b="1" dirty="0">
                <a:latin typeface="a고딕10" pitchFamily="18" charset="-127"/>
                <a:ea typeface="a고딕10" pitchFamily="18" charset="-127"/>
              </a:rPr>
              <a:t>4.</a:t>
            </a:r>
            <a:r>
              <a:rPr lang="ko-KR" altLang="en-US" sz="2600" b="1" dirty="0">
                <a:latin typeface="a고딕10" pitchFamily="18" charset="-127"/>
                <a:ea typeface="a고딕10" pitchFamily="18" charset="-127"/>
              </a:rPr>
              <a:t> </a:t>
            </a:r>
            <a:r>
              <a:rPr lang="ko-KR" altLang="en-US" sz="2600" dirty="0">
                <a:latin typeface="a고딕10" pitchFamily="18" charset="-127"/>
                <a:ea typeface="a고딕10" pitchFamily="18" charset="-127"/>
              </a:rPr>
              <a:t>만족스러운 것이 실패하면 그 뒤에 덜 만족스러운 것을 실행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31800" y="123825"/>
            <a:ext cx="11303635" cy="940435"/>
          </a:xfrm>
        </p:spPr>
        <p:txBody>
          <a:bodyPr/>
          <a:lstStyle/>
          <a:p>
            <a:r>
              <a:rPr lang="ko-KR" altLang="en-US" dirty="0"/>
              <a:t>창조적 중도 해결책 사례</a:t>
            </a:r>
          </a:p>
        </p:txBody>
      </p:sp>
      <p:sp>
        <p:nvSpPr>
          <p:cNvPr id="1026" name="내용 개체 틀 2"/>
          <p:cNvSpPr txBox="1">
            <a:spLocks noGrp="1"/>
          </p:cNvSpPr>
          <p:nvPr>
            <p:ph type="obj" idx="1"/>
          </p:nvPr>
        </p:nvSpPr>
        <p:spPr>
          <a:xfrm rot="0">
            <a:off x="431800" y="1414780"/>
            <a:ext cx="11303635" cy="4961890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266700" indent="-266700">
              <a:buSzPct val="80000"/>
              <a:buFont typeface="Wingdings 3"/>
              <a:buChar char="u"/>
              <a:defRPr lang="ko-KR" altLang="en-US"/>
            </a:pPr>
            <a:endParaRPr lang="ko-KR" altLang="en-US"/>
          </a:p>
        </p:txBody>
      </p:sp>
      <p:sp>
        <p:nvSpPr>
          <p:cNvPr id="5" name="화살표: 아래쪽 3"/>
          <p:cNvSpPr>
            <a:spLocks/>
          </p:cNvSpPr>
          <p:nvPr/>
        </p:nvSpPr>
        <p:spPr>
          <a:xfrm rot="0">
            <a:off x="5078095" y="3125470"/>
            <a:ext cx="1980565" cy="684530"/>
          </a:xfrm>
          <a:prstGeom prst="downArrow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>
              <a:buFontTx/>
              <a:buNone/>
            </a:pPr>
            <a:r>
              <a:rPr lang="ko-KR" altLang="en-US"/>
              <a:t>해결책</a:t>
            </a:r>
            <a:endParaRPr lang="ko-KR" altLang="en-US"/>
          </a:p>
        </p:txBody>
      </p:sp>
      <p:sp>
        <p:nvSpPr>
          <p:cNvPr id="6" name="사각형: 둥근 모서리 6"/>
          <p:cNvSpPr>
            <a:spLocks/>
          </p:cNvSpPr>
          <p:nvPr/>
        </p:nvSpPr>
        <p:spPr>
          <a:xfrm rot="0">
            <a:off x="838835" y="4103370"/>
            <a:ext cx="10254615" cy="2569845"/>
          </a:xfrm>
          <a:prstGeom prst="roundRect"/>
          <a:solidFill>
            <a:srgbClr val="3494BA">
              <a:lumMod val="40000"/>
              <a:lumOff val="60000"/>
            </a:srgbClr>
          </a:solidFill>
          <a:ln w="38100" cap="flat" cmpd="sng">
            <a:solidFill>
              <a:srgbClr val="496F74">
                <a:alpha val="100000"/>
              </a:srgbClr>
            </a:solidFill>
            <a:prstDash val="solid"/>
            <a:miter lim="800000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lnSpc>
                <a:spcPct val="150000"/>
              </a:lnSpc>
              <a:buFontTx/>
              <a:buNone/>
              <a:defRPr/>
            </a:pP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1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.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설치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의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무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: 전신마취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나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수면마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취 등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환자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의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의식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이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없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는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상태에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서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수술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을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시행하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는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의료기관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은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수술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실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내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부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CCTV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설치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의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무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(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국소마취는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대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상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제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외)</a:t>
            </a:r>
            <a:endParaRPr lang="ko-KR" altLang="en-US">
              <a:solidFill>
                <a:srgbClr val="000000"/>
              </a:solidFill>
              <a:latin typeface="HY헤드라인M" charset="0"/>
              <a:ea typeface="HY헤드라인M" charset="0"/>
            </a:endParaRPr>
          </a:p>
          <a:p>
            <a:pPr marL="0" indent="0" latinLnBrk="0">
              <a:lnSpc>
                <a:spcPct val="150000"/>
              </a:lnSpc>
              <a:buFontTx/>
              <a:buNone/>
              <a:defRPr/>
            </a:pP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2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.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촬영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조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건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: 무조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건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자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동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촬영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되는것이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아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닌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환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자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또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는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보호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자가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요청하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는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경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우 촬영</a:t>
            </a:r>
            <a:endParaRPr lang="ko-KR" altLang="en-US">
              <a:solidFill>
                <a:srgbClr val="000000"/>
              </a:solidFill>
              <a:latin typeface="HY헤드라인M" charset="0"/>
              <a:ea typeface="HY헤드라인M" charset="0"/>
            </a:endParaRPr>
          </a:p>
          <a:p>
            <a:pPr marL="0" indent="0" latinLnBrk="0">
              <a:lnSpc>
                <a:spcPct val="150000"/>
              </a:lnSpc>
              <a:buFontTx/>
              <a:buNone/>
              <a:defRPr/>
            </a:pP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3. 정당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한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촬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영 거부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사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유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: 응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급 수술,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 고위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험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수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술,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 전공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의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수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련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저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해,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 임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박한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촬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영 요청,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 통신장애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와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같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은 불가항력적인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사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유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등의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사유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가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있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을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경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우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촬영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을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거부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할 수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있으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며,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 의료진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은 이를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사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전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고지해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야 함</a:t>
            </a:r>
            <a:endParaRPr lang="ko-KR" altLang="en-US">
              <a:solidFill>
                <a:srgbClr val="000000"/>
              </a:solidFill>
              <a:latin typeface="HY헤드라인M" charset="0"/>
              <a:ea typeface="HY헤드라인M" charset="0"/>
            </a:endParaRPr>
          </a:p>
        </p:txBody>
      </p:sp>
      <p:sp>
        <p:nvSpPr>
          <p:cNvPr id="1027" name="도형 1"/>
          <p:cNvSpPr>
            <a:spLocks/>
          </p:cNvSpPr>
          <p:nvPr/>
        </p:nvSpPr>
        <p:spPr>
          <a:xfrm rot="0">
            <a:off x="838835" y="1101090"/>
            <a:ext cx="10254615" cy="1763395"/>
          </a:xfrm>
          <a:prstGeom prst="roundRect"/>
          <a:solidFill>
            <a:srgbClr val="3494BA">
              <a:lumMod val="40000"/>
              <a:lumOff val="60000"/>
            </a:srgbClr>
          </a:solidFill>
          <a:ln w="38100" cap="flat" cmpd="sng">
            <a:solidFill>
              <a:srgbClr val="496F74">
                <a:alpha val="100000"/>
              </a:srgbClr>
            </a:solidFill>
            <a:prstDash val="solid"/>
            <a:miter lim="800000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lnSpc>
                <a:spcPct val="150000"/>
              </a:lnSpc>
              <a:buFontTx/>
              <a:buNone/>
              <a:defRPr/>
            </a:pP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수술실 C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CTV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설치 (환자의 알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권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리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vs 의료진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의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진료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권,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 </a:t>
            </a:r>
            <a:r>
              <a:rPr lang="ko-KR" altLang="ko-KR">
                <a:solidFill>
                  <a:srgbClr val="000000"/>
                </a:solidFill>
                <a:latin typeface="HY헤드라인M" charset="0"/>
                <a:ea typeface="HY헤드라인M" charset="0"/>
              </a:rPr>
              <a:t>프라이버시)</a:t>
            </a:r>
            <a:endParaRPr lang="ko-KR" altLang="en-US">
              <a:solidFill>
                <a:srgbClr val="000000"/>
              </a:solidFill>
              <a:latin typeface="HY헤드라인M" charset="0"/>
              <a:ea typeface="HY헤드라인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165063"/>
      </p:ext>
    </p:extLst>
  </p:cSld>
  <mc:AlternateContent xmlns:mc="http://schemas.openxmlformats.org/markup-compatibility/2006">
    <mc:Choice xmlns:p14="http://schemas.microsoft.com/office/powerpoint/2010/main" Requires="p14">
      <p:transition spd="slow" p14:dur="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xit" presetSubtype="32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9" presetClass="emph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62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xit" presetSubtype="32" fill="hold" grpId="1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1" animBg="1"/>
      <p:bldP spid="6" grpId="2" animBg="1"/>
      <p:bldP spid="6" grpId="3" animBg="1"/>
      <p:bldP spid="6" grpId="4" animBg="1"/>
      <p:bldP spid="6" grpId="5" animBg="1"/>
      <p:bldP spid="1027" grpId="6" animBg="1"/>
      <p:bldP spid="1027" grpId="7" animBg="1"/>
      <p:bldP spid="1027" grpId="8" animBg="1"/>
      <p:bldP spid="1027" grpId="9" animBg="1"/>
      <p:bldP spid="1027" grpId="1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 noGrp="1"/>
          </p:cNvSpPr>
          <p:nvPr>
            <p:ph type="title"/>
          </p:nvPr>
        </p:nvSpPr>
        <p:spPr>
          <a:xfrm rot="0">
            <a:off x="431800" y="123825"/>
            <a:ext cx="11303635" cy="940435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  <a:defRPr/>
            </a:pPr>
            <a:r>
              <a:rPr lang="ko-KR" altLang="en-US" sz="3800">
                <a:latin typeface="Arial" charset="0"/>
                <a:ea typeface="한컴 윤고딕 240" charset="0"/>
                <a:cs typeface="+mj-cs"/>
              </a:rPr>
              <a:t>퀴즈</a:t>
            </a:r>
            <a:endParaRPr lang="ko-KR" altLang="en-US" sz="3800">
              <a:latin typeface="Arial" charset="0"/>
              <a:ea typeface="한컴 윤고딕 240" charset="0"/>
              <a:cs typeface="+mj-cs"/>
            </a:endParaRPr>
          </a:p>
        </p:txBody>
      </p:sp>
      <p:sp>
        <p:nvSpPr>
          <p:cNvPr id="3" name="내용 개체 틀 2"/>
          <p:cNvSpPr txBox="1">
            <a:spLocks noGrp="1"/>
          </p:cNvSpPr>
          <p:nvPr>
            <p:ph type="obj" idx="1"/>
          </p:nvPr>
        </p:nvSpPr>
        <p:spPr>
          <a:xfrm rot="0">
            <a:off x="431800" y="1308100"/>
            <a:ext cx="10201275" cy="399351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266700" indent="-266700">
              <a:buFontTx/>
              <a:buNone/>
              <a:defRPr/>
            </a:pPr>
            <a:r>
              <a:rPr lang="ko-KR" altLang="en-US" sz="2500">
                <a:latin typeface="a고딕10" charset="0"/>
                <a:ea typeface="a고딕10" charset="0"/>
              </a:rPr>
              <a:t>Q</a:t>
            </a:r>
            <a:r>
              <a:rPr lang="ko-KR" altLang="en-US" sz="2500">
                <a:latin typeface="a고딕10" charset="0"/>
                <a:ea typeface="a고딕10" charset="0"/>
              </a:rPr>
              <a:t>1. </a:t>
            </a:r>
            <a:r>
              <a:rPr lang="ko-KR" altLang="en-US" sz="2500">
                <a:latin typeface="a고딕10" charset="0"/>
                <a:ea typeface="a고딕10" charset="0"/>
              </a:rPr>
              <a:t>창조적 </a:t>
            </a:r>
            <a:r>
              <a:rPr lang="ko-KR" altLang="en-US" sz="2500">
                <a:latin typeface="a고딕10" charset="0"/>
                <a:ea typeface="a고딕10" charset="0"/>
              </a:rPr>
              <a:t>중</a:t>
            </a:r>
            <a:r>
              <a:rPr lang="ko-KR" altLang="en-US" sz="2500">
                <a:latin typeface="a고딕10" charset="0"/>
                <a:ea typeface="a고딕10" charset="0"/>
              </a:rPr>
              <a:t>도 </a:t>
            </a:r>
            <a:r>
              <a:rPr lang="ko-KR" altLang="en-US" sz="2500">
                <a:latin typeface="a고딕10" charset="0"/>
                <a:ea typeface="a고딕10" charset="0"/>
              </a:rPr>
              <a:t>해결책</a:t>
            </a:r>
            <a:r>
              <a:rPr lang="ko-KR" altLang="en-US" sz="2500">
                <a:latin typeface="a고딕10" charset="0"/>
                <a:ea typeface="a고딕10" charset="0"/>
              </a:rPr>
              <a:t>을 </a:t>
            </a:r>
            <a:r>
              <a:rPr lang="ko-KR" altLang="en-US" sz="2500">
                <a:latin typeface="a고딕10" charset="0"/>
                <a:ea typeface="a고딕10" charset="0"/>
              </a:rPr>
              <a:t>찾</a:t>
            </a:r>
            <a:r>
              <a:rPr lang="ko-KR" altLang="en-US" sz="2500">
                <a:latin typeface="a고딕10" charset="0"/>
                <a:ea typeface="a고딕10" charset="0"/>
              </a:rPr>
              <a:t>기 </a:t>
            </a:r>
            <a:r>
              <a:rPr lang="ko-KR" altLang="en-US" sz="2500">
                <a:latin typeface="a고딕10" charset="0"/>
                <a:ea typeface="a고딕10" charset="0"/>
              </a:rPr>
              <a:t>위</a:t>
            </a:r>
            <a:r>
              <a:rPr lang="ko-KR" altLang="en-US" sz="2500">
                <a:latin typeface="a고딕10" charset="0"/>
                <a:ea typeface="a고딕10" charset="0"/>
              </a:rPr>
              <a:t>해 </a:t>
            </a:r>
            <a:r>
              <a:rPr lang="ko-KR" altLang="en-US" sz="2500">
                <a:latin typeface="a고딕10" charset="0"/>
                <a:ea typeface="a고딕10" charset="0"/>
              </a:rPr>
              <a:t>가</a:t>
            </a:r>
            <a:r>
              <a:rPr lang="ko-KR" altLang="en-US" sz="2500">
                <a:latin typeface="a고딕10" charset="0"/>
                <a:ea typeface="a고딕10" charset="0"/>
              </a:rPr>
              <a:t>장 </a:t>
            </a:r>
            <a:r>
              <a:rPr lang="ko-KR" altLang="en-US" sz="2500">
                <a:latin typeface="a고딕10" charset="0"/>
                <a:ea typeface="a고딕10" charset="0"/>
              </a:rPr>
              <a:t>먼</a:t>
            </a:r>
            <a:r>
              <a:rPr lang="ko-KR" altLang="en-US" sz="2500">
                <a:latin typeface="a고딕10" charset="0"/>
                <a:ea typeface="a고딕10" charset="0"/>
              </a:rPr>
              <a:t>저 </a:t>
            </a:r>
            <a:r>
              <a:rPr lang="ko-KR" altLang="en-US" sz="2500">
                <a:latin typeface="a고딕10" charset="0"/>
                <a:ea typeface="a고딕10" charset="0"/>
              </a:rPr>
              <a:t>선행되어</a:t>
            </a:r>
            <a:r>
              <a:rPr lang="ko-KR" altLang="en-US" sz="2500">
                <a:latin typeface="a고딕10" charset="0"/>
                <a:ea typeface="a고딕10" charset="0"/>
              </a:rPr>
              <a:t>야 </a:t>
            </a:r>
            <a:r>
              <a:rPr lang="ko-KR" altLang="en-US" sz="2500">
                <a:latin typeface="a고딕10" charset="0"/>
                <a:ea typeface="a고딕10" charset="0"/>
              </a:rPr>
              <a:t>하</a:t>
            </a:r>
            <a:r>
              <a:rPr lang="ko-KR" altLang="en-US" sz="2500">
                <a:latin typeface="a고딕10" charset="0"/>
                <a:ea typeface="a고딕10" charset="0"/>
              </a:rPr>
              <a:t>며,</a:t>
            </a:r>
            <a:r>
              <a:rPr lang="ko-KR" altLang="en-US" sz="2500">
                <a:latin typeface="a고딕10" charset="0"/>
                <a:ea typeface="a고딕10" charset="0"/>
              </a:rPr>
              <a:t> 많</a:t>
            </a:r>
            <a:r>
              <a:rPr lang="ko-KR" altLang="en-US" sz="2500">
                <a:latin typeface="a고딕10" charset="0"/>
                <a:ea typeface="a고딕10" charset="0"/>
              </a:rPr>
              <a:t>은 </a:t>
            </a:r>
            <a:r>
              <a:rPr lang="ko-KR" altLang="en-US" sz="2500">
                <a:latin typeface="a고딕10" charset="0"/>
                <a:ea typeface="a고딕10" charset="0"/>
              </a:rPr>
              <a:t>아이디어</a:t>
            </a:r>
            <a:r>
              <a:rPr lang="ko-KR" altLang="en-US" sz="2500">
                <a:latin typeface="a고딕10" charset="0"/>
                <a:ea typeface="a고딕10" charset="0"/>
              </a:rPr>
              <a:t>를 </a:t>
            </a:r>
            <a:r>
              <a:rPr lang="ko-KR" altLang="en-US" sz="2500">
                <a:latin typeface="a고딕10" charset="0"/>
                <a:ea typeface="a고딕10" charset="0"/>
              </a:rPr>
              <a:t>낼수</a:t>
            </a:r>
            <a:r>
              <a:rPr lang="ko-KR" altLang="en-US" sz="2500">
                <a:latin typeface="a고딕10" charset="0"/>
                <a:ea typeface="a고딕10" charset="0"/>
              </a:rPr>
              <a:t>록 </a:t>
            </a:r>
            <a:r>
              <a:rPr lang="ko-KR" altLang="en-US" sz="2500">
                <a:latin typeface="a고딕10" charset="0"/>
                <a:ea typeface="a고딕10" charset="0"/>
              </a:rPr>
              <a:t>유리</a:t>
            </a:r>
            <a:r>
              <a:rPr lang="ko-KR" altLang="en-US" sz="2500">
                <a:latin typeface="a고딕10" charset="0"/>
                <a:ea typeface="a고딕10" charset="0"/>
              </a:rPr>
              <a:t>한 </a:t>
            </a:r>
            <a:r>
              <a:rPr lang="ko-KR" altLang="en-US" sz="2500">
                <a:latin typeface="a고딕10" charset="0"/>
                <a:ea typeface="a고딕10" charset="0"/>
              </a:rPr>
              <a:t>단계</a:t>
            </a:r>
            <a:r>
              <a:rPr lang="ko-KR" altLang="en-US" sz="2500">
                <a:latin typeface="a고딕10" charset="0"/>
                <a:ea typeface="a고딕10" charset="0"/>
              </a:rPr>
              <a:t>는 </a:t>
            </a:r>
            <a:r>
              <a:rPr lang="ko-KR" altLang="en-US" sz="2500">
                <a:latin typeface="a고딕10" charset="0"/>
                <a:ea typeface="a고딕10" charset="0"/>
              </a:rPr>
              <a:t>무엇인</a:t>
            </a:r>
            <a:r>
              <a:rPr lang="ko-KR" altLang="en-US" sz="2500">
                <a:latin typeface="a고딕10" charset="0"/>
                <a:ea typeface="a고딕10" charset="0"/>
              </a:rPr>
              <a:t>가.</a:t>
            </a:r>
            <a:endParaRPr lang="ko-KR" altLang="en-US" sz="2500">
              <a:latin typeface="a고딕10" charset="0"/>
              <a:ea typeface="a고딕10" charset="0"/>
            </a:endParaRPr>
          </a:p>
          <a:p>
            <a:pPr marL="266700" indent="-266700">
              <a:buFontTx/>
              <a:buNone/>
              <a:defRPr/>
            </a:pPr>
            <a:endParaRPr lang="ko-KR" altLang="en-US" sz="2500">
              <a:latin typeface="a고딕10" charset="0"/>
              <a:ea typeface="a고딕10" charset="0"/>
            </a:endParaRPr>
          </a:p>
          <a:p>
            <a:pPr marL="266700" indent="-266700">
              <a:buFontTx/>
              <a:buNone/>
              <a:defRPr/>
            </a:pPr>
            <a:endParaRPr lang="ko-KR" altLang="en-US" sz="2500">
              <a:latin typeface="a고딕10" charset="0"/>
              <a:ea typeface="a고딕1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 noGrp="1"/>
          </p:cNvSpPr>
          <p:nvPr>
            <p:ph type="title"/>
          </p:nvPr>
        </p:nvSpPr>
        <p:spPr>
          <a:xfrm rot="0">
            <a:off x="431800" y="123825"/>
            <a:ext cx="11303635" cy="940435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  <a:defRPr/>
            </a:pPr>
            <a:r>
              <a:rPr lang="ko-KR" altLang="en-US" sz="3800">
                <a:latin typeface="Arial" charset="0"/>
                <a:ea typeface="한컴 윤고딕 240" charset="0"/>
                <a:cs typeface="+mj-cs"/>
              </a:rPr>
              <a:t>퀴즈</a:t>
            </a:r>
            <a:endParaRPr lang="ko-KR" altLang="en-US" sz="3800">
              <a:latin typeface="Arial" charset="0"/>
              <a:ea typeface="한컴 윤고딕 240" charset="0"/>
              <a:cs typeface="+mj-cs"/>
            </a:endParaRPr>
          </a:p>
        </p:txBody>
      </p:sp>
      <p:sp>
        <p:nvSpPr>
          <p:cNvPr id="3" name="내용 개체 틀 2"/>
          <p:cNvSpPr txBox="1">
            <a:spLocks noGrp="1"/>
          </p:cNvSpPr>
          <p:nvPr>
            <p:ph type="obj" idx="1"/>
          </p:nvPr>
        </p:nvSpPr>
        <p:spPr>
          <a:xfrm rot="0">
            <a:off x="431800" y="1308100"/>
            <a:ext cx="10201275" cy="399351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266700" indent="-266700">
              <a:buFontTx/>
              <a:buNone/>
              <a:defRPr/>
            </a:pPr>
            <a:r>
              <a:rPr lang="ko-KR" altLang="en-US" sz="2500">
                <a:latin typeface="a고딕10" charset="0"/>
                <a:ea typeface="a고딕10" charset="0"/>
              </a:rPr>
              <a:t>Q</a:t>
            </a:r>
            <a:r>
              <a:rPr lang="ko-KR" altLang="en-US" sz="2500">
                <a:latin typeface="a고딕10" charset="0"/>
                <a:ea typeface="a고딕10" charset="0"/>
              </a:rPr>
              <a:t>1. </a:t>
            </a:r>
            <a:r>
              <a:rPr lang="ko-KR" altLang="en-US" sz="2500">
                <a:latin typeface="a고딕10" charset="0"/>
                <a:ea typeface="a고딕10" charset="0"/>
              </a:rPr>
              <a:t>창조적 </a:t>
            </a:r>
            <a:r>
              <a:rPr lang="ko-KR" altLang="en-US" sz="2500">
                <a:latin typeface="a고딕10" charset="0"/>
                <a:ea typeface="a고딕10" charset="0"/>
              </a:rPr>
              <a:t>중</a:t>
            </a:r>
            <a:r>
              <a:rPr lang="ko-KR" altLang="en-US" sz="2500">
                <a:latin typeface="a고딕10" charset="0"/>
                <a:ea typeface="a고딕10" charset="0"/>
              </a:rPr>
              <a:t>도 </a:t>
            </a:r>
            <a:r>
              <a:rPr lang="ko-KR" altLang="en-US" sz="2500">
                <a:latin typeface="a고딕10" charset="0"/>
                <a:ea typeface="a고딕10" charset="0"/>
              </a:rPr>
              <a:t>해결책</a:t>
            </a:r>
            <a:r>
              <a:rPr lang="ko-KR" altLang="en-US" sz="2500">
                <a:latin typeface="a고딕10" charset="0"/>
                <a:ea typeface="a고딕10" charset="0"/>
              </a:rPr>
              <a:t>을 </a:t>
            </a:r>
            <a:r>
              <a:rPr lang="ko-KR" altLang="en-US" sz="2500">
                <a:latin typeface="a고딕10" charset="0"/>
                <a:ea typeface="a고딕10" charset="0"/>
              </a:rPr>
              <a:t>찾</a:t>
            </a:r>
            <a:r>
              <a:rPr lang="ko-KR" altLang="en-US" sz="2500">
                <a:latin typeface="a고딕10" charset="0"/>
                <a:ea typeface="a고딕10" charset="0"/>
              </a:rPr>
              <a:t>기 </a:t>
            </a:r>
            <a:r>
              <a:rPr lang="ko-KR" altLang="en-US" sz="2500">
                <a:latin typeface="a고딕10" charset="0"/>
                <a:ea typeface="a고딕10" charset="0"/>
              </a:rPr>
              <a:t>위</a:t>
            </a:r>
            <a:r>
              <a:rPr lang="ko-KR" altLang="en-US" sz="2500">
                <a:latin typeface="a고딕10" charset="0"/>
                <a:ea typeface="a고딕10" charset="0"/>
              </a:rPr>
              <a:t>해 </a:t>
            </a:r>
            <a:r>
              <a:rPr lang="ko-KR" altLang="en-US" sz="2500">
                <a:latin typeface="a고딕10" charset="0"/>
                <a:ea typeface="a고딕10" charset="0"/>
              </a:rPr>
              <a:t>가</a:t>
            </a:r>
            <a:r>
              <a:rPr lang="ko-KR" altLang="en-US" sz="2500">
                <a:latin typeface="a고딕10" charset="0"/>
                <a:ea typeface="a고딕10" charset="0"/>
              </a:rPr>
              <a:t>장 </a:t>
            </a:r>
            <a:r>
              <a:rPr lang="ko-KR" altLang="en-US" sz="2500">
                <a:latin typeface="a고딕10" charset="0"/>
                <a:ea typeface="a고딕10" charset="0"/>
              </a:rPr>
              <a:t>먼</a:t>
            </a:r>
            <a:r>
              <a:rPr lang="ko-KR" altLang="en-US" sz="2500">
                <a:latin typeface="a고딕10" charset="0"/>
                <a:ea typeface="a고딕10" charset="0"/>
              </a:rPr>
              <a:t>저 </a:t>
            </a:r>
            <a:r>
              <a:rPr lang="ko-KR" altLang="en-US" sz="2500">
                <a:latin typeface="a고딕10" charset="0"/>
                <a:ea typeface="a고딕10" charset="0"/>
              </a:rPr>
              <a:t>선행되어</a:t>
            </a:r>
            <a:r>
              <a:rPr lang="ko-KR" altLang="en-US" sz="2500">
                <a:latin typeface="a고딕10" charset="0"/>
                <a:ea typeface="a고딕10" charset="0"/>
              </a:rPr>
              <a:t>야 </a:t>
            </a:r>
            <a:r>
              <a:rPr lang="ko-KR" altLang="en-US" sz="2500">
                <a:latin typeface="a고딕10" charset="0"/>
                <a:ea typeface="a고딕10" charset="0"/>
              </a:rPr>
              <a:t>하</a:t>
            </a:r>
            <a:r>
              <a:rPr lang="ko-KR" altLang="en-US" sz="2500">
                <a:latin typeface="a고딕10" charset="0"/>
                <a:ea typeface="a고딕10" charset="0"/>
              </a:rPr>
              <a:t>며,</a:t>
            </a:r>
            <a:r>
              <a:rPr lang="ko-KR" altLang="en-US" sz="2500">
                <a:latin typeface="a고딕10" charset="0"/>
                <a:ea typeface="a고딕10" charset="0"/>
              </a:rPr>
              <a:t> 많</a:t>
            </a:r>
            <a:r>
              <a:rPr lang="ko-KR" altLang="en-US" sz="2500">
                <a:latin typeface="a고딕10" charset="0"/>
                <a:ea typeface="a고딕10" charset="0"/>
              </a:rPr>
              <a:t>은 </a:t>
            </a:r>
            <a:r>
              <a:rPr lang="ko-KR" altLang="en-US" sz="2500">
                <a:latin typeface="a고딕10" charset="0"/>
                <a:ea typeface="a고딕10" charset="0"/>
              </a:rPr>
              <a:t>아이디어</a:t>
            </a:r>
            <a:r>
              <a:rPr lang="ko-KR" altLang="en-US" sz="2500">
                <a:latin typeface="a고딕10" charset="0"/>
                <a:ea typeface="a고딕10" charset="0"/>
              </a:rPr>
              <a:t>를 </a:t>
            </a:r>
            <a:r>
              <a:rPr lang="ko-KR" altLang="en-US" sz="2500">
                <a:latin typeface="a고딕10" charset="0"/>
                <a:ea typeface="a고딕10" charset="0"/>
              </a:rPr>
              <a:t>낼수</a:t>
            </a:r>
            <a:r>
              <a:rPr lang="ko-KR" altLang="en-US" sz="2500">
                <a:latin typeface="a고딕10" charset="0"/>
                <a:ea typeface="a고딕10" charset="0"/>
              </a:rPr>
              <a:t>록 </a:t>
            </a:r>
            <a:r>
              <a:rPr lang="ko-KR" altLang="en-US" sz="2500">
                <a:latin typeface="a고딕10" charset="0"/>
                <a:ea typeface="a고딕10" charset="0"/>
              </a:rPr>
              <a:t>유리</a:t>
            </a:r>
            <a:r>
              <a:rPr lang="ko-KR" altLang="en-US" sz="2500">
                <a:latin typeface="a고딕10" charset="0"/>
                <a:ea typeface="a고딕10" charset="0"/>
              </a:rPr>
              <a:t>한 </a:t>
            </a:r>
            <a:r>
              <a:rPr lang="ko-KR" altLang="en-US" sz="2500">
                <a:latin typeface="a고딕10" charset="0"/>
                <a:ea typeface="a고딕10" charset="0"/>
              </a:rPr>
              <a:t>단계</a:t>
            </a:r>
            <a:r>
              <a:rPr lang="ko-KR" altLang="en-US" sz="2500">
                <a:latin typeface="a고딕10" charset="0"/>
                <a:ea typeface="a고딕10" charset="0"/>
              </a:rPr>
              <a:t>는 </a:t>
            </a:r>
            <a:r>
              <a:rPr lang="ko-KR" altLang="en-US" sz="2500">
                <a:latin typeface="a고딕10" charset="0"/>
                <a:ea typeface="a고딕10" charset="0"/>
              </a:rPr>
              <a:t>무엇인</a:t>
            </a:r>
            <a:r>
              <a:rPr lang="ko-KR" altLang="en-US" sz="2500">
                <a:latin typeface="a고딕10" charset="0"/>
                <a:ea typeface="a고딕10" charset="0"/>
              </a:rPr>
              <a:t>가.</a:t>
            </a:r>
            <a:endParaRPr lang="ko-KR" altLang="en-US" sz="2500">
              <a:latin typeface="a고딕10" charset="0"/>
              <a:ea typeface="a고딕10" charset="0"/>
            </a:endParaRPr>
          </a:p>
          <a:p>
            <a:pPr marL="266700" indent="-266700">
              <a:defRPr/>
            </a:pPr>
            <a:endParaRPr lang="ko-KR" altLang="en-US" sz="2500">
              <a:latin typeface="a고딕10" charset="0"/>
              <a:ea typeface="a고딕10" charset="0"/>
            </a:endParaRPr>
          </a:p>
          <a:p>
            <a:pPr marL="266700" indent="-266700">
              <a:buSzPct val="80000"/>
              <a:buFont typeface="Wingdings 3"/>
              <a:buChar char="u"/>
              <a:defRPr/>
            </a:pPr>
            <a:r>
              <a:rPr lang="ko-KR" altLang="en-US" sz="2500">
                <a:latin typeface="a고딕10" charset="0"/>
                <a:ea typeface="a고딕10" charset="0"/>
              </a:rPr>
              <a:t>브레인 </a:t>
            </a:r>
            <a:r>
              <a:rPr lang="ko-KR" altLang="en-US" sz="2500">
                <a:latin typeface="a고딕10" charset="0"/>
                <a:ea typeface="a고딕10" charset="0"/>
              </a:rPr>
              <a:t>스토</a:t>
            </a:r>
            <a:r>
              <a:rPr lang="ko-KR" altLang="en-US" sz="2500">
                <a:latin typeface="a고딕10" charset="0"/>
                <a:ea typeface="a고딕10" charset="0"/>
              </a:rPr>
              <a:t>밍</a:t>
            </a:r>
            <a:endParaRPr lang="ko-KR" altLang="en-US" sz="2500">
              <a:latin typeface="a고딕10" charset="0"/>
              <a:ea typeface="a고딕10" charset="0"/>
            </a:endParaRPr>
          </a:p>
          <a:p>
            <a:pPr marL="266700" indent="-266700">
              <a:buSzPct val="80000"/>
              <a:buFont typeface="Wingdings 3"/>
              <a:buChar char="u"/>
              <a:defRPr/>
            </a:pPr>
            <a:endParaRPr lang="ko-KR" altLang="en-US" sz="2500">
              <a:latin typeface="a고딕10" charset="0"/>
              <a:ea typeface="a고딕10" charset="0"/>
            </a:endParaRPr>
          </a:p>
          <a:p>
            <a:pPr marL="266700" indent="-266700">
              <a:defRPr/>
            </a:pPr>
            <a:endParaRPr lang="ko-KR" altLang="en-US" sz="2500">
              <a:latin typeface="a고딕10" charset="0"/>
              <a:ea typeface="a고딕10" charset="0"/>
            </a:endParaRPr>
          </a:p>
          <a:p>
            <a:pPr marL="266700" indent="-266700">
              <a:buFontTx/>
              <a:buNone/>
              <a:defRPr/>
            </a:pPr>
            <a:endParaRPr lang="ko-KR" altLang="en-US" sz="2500">
              <a:latin typeface="a고딕10" charset="0"/>
              <a:ea typeface="a고딕1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 noGrp="1"/>
          </p:cNvSpPr>
          <p:nvPr>
            <p:ph type="title"/>
          </p:nvPr>
        </p:nvSpPr>
        <p:spPr>
          <a:xfrm rot="0">
            <a:off x="431800" y="123825"/>
            <a:ext cx="11303635" cy="940435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  <a:defRPr/>
            </a:pPr>
            <a:r>
              <a:rPr lang="ko-KR" altLang="en-US" sz="3800">
                <a:latin typeface="Arial" charset="0"/>
                <a:ea typeface="한컴 윤고딕 240" charset="0"/>
                <a:cs typeface="+mj-cs"/>
              </a:rPr>
              <a:t>퀴즈</a:t>
            </a:r>
            <a:endParaRPr lang="ko-KR" altLang="en-US" sz="3800">
              <a:latin typeface="Arial" charset="0"/>
              <a:ea typeface="한컴 윤고딕 240" charset="0"/>
              <a:cs typeface="+mj-cs"/>
            </a:endParaRPr>
          </a:p>
        </p:txBody>
      </p:sp>
      <p:sp>
        <p:nvSpPr>
          <p:cNvPr id="3" name="내용 개체 틀 2"/>
          <p:cNvSpPr txBox="1">
            <a:spLocks noGrp="1"/>
          </p:cNvSpPr>
          <p:nvPr>
            <p:ph type="obj" idx="1"/>
          </p:nvPr>
        </p:nvSpPr>
        <p:spPr>
          <a:xfrm rot="0">
            <a:off x="431800" y="1308100"/>
            <a:ext cx="10201275" cy="399351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266700" indent="-266700">
              <a:buFontTx/>
              <a:buNone/>
              <a:defRPr/>
            </a:pPr>
            <a:r>
              <a:rPr lang="ko-KR" altLang="en-US" sz="2500">
                <a:latin typeface="a고딕10" charset="0"/>
                <a:ea typeface="a고딕10" charset="0"/>
              </a:rPr>
              <a:t>Q</a:t>
            </a:r>
            <a:r>
              <a:rPr lang="ko-KR" altLang="en-US" sz="2500">
                <a:latin typeface="a고딕10" charset="0"/>
                <a:ea typeface="a고딕10" charset="0"/>
              </a:rPr>
              <a:t>1. </a:t>
            </a:r>
            <a:r>
              <a:rPr lang="ko-KR" altLang="en-US" sz="2500">
                <a:latin typeface="a고딕10" charset="0"/>
                <a:ea typeface="a고딕10" charset="0"/>
              </a:rPr>
              <a:t>창조적 </a:t>
            </a:r>
            <a:r>
              <a:rPr lang="ko-KR" altLang="en-US" sz="2500">
                <a:latin typeface="a고딕10" charset="0"/>
                <a:ea typeface="a고딕10" charset="0"/>
              </a:rPr>
              <a:t>중</a:t>
            </a:r>
            <a:r>
              <a:rPr lang="ko-KR" altLang="en-US" sz="2500">
                <a:latin typeface="a고딕10" charset="0"/>
                <a:ea typeface="a고딕10" charset="0"/>
              </a:rPr>
              <a:t>도 </a:t>
            </a:r>
            <a:r>
              <a:rPr lang="ko-KR" altLang="en-US" sz="2500">
                <a:latin typeface="a고딕10" charset="0"/>
                <a:ea typeface="a고딕10" charset="0"/>
              </a:rPr>
              <a:t>해결책</a:t>
            </a:r>
            <a:r>
              <a:rPr lang="ko-KR" altLang="en-US" sz="2500">
                <a:latin typeface="a고딕10" charset="0"/>
                <a:ea typeface="a고딕10" charset="0"/>
              </a:rPr>
              <a:t>을 </a:t>
            </a:r>
            <a:r>
              <a:rPr lang="ko-KR" altLang="en-US" sz="2500">
                <a:latin typeface="a고딕10" charset="0"/>
                <a:ea typeface="a고딕10" charset="0"/>
              </a:rPr>
              <a:t>찾</a:t>
            </a:r>
            <a:r>
              <a:rPr lang="ko-KR" altLang="en-US" sz="2500">
                <a:latin typeface="a고딕10" charset="0"/>
                <a:ea typeface="a고딕10" charset="0"/>
              </a:rPr>
              <a:t>기 </a:t>
            </a:r>
            <a:r>
              <a:rPr lang="ko-KR" altLang="en-US" sz="2500">
                <a:latin typeface="a고딕10" charset="0"/>
                <a:ea typeface="a고딕10" charset="0"/>
              </a:rPr>
              <a:t>위</a:t>
            </a:r>
            <a:r>
              <a:rPr lang="ko-KR" altLang="en-US" sz="2500">
                <a:latin typeface="a고딕10" charset="0"/>
                <a:ea typeface="a고딕10" charset="0"/>
              </a:rPr>
              <a:t>해 </a:t>
            </a:r>
            <a:r>
              <a:rPr lang="ko-KR" altLang="en-US" sz="2500">
                <a:latin typeface="a고딕10" charset="0"/>
                <a:ea typeface="a고딕10" charset="0"/>
              </a:rPr>
              <a:t>가</a:t>
            </a:r>
            <a:r>
              <a:rPr lang="ko-KR" altLang="en-US" sz="2500">
                <a:latin typeface="a고딕10" charset="0"/>
                <a:ea typeface="a고딕10" charset="0"/>
              </a:rPr>
              <a:t>장 </a:t>
            </a:r>
            <a:r>
              <a:rPr lang="ko-KR" altLang="en-US" sz="2500">
                <a:latin typeface="a고딕10" charset="0"/>
                <a:ea typeface="a고딕10" charset="0"/>
              </a:rPr>
              <a:t>먼</a:t>
            </a:r>
            <a:r>
              <a:rPr lang="ko-KR" altLang="en-US" sz="2500">
                <a:latin typeface="a고딕10" charset="0"/>
                <a:ea typeface="a고딕10" charset="0"/>
              </a:rPr>
              <a:t>저 </a:t>
            </a:r>
            <a:r>
              <a:rPr lang="ko-KR" altLang="en-US" sz="2500">
                <a:latin typeface="a고딕10" charset="0"/>
                <a:ea typeface="a고딕10" charset="0"/>
              </a:rPr>
              <a:t>선행되어</a:t>
            </a:r>
            <a:r>
              <a:rPr lang="ko-KR" altLang="en-US" sz="2500">
                <a:latin typeface="a고딕10" charset="0"/>
                <a:ea typeface="a고딕10" charset="0"/>
              </a:rPr>
              <a:t>야 </a:t>
            </a:r>
            <a:r>
              <a:rPr lang="ko-KR" altLang="en-US" sz="2500">
                <a:latin typeface="a고딕10" charset="0"/>
                <a:ea typeface="a고딕10" charset="0"/>
              </a:rPr>
              <a:t>하</a:t>
            </a:r>
            <a:r>
              <a:rPr lang="ko-KR" altLang="en-US" sz="2500">
                <a:latin typeface="a고딕10" charset="0"/>
                <a:ea typeface="a고딕10" charset="0"/>
              </a:rPr>
              <a:t>며,</a:t>
            </a:r>
            <a:r>
              <a:rPr lang="ko-KR" altLang="en-US" sz="2500">
                <a:latin typeface="a고딕10" charset="0"/>
                <a:ea typeface="a고딕10" charset="0"/>
              </a:rPr>
              <a:t> 많</a:t>
            </a:r>
            <a:r>
              <a:rPr lang="ko-KR" altLang="en-US" sz="2500">
                <a:latin typeface="a고딕10" charset="0"/>
                <a:ea typeface="a고딕10" charset="0"/>
              </a:rPr>
              <a:t>은 </a:t>
            </a:r>
            <a:r>
              <a:rPr lang="ko-KR" altLang="en-US" sz="2500">
                <a:latin typeface="a고딕10" charset="0"/>
                <a:ea typeface="a고딕10" charset="0"/>
              </a:rPr>
              <a:t>아이디어</a:t>
            </a:r>
            <a:r>
              <a:rPr lang="ko-KR" altLang="en-US" sz="2500">
                <a:latin typeface="a고딕10" charset="0"/>
                <a:ea typeface="a고딕10" charset="0"/>
              </a:rPr>
              <a:t>를 </a:t>
            </a:r>
            <a:r>
              <a:rPr lang="ko-KR" altLang="en-US" sz="2500">
                <a:latin typeface="a고딕10" charset="0"/>
                <a:ea typeface="a고딕10" charset="0"/>
              </a:rPr>
              <a:t>낼수</a:t>
            </a:r>
            <a:r>
              <a:rPr lang="ko-KR" altLang="en-US" sz="2500">
                <a:latin typeface="a고딕10" charset="0"/>
                <a:ea typeface="a고딕10" charset="0"/>
              </a:rPr>
              <a:t>록 </a:t>
            </a:r>
            <a:r>
              <a:rPr lang="ko-KR" altLang="en-US" sz="2500">
                <a:latin typeface="a고딕10" charset="0"/>
                <a:ea typeface="a고딕10" charset="0"/>
              </a:rPr>
              <a:t>유리</a:t>
            </a:r>
            <a:r>
              <a:rPr lang="ko-KR" altLang="en-US" sz="2500">
                <a:latin typeface="a고딕10" charset="0"/>
                <a:ea typeface="a고딕10" charset="0"/>
              </a:rPr>
              <a:t>한 </a:t>
            </a:r>
            <a:r>
              <a:rPr lang="ko-KR" altLang="en-US" sz="2500">
                <a:latin typeface="a고딕10" charset="0"/>
                <a:ea typeface="a고딕10" charset="0"/>
              </a:rPr>
              <a:t>단계</a:t>
            </a:r>
            <a:r>
              <a:rPr lang="ko-KR" altLang="en-US" sz="2500">
                <a:latin typeface="a고딕10" charset="0"/>
                <a:ea typeface="a고딕10" charset="0"/>
              </a:rPr>
              <a:t>는 </a:t>
            </a:r>
            <a:r>
              <a:rPr lang="ko-KR" altLang="en-US" sz="2500">
                <a:latin typeface="a고딕10" charset="0"/>
                <a:ea typeface="a고딕10" charset="0"/>
              </a:rPr>
              <a:t>무엇인</a:t>
            </a:r>
            <a:r>
              <a:rPr lang="ko-KR" altLang="en-US" sz="2500">
                <a:latin typeface="a고딕10" charset="0"/>
                <a:ea typeface="a고딕10" charset="0"/>
              </a:rPr>
              <a:t>가.</a:t>
            </a:r>
            <a:endParaRPr lang="ko-KR" altLang="en-US" sz="2500">
              <a:latin typeface="a고딕10" charset="0"/>
              <a:ea typeface="a고딕10" charset="0"/>
            </a:endParaRPr>
          </a:p>
          <a:p>
            <a:pPr marL="266700" indent="-266700">
              <a:buSzPct val="80000"/>
              <a:buFont typeface="Wingdings 3"/>
              <a:buChar char="u"/>
              <a:defRPr/>
            </a:pPr>
            <a:endParaRPr lang="ko-KR" altLang="en-US" sz="2500">
              <a:latin typeface="a고딕10" charset="0"/>
              <a:ea typeface="a고딕10" charset="0"/>
            </a:endParaRPr>
          </a:p>
          <a:p>
            <a:pPr marL="266700" indent="-266700">
              <a:buSzPct val="80000"/>
              <a:buFont typeface="Wingdings 3"/>
              <a:buChar char="u"/>
              <a:defRPr/>
            </a:pPr>
            <a:r>
              <a:rPr lang="ko-KR" altLang="en-US" sz="2500">
                <a:latin typeface="a고딕10" charset="0"/>
                <a:ea typeface="a고딕10" charset="0"/>
              </a:rPr>
              <a:t>브레인 </a:t>
            </a:r>
            <a:r>
              <a:rPr lang="ko-KR" altLang="en-US" sz="2500">
                <a:latin typeface="a고딕10" charset="0"/>
                <a:ea typeface="a고딕10" charset="0"/>
              </a:rPr>
              <a:t>스토</a:t>
            </a:r>
            <a:r>
              <a:rPr lang="ko-KR" altLang="en-US" sz="2500">
                <a:latin typeface="a고딕10" charset="0"/>
                <a:ea typeface="a고딕10" charset="0"/>
              </a:rPr>
              <a:t>밍</a:t>
            </a:r>
            <a:endParaRPr lang="ko-KR" altLang="en-US" sz="2500">
              <a:latin typeface="a고딕10" charset="0"/>
              <a:ea typeface="a고딕10" charset="0"/>
            </a:endParaRPr>
          </a:p>
          <a:p>
            <a:pPr marL="266700" indent="-266700">
              <a:buSzPct val="80000"/>
              <a:buFont typeface="Wingdings 3"/>
              <a:buChar char="u"/>
              <a:defRPr/>
            </a:pPr>
            <a:endParaRPr lang="ko-KR" altLang="en-US" sz="2500">
              <a:latin typeface="a고딕10" charset="0"/>
              <a:ea typeface="a고딕10" charset="0"/>
            </a:endParaRPr>
          </a:p>
          <a:p>
            <a:pPr marL="266700" indent="-266700">
              <a:buFontTx/>
              <a:buNone/>
              <a:defRPr/>
            </a:pPr>
            <a:r>
              <a:rPr lang="ko-KR" altLang="en-US" sz="2500">
                <a:latin typeface="a고딕10" charset="0"/>
                <a:ea typeface="a고딕10" charset="0"/>
              </a:rPr>
              <a:t>Q</a:t>
            </a:r>
            <a:r>
              <a:rPr lang="ko-KR" altLang="en-US" sz="2500">
                <a:latin typeface="a고딕10" charset="0"/>
                <a:ea typeface="a고딕10" charset="0"/>
              </a:rPr>
              <a:t>2</a:t>
            </a:r>
            <a:r>
              <a:rPr lang="ko-KR" altLang="en-US" sz="2500">
                <a:latin typeface="a고딕10" charset="0"/>
                <a:ea typeface="a고딕10" charset="0"/>
              </a:rPr>
              <a:t>. </a:t>
            </a:r>
            <a:r>
              <a:rPr lang="ko-KR" altLang="en-US" sz="2500">
                <a:latin typeface="a고딕10" charset="0"/>
                <a:ea typeface="a고딕10" charset="0"/>
              </a:rPr>
              <a:t>해결책을 </a:t>
            </a:r>
            <a:r>
              <a:rPr lang="ko-KR" altLang="en-US" sz="2500">
                <a:latin typeface="a고딕10" charset="0"/>
                <a:ea typeface="a고딕10" charset="0"/>
              </a:rPr>
              <a:t>찾</a:t>
            </a:r>
            <a:r>
              <a:rPr lang="ko-KR" altLang="en-US" sz="2500">
                <a:latin typeface="a고딕10" charset="0"/>
                <a:ea typeface="a고딕10" charset="0"/>
              </a:rPr>
              <a:t>을 때 </a:t>
            </a:r>
            <a:r>
              <a:rPr lang="ko-KR" altLang="en-US" sz="2500">
                <a:latin typeface="a고딕10" charset="0"/>
                <a:ea typeface="a고딕10" charset="0"/>
              </a:rPr>
              <a:t>가</a:t>
            </a:r>
            <a:r>
              <a:rPr lang="ko-KR" altLang="en-US" sz="2500">
                <a:latin typeface="a고딕10" charset="0"/>
                <a:ea typeface="a고딕10" charset="0"/>
              </a:rPr>
              <a:t>장 만족스러운 ‘</a:t>
            </a:r>
            <a:r>
              <a:rPr lang="ko-KR" altLang="en-US" sz="2500">
                <a:latin typeface="a고딕10" charset="0"/>
                <a:ea typeface="a고딕10" charset="0"/>
              </a:rPr>
              <a:t>최선</a:t>
            </a:r>
            <a:r>
              <a:rPr lang="ko-KR" altLang="en-US" sz="2500">
                <a:latin typeface="a고딕10" charset="0"/>
                <a:ea typeface="a고딕10" charset="0"/>
              </a:rPr>
              <a:t>의 </a:t>
            </a:r>
            <a:r>
              <a:rPr lang="ko-KR" altLang="en-US" sz="2500">
                <a:latin typeface="a고딕10" charset="0"/>
                <a:ea typeface="a고딕10" charset="0"/>
              </a:rPr>
              <a:t>해결</a:t>
            </a:r>
            <a:r>
              <a:rPr lang="ko-KR" altLang="en-US" sz="2500">
                <a:latin typeface="a고딕10" charset="0"/>
                <a:ea typeface="a고딕10" charset="0"/>
              </a:rPr>
              <a:t>책’이 </a:t>
            </a:r>
            <a:r>
              <a:rPr lang="ko-KR" altLang="en-US" sz="2500">
                <a:latin typeface="a고딕10" charset="0"/>
                <a:ea typeface="a고딕10" charset="0"/>
              </a:rPr>
              <a:t>실패하거</a:t>
            </a:r>
            <a:r>
              <a:rPr lang="ko-KR" altLang="en-US" sz="2500">
                <a:latin typeface="a고딕10" charset="0"/>
                <a:ea typeface="a고딕10" charset="0"/>
              </a:rPr>
              <a:t>나 </a:t>
            </a:r>
            <a:r>
              <a:rPr lang="ko-KR" altLang="en-US" sz="2500">
                <a:latin typeface="a고딕10" charset="0"/>
                <a:ea typeface="a고딕10" charset="0"/>
              </a:rPr>
              <a:t>결함</a:t>
            </a:r>
            <a:r>
              <a:rPr lang="ko-KR" altLang="en-US" sz="2500">
                <a:latin typeface="a고딕10" charset="0"/>
                <a:ea typeface="a고딕10" charset="0"/>
              </a:rPr>
              <a:t>이 </a:t>
            </a:r>
            <a:r>
              <a:rPr lang="ko-KR" altLang="en-US" sz="2500">
                <a:latin typeface="a고딕10" charset="0"/>
                <a:ea typeface="a고딕10" charset="0"/>
              </a:rPr>
              <a:t>발견</a:t>
            </a:r>
            <a:r>
              <a:rPr lang="ko-KR" altLang="en-US" sz="2500">
                <a:latin typeface="a고딕10" charset="0"/>
                <a:ea typeface="a고딕10" charset="0"/>
              </a:rPr>
              <a:t>된 </a:t>
            </a:r>
            <a:r>
              <a:rPr lang="ko-KR" altLang="en-US" sz="2500">
                <a:latin typeface="a고딕10" charset="0"/>
                <a:ea typeface="a고딕10" charset="0"/>
              </a:rPr>
              <a:t>경</a:t>
            </a:r>
            <a:r>
              <a:rPr lang="ko-KR" altLang="en-US" sz="2500">
                <a:latin typeface="a고딕10" charset="0"/>
                <a:ea typeface="a고딕10" charset="0"/>
              </a:rPr>
              <a:t>우 선택해야 할 </a:t>
            </a:r>
            <a:r>
              <a:rPr lang="ko-KR" altLang="en-US" sz="2500">
                <a:latin typeface="a고딕10" charset="0"/>
                <a:ea typeface="a고딕10" charset="0"/>
              </a:rPr>
              <a:t>해결책</a:t>
            </a:r>
            <a:r>
              <a:rPr lang="ko-KR" altLang="en-US" sz="2500">
                <a:latin typeface="a고딕10" charset="0"/>
                <a:ea typeface="a고딕10" charset="0"/>
              </a:rPr>
              <a:t>은 무엇인가.</a:t>
            </a:r>
            <a:endParaRPr lang="ko-KR" altLang="en-US" sz="2500">
              <a:latin typeface="a고딕10" charset="0"/>
              <a:ea typeface="a고딕10" charset="0"/>
            </a:endParaRPr>
          </a:p>
          <a:p>
            <a:pPr marL="266700" indent="-266700">
              <a:buFontTx/>
              <a:buNone/>
              <a:defRPr/>
            </a:pPr>
            <a:endParaRPr lang="ko-KR" altLang="en-US" sz="2500">
              <a:latin typeface="a고딕10" charset="0"/>
              <a:ea typeface="a고딕10" charset="0"/>
            </a:endParaRPr>
          </a:p>
          <a:p>
            <a:pPr marL="266700" indent="-266700">
              <a:buFontTx/>
              <a:buNone/>
              <a:defRPr/>
            </a:pPr>
            <a:endParaRPr lang="ko-KR" altLang="en-US" sz="2500">
              <a:latin typeface="a고딕10" charset="0"/>
              <a:ea typeface="a고딕1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 noGrp="1"/>
          </p:cNvSpPr>
          <p:nvPr>
            <p:ph type="title"/>
          </p:nvPr>
        </p:nvSpPr>
        <p:spPr>
          <a:xfrm rot="0">
            <a:off x="431800" y="123825"/>
            <a:ext cx="11303635" cy="940435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>
              <a:buFontTx/>
              <a:buNone/>
              <a:defRPr/>
            </a:pPr>
            <a:r>
              <a:rPr lang="ko-KR" altLang="en-US" sz="3800">
                <a:latin typeface="Arial" charset="0"/>
                <a:ea typeface="한컴 윤고딕 240" charset="0"/>
                <a:cs typeface="+mj-cs"/>
              </a:rPr>
              <a:t>퀴즈</a:t>
            </a:r>
            <a:endParaRPr lang="ko-KR" altLang="en-US" sz="3800">
              <a:latin typeface="Arial" charset="0"/>
              <a:ea typeface="한컴 윤고딕 240" charset="0"/>
              <a:cs typeface="+mj-cs"/>
            </a:endParaRPr>
          </a:p>
        </p:txBody>
      </p:sp>
      <p:sp>
        <p:nvSpPr>
          <p:cNvPr id="3" name="내용 개체 틀 2"/>
          <p:cNvSpPr txBox="1">
            <a:spLocks noGrp="1"/>
          </p:cNvSpPr>
          <p:nvPr>
            <p:ph type="obj" idx="1"/>
          </p:nvPr>
        </p:nvSpPr>
        <p:spPr>
          <a:xfrm rot="0">
            <a:off x="431800" y="1308100"/>
            <a:ext cx="10201275" cy="399351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266700" indent="-266700">
              <a:buFontTx/>
              <a:buNone/>
              <a:defRPr/>
            </a:pPr>
            <a:r>
              <a:rPr lang="ko-KR" altLang="en-US" sz="2500">
                <a:latin typeface="a고딕10" charset="0"/>
                <a:ea typeface="a고딕10" charset="0"/>
              </a:rPr>
              <a:t>Q</a:t>
            </a:r>
            <a:r>
              <a:rPr lang="ko-KR" altLang="en-US" sz="2500">
                <a:latin typeface="a고딕10" charset="0"/>
                <a:ea typeface="a고딕10" charset="0"/>
              </a:rPr>
              <a:t>1. </a:t>
            </a:r>
            <a:r>
              <a:rPr lang="ko-KR" altLang="en-US" sz="2500">
                <a:latin typeface="a고딕10" charset="0"/>
                <a:ea typeface="a고딕10" charset="0"/>
              </a:rPr>
              <a:t>창조적 </a:t>
            </a:r>
            <a:r>
              <a:rPr lang="ko-KR" altLang="en-US" sz="2500">
                <a:latin typeface="a고딕10" charset="0"/>
                <a:ea typeface="a고딕10" charset="0"/>
              </a:rPr>
              <a:t>중</a:t>
            </a:r>
            <a:r>
              <a:rPr lang="ko-KR" altLang="en-US" sz="2500">
                <a:latin typeface="a고딕10" charset="0"/>
                <a:ea typeface="a고딕10" charset="0"/>
              </a:rPr>
              <a:t>도 </a:t>
            </a:r>
            <a:r>
              <a:rPr lang="ko-KR" altLang="en-US" sz="2500">
                <a:latin typeface="a고딕10" charset="0"/>
                <a:ea typeface="a고딕10" charset="0"/>
              </a:rPr>
              <a:t>해결책</a:t>
            </a:r>
            <a:r>
              <a:rPr lang="ko-KR" altLang="en-US" sz="2500">
                <a:latin typeface="a고딕10" charset="0"/>
                <a:ea typeface="a고딕10" charset="0"/>
              </a:rPr>
              <a:t>을 </a:t>
            </a:r>
            <a:r>
              <a:rPr lang="ko-KR" altLang="en-US" sz="2500">
                <a:latin typeface="a고딕10" charset="0"/>
                <a:ea typeface="a고딕10" charset="0"/>
              </a:rPr>
              <a:t>찾</a:t>
            </a:r>
            <a:r>
              <a:rPr lang="ko-KR" altLang="en-US" sz="2500">
                <a:latin typeface="a고딕10" charset="0"/>
                <a:ea typeface="a고딕10" charset="0"/>
              </a:rPr>
              <a:t>기 </a:t>
            </a:r>
            <a:r>
              <a:rPr lang="ko-KR" altLang="en-US" sz="2500">
                <a:latin typeface="a고딕10" charset="0"/>
                <a:ea typeface="a고딕10" charset="0"/>
              </a:rPr>
              <a:t>위</a:t>
            </a:r>
            <a:r>
              <a:rPr lang="ko-KR" altLang="en-US" sz="2500">
                <a:latin typeface="a고딕10" charset="0"/>
                <a:ea typeface="a고딕10" charset="0"/>
              </a:rPr>
              <a:t>해 </a:t>
            </a:r>
            <a:r>
              <a:rPr lang="ko-KR" altLang="en-US" sz="2500">
                <a:latin typeface="a고딕10" charset="0"/>
                <a:ea typeface="a고딕10" charset="0"/>
              </a:rPr>
              <a:t>가</a:t>
            </a:r>
            <a:r>
              <a:rPr lang="ko-KR" altLang="en-US" sz="2500">
                <a:latin typeface="a고딕10" charset="0"/>
                <a:ea typeface="a고딕10" charset="0"/>
              </a:rPr>
              <a:t>장 </a:t>
            </a:r>
            <a:r>
              <a:rPr lang="ko-KR" altLang="en-US" sz="2500">
                <a:latin typeface="a고딕10" charset="0"/>
                <a:ea typeface="a고딕10" charset="0"/>
              </a:rPr>
              <a:t>먼</a:t>
            </a:r>
            <a:r>
              <a:rPr lang="ko-KR" altLang="en-US" sz="2500">
                <a:latin typeface="a고딕10" charset="0"/>
                <a:ea typeface="a고딕10" charset="0"/>
              </a:rPr>
              <a:t>저 </a:t>
            </a:r>
            <a:r>
              <a:rPr lang="ko-KR" altLang="en-US" sz="2500">
                <a:latin typeface="a고딕10" charset="0"/>
                <a:ea typeface="a고딕10" charset="0"/>
              </a:rPr>
              <a:t>선행되어</a:t>
            </a:r>
            <a:r>
              <a:rPr lang="ko-KR" altLang="en-US" sz="2500">
                <a:latin typeface="a고딕10" charset="0"/>
                <a:ea typeface="a고딕10" charset="0"/>
              </a:rPr>
              <a:t>야 </a:t>
            </a:r>
            <a:r>
              <a:rPr lang="ko-KR" altLang="en-US" sz="2500">
                <a:latin typeface="a고딕10" charset="0"/>
                <a:ea typeface="a고딕10" charset="0"/>
              </a:rPr>
              <a:t>하</a:t>
            </a:r>
            <a:r>
              <a:rPr lang="ko-KR" altLang="en-US" sz="2500">
                <a:latin typeface="a고딕10" charset="0"/>
                <a:ea typeface="a고딕10" charset="0"/>
              </a:rPr>
              <a:t>며,</a:t>
            </a:r>
            <a:r>
              <a:rPr lang="ko-KR" altLang="en-US" sz="2500">
                <a:latin typeface="a고딕10" charset="0"/>
                <a:ea typeface="a고딕10" charset="0"/>
              </a:rPr>
              <a:t> 많</a:t>
            </a:r>
            <a:r>
              <a:rPr lang="ko-KR" altLang="en-US" sz="2500">
                <a:latin typeface="a고딕10" charset="0"/>
                <a:ea typeface="a고딕10" charset="0"/>
              </a:rPr>
              <a:t>은 </a:t>
            </a:r>
            <a:r>
              <a:rPr lang="ko-KR" altLang="en-US" sz="2500">
                <a:latin typeface="a고딕10" charset="0"/>
                <a:ea typeface="a고딕10" charset="0"/>
              </a:rPr>
              <a:t>아이디어</a:t>
            </a:r>
            <a:r>
              <a:rPr lang="ko-KR" altLang="en-US" sz="2500">
                <a:latin typeface="a고딕10" charset="0"/>
                <a:ea typeface="a고딕10" charset="0"/>
              </a:rPr>
              <a:t>를 </a:t>
            </a:r>
            <a:r>
              <a:rPr lang="ko-KR" altLang="en-US" sz="2500">
                <a:latin typeface="a고딕10" charset="0"/>
                <a:ea typeface="a고딕10" charset="0"/>
              </a:rPr>
              <a:t>낼수</a:t>
            </a:r>
            <a:r>
              <a:rPr lang="ko-KR" altLang="en-US" sz="2500">
                <a:latin typeface="a고딕10" charset="0"/>
                <a:ea typeface="a고딕10" charset="0"/>
              </a:rPr>
              <a:t>록 </a:t>
            </a:r>
            <a:r>
              <a:rPr lang="ko-KR" altLang="en-US" sz="2500">
                <a:latin typeface="a고딕10" charset="0"/>
                <a:ea typeface="a고딕10" charset="0"/>
              </a:rPr>
              <a:t>유리</a:t>
            </a:r>
            <a:r>
              <a:rPr lang="ko-KR" altLang="en-US" sz="2500">
                <a:latin typeface="a고딕10" charset="0"/>
                <a:ea typeface="a고딕10" charset="0"/>
              </a:rPr>
              <a:t>한 </a:t>
            </a:r>
            <a:r>
              <a:rPr lang="ko-KR" altLang="en-US" sz="2500">
                <a:latin typeface="a고딕10" charset="0"/>
                <a:ea typeface="a고딕10" charset="0"/>
              </a:rPr>
              <a:t>단계</a:t>
            </a:r>
            <a:r>
              <a:rPr lang="ko-KR" altLang="en-US" sz="2500">
                <a:latin typeface="a고딕10" charset="0"/>
                <a:ea typeface="a고딕10" charset="0"/>
              </a:rPr>
              <a:t>는 </a:t>
            </a:r>
            <a:r>
              <a:rPr lang="ko-KR" altLang="en-US" sz="2500">
                <a:latin typeface="a고딕10" charset="0"/>
                <a:ea typeface="a고딕10" charset="0"/>
              </a:rPr>
              <a:t>무엇인</a:t>
            </a:r>
            <a:r>
              <a:rPr lang="ko-KR" altLang="en-US" sz="2500">
                <a:latin typeface="a고딕10" charset="0"/>
                <a:ea typeface="a고딕10" charset="0"/>
              </a:rPr>
              <a:t>가.</a:t>
            </a:r>
            <a:endParaRPr lang="ko-KR" altLang="en-US" sz="2500">
              <a:latin typeface="a고딕10" charset="0"/>
              <a:ea typeface="a고딕10" charset="0"/>
            </a:endParaRPr>
          </a:p>
          <a:p>
            <a:pPr marL="266700" indent="-266700">
              <a:buSzPct val="80000"/>
              <a:buFont typeface="Wingdings 3"/>
              <a:buChar char="u"/>
              <a:defRPr/>
            </a:pPr>
            <a:endParaRPr lang="ko-KR" altLang="en-US" sz="2500">
              <a:latin typeface="a고딕10" charset="0"/>
              <a:ea typeface="a고딕10" charset="0"/>
            </a:endParaRPr>
          </a:p>
          <a:p>
            <a:pPr marL="266700" indent="-266700">
              <a:buSzPct val="80000"/>
              <a:buFont typeface="Wingdings 3"/>
              <a:buChar char="u"/>
              <a:defRPr/>
            </a:pPr>
            <a:r>
              <a:rPr lang="ko-KR" altLang="en-US" sz="2500">
                <a:latin typeface="a고딕10" charset="0"/>
                <a:ea typeface="a고딕10" charset="0"/>
              </a:rPr>
              <a:t>브레인 </a:t>
            </a:r>
            <a:r>
              <a:rPr lang="ko-KR" altLang="en-US" sz="2500">
                <a:latin typeface="a고딕10" charset="0"/>
                <a:ea typeface="a고딕10" charset="0"/>
              </a:rPr>
              <a:t>스토</a:t>
            </a:r>
            <a:r>
              <a:rPr lang="ko-KR" altLang="en-US" sz="2500">
                <a:latin typeface="a고딕10" charset="0"/>
                <a:ea typeface="a고딕10" charset="0"/>
              </a:rPr>
              <a:t>밍</a:t>
            </a:r>
            <a:endParaRPr lang="ko-KR" altLang="en-US" sz="2500">
              <a:latin typeface="a고딕10" charset="0"/>
              <a:ea typeface="a고딕10" charset="0"/>
            </a:endParaRPr>
          </a:p>
          <a:p>
            <a:pPr marL="266700" indent="-266700">
              <a:buSzPct val="80000"/>
              <a:buFont typeface="Wingdings 3"/>
              <a:buChar char="u"/>
              <a:defRPr/>
            </a:pPr>
            <a:endParaRPr lang="ko-KR" altLang="en-US" sz="2500">
              <a:latin typeface="a고딕10" charset="0"/>
              <a:ea typeface="a고딕10" charset="0"/>
            </a:endParaRPr>
          </a:p>
          <a:p>
            <a:pPr marL="266700" indent="-266700">
              <a:buFontTx/>
              <a:buNone/>
              <a:defRPr/>
            </a:pPr>
            <a:r>
              <a:rPr lang="ko-KR" altLang="en-US" sz="2500">
                <a:latin typeface="a고딕10" charset="0"/>
                <a:ea typeface="a고딕10" charset="0"/>
              </a:rPr>
              <a:t>Q</a:t>
            </a:r>
            <a:r>
              <a:rPr lang="ko-KR" altLang="en-US" sz="2500">
                <a:latin typeface="a고딕10" charset="0"/>
                <a:ea typeface="a고딕10" charset="0"/>
              </a:rPr>
              <a:t>2</a:t>
            </a:r>
            <a:r>
              <a:rPr lang="ko-KR" altLang="en-US" sz="2500">
                <a:latin typeface="a고딕10" charset="0"/>
                <a:ea typeface="a고딕10" charset="0"/>
              </a:rPr>
              <a:t>. </a:t>
            </a:r>
            <a:r>
              <a:rPr lang="ko-KR" altLang="en-US" sz="2500">
                <a:latin typeface="a고딕10" charset="0"/>
                <a:ea typeface="a고딕10" charset="0"/>
              </a:rPr>
              <a:t>해결책을 </a:t>
            </a:r>
            <a:r>
              <a:rPr lang="ko-KR" altLang="en-US" sz="2500">
                <a:latin typeface="a고딕10" charset="0"/>
                <a:ea typeface="a고딕10" charset="0"/>
              </a:rPr>
              <a:t>찾</a:t>
            </a:r>
            <a:r>
              <a:rPr lang="ko-KR" altLang="en-US" sz="2500">
                <a:latin typeface="a고딕10" charset="0"/>
                <a:ea typeface="a고딕10" charset="0"/>
              </a:rPr>
              <a:t>을 때 </a:t>
            </a:r>
            <a:r>
              <a:rPr lang="ko-KR" altLang="en-US" sz="2500">
                <a:latin typeface="a고딕10" charset="0"/>
                <a:ea typeface="a고딕10" charset="0"/>
              </a:rPr>
              <a:t>가</a:t>
            </a:r>
            <a:r>
              <a:rPr lang="ko-KR" altLang="en-US" sz="2500">
                <a:latin typeface="a고딕10" charset="0"/>
                <a:ea typeface="a고딕10" charset="0"/>
              </a:rPr>
              <a:t>장 만족스러운 ‘</a:t>
            </a:r>
            <a:r>
              <a:rPr lang="ko-KR" altLang="en-US" sz="2500">
                <a:latin typeface="a고딕10" charset="0"/>
                <a:ea typeface="a고딕10" charset="0"/>
              </a:rPr>
              <a:t>최선</a:t>
            </a:r>
            <a:r>
              <a:rPr lang="ko-KR" altLang="en-US" sz="2500">
                <a:latin typeface="a고딕10" charset="0"/>
                <a:ea typeface="a고딕10" charset="0"/>
              </a:rPr>
              <a:t>의 </a:t>
            </a:r>
            <a:r>
              <a:rPr lang="ko-KR" altLang="en-US" sz="2500">
                <a:latin typeface="a고딕10" charset="0"/>
                <a:ea typeface="a고딕10" charset="0"/>
              </a:rPr>
              <a:t>해결</a:t>
            </a:r>
            <a:r>
              <a:rPr lang="ko-KR" altLang="en-US" sz="2500">
                <a:latin typeface="a고딕10" charset="0"/>
                <a:ea typeface="a고딕10" charset="0"/>
              </a:rPr>
              <a:t>책’이 </a:t>
            </a:r>
            <a:r>
              <a:rPr lang="ko-KR" altLang="en-US" sz="2500">
                <a:latin typeface="a고딕10" charset="0"/>
                <a:ea typeface="a고딕10" charset="0"/>
              </a:rPr>
              <a:t>실패하거</a:t>
            </a:r>
            <a:r>
              <a:rPr lang="ko-KR" altLang="en-US" sz="2500">
                <a:latin typeface="a고딕10" charset="0"/>
                <a:ea typeface="a고딕10" charset="0"/>
              </a:rPr>
              <a:t>나 </a:t>
            </a:r>
            <a:r>
              <a:rPr lang="ko-KR" altLang="en-US" sz="2500">
                <a:latin typeface="a고딕10" charset="0"/>
                <a:ea typeface="a고딕10" charset="0"/>
              </a:rPr>
              <a:t>결함</a:t>
            </a:r>
            <a:r>
              <a:rPr lang="ko-KR" altLang="en-US" sz="2500">
                <a:latin typeface="a고딕10" charset="0"/>
                <a:ea typeface="a고딕10" charset="0"/>
              </a:rPr>
              <a:t>이 </a:t>
            </a:r>
            <a:r>
              <a:rPr lang="ko-KR" altLang="en-US" sz="2500">
                <a:latin typeface="a고딕10" charset="0"/>
                <a:ea typeface="a고딕10" charset="0"/>
              </a:rPr>
              <a:t>발견</a:t>
            </a:r>
            <a:r>
              <a:rPr lang="ko-KR" altLang="en-US" sz="2500">
                <a:latin typeface="a고딕10" charset="0"/>
                <a:ea typeface="a고딕10" charset="0"/>
              </a:rPr>
              <a:t>된 </a:t>
            </a:r>
            <a:r>
              <a:rPr lang="ko-KR" altLang="en-US" sz="2500">
                <a:latin typeface="a고딕10" charset="0"/>
                <a:ea typeface="a고딕10" charset="0"/>
              </a:rPr>
              <a:t>경</a:t>
            </a:r>
            <a:r>
              <a:rPr lang="ko-KR" altLang="en-US" sz="2500">
                <a:latin typeface="a고딕10" charset="0"/>
                <a:ea typeface="a고딕10" charset="0"/>
              </a:rPr>
              <a:t>우 선택해야 할 </a:t>
            </a:r>
            <a:r>
              <a:rPr lang="ko-KR" altLang="en-US" sz="2500">
                <a:latin typeface="a고딕10" charset="0"/>
                <a:ea typeface="a고딕10" charset="0"/>
              </a:rPr>
              <a:t>해결책</a:t>
            </a:r>
            <a:r>
              <a:rPr lang="ko-KR" altLang="en-US" sz="2500">
                <a:latin typeface="a고딕10" charset="0"/>
                <a:ea typeface="a고딕10" charset="0"/>
              </a:rPr>
              <a:t>은 무엇인가.</a:t>
            </a:r>
            <a:endParaRPr lang="ko-KR" altLang="en-US" sz="2500">
              <a:latin typeface="a고딕10" charset="0"/>
              <a:ea typeface="a고딕10" charset="0"/>
            </a:endParaRPr>
          </a:p>
          <a:p>
            <a:pPr marL="266700" indent="-266700">
              <a:buFontTx/>
              <a:buNone/>
              <a:defRPr/>
            </a:pPr>
            <a:endParaRPr lang="ko-KR" altLang="en-US" sz="2500">
              <a:latin typeface="a고딕10" charset="0"/>
              <a:ea typeface="a고딕10" charset="0"/>
            </a:endParaRPr>
          </a:p>
          <a:p>
            <a:pPr marL="266700" indent="-266700">
              <a:buSzPct val="80000"/>
              <a:buFont typeface="Wingdings 3"/>
              <a:buChar char="u"/>
              <a:defRPr/>
            </a:pPr>
            <a:r>
              <a:rPr lang="ko-KR" altLang="en-US" sz="2500">
                <a:latin typeface="a고딕10" charset="0"/>
                <a:ea typeface="a고딕10" charset="0"/>
              </a:rPr>
              <a:t>차선의 </a:t>
            </a:r>
            <a:r>
              <a:rPr lang="ko-KR" altLang="en-US" sz="2500">
                <a:latin typeface="a고딕10" charset="0"/>
                <a:ea typeface="a고딕10" charset="0"/>
              </a:rPr>
              <a:t>해결</a:t>
            </a:r>
            <a:r>
              <a:rPr lang="ko-KR" altLang="en-US" sz="2500">
                <a:latin typeface="a고딕10" charset="0"/>
                <a:ea typeface="a고딕10" charset="0"/>
              </a:rPr>
              <a:t>책</a:t>
            </a:r>
            <a:endParaRPr lang="ko-KR" altLang="en-US" sz="2500">
              <a:latin typeface="a고딕10" charset="0"/>
              <a:ea typeface="a고딕10" charset="0"/>
            </a:endParaRPr>
          </a:p>
          <a:p>
            <a:pPr marL="266700" indent="-266700">
              <a:buFontTx/>
              <a:buNone/>
              <a:defRPr/>
            </a:pPr>
            <a:endParaRPr lang="ko-KR" altLang="en-US" sz="2500">
              <a:latin typeface="a고딕10" charset="0"/>
              <a:ea typeface="a고딕1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교차">
  <a:themeElements>
    <a:clrScheme name="교차">
      <a:dk1>
        <a:srgbClr val="264C72"/>
      </a:dk1>
      <a:lt1>
        <a:srgbClr val="FFFFFF"/>
      </a:lt1>
      <a:dk2>
        <a:srgbClr val="347775"/>
      </a:dk2>
      <a:lt2>
        <a:srgbClr val="D7D7D7"/>
      </a:lt2>
      <a:accent1>
        <a:srgbClr val="63A6A4"/>
      </a:accent1>
      <a:accent2>
        <a:srgbClr val="323232"/>
      </a:accent2>
      <a:accent3>
        <a:srgbClr val="9D9C9C"/>
      </a:accent3>
      <a:accent4>
        <a:srgbClr val="C1C0C0"/>
      </a:accent4>
      <a:accent5>
        <a:srgbClr val="E5E4E4"/>
      </a:accent5>
      <a:accent6>
        <a:srgbClr val="716340"/>
      </a:accent6>
      <a:hlink>
        <a:srgbClr val="F9F1D3"/>
      </a:hlink>
      <a:folHlink>
        <a:srgbClr val="E2CDB0"/>
      </a:folHlink>
    </a:clrScheme>
    <a:fontScheme name="교차">
      <a:majorFont>
        <a:latin typeface="Arial"/>
        <a:ea typeface=""/>
        <a:cs typeface=""/>
        <a:font script="Jpan" typeface="MS PGothic"/>
        <a:font script="Hang" typeface="한컴 윤고딕 240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MS PGothic"/>
        <a:font script="Hang" typeface="한컴 윤고딕 230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교차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path path="rect">
            <a:fillToRect l="100000" t="100000" r="100000" b="100000"/>
          </a:path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hueMod val="100000"/>
                <a:satMod val="100000"/>
              </a:schemeClr>
            </a:gs>
            <a:gs pos="100000">
              <a:schemeClr val="phClr">
                <a:shade val="30000"/>
                <a:satMod val="8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shade val="50000"/>
                <a:satMod val="7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Polaris Office Slide</Application>
  <AppVersion>12.000</AppVersion>
  <Characters>0</Characters>
  <CharactersWithSpaces>0</CharactersWithSpaces>
  <DocSecurity>0</DocSecurity>
  <HyperlinksChanged>false</HyperlinksChanged>
  <Lines>0</Lines>
  <LinksUpToDate>false</LinksUpToDate>
  <Pages>10</Pages>
  <Paragraphs>30</Paragraphs>
  <Words>133</Words>
  <TotalTime>0</TotalTime>
  <MMClips>0</MMClips>
  <ScaleCrop>false</ScaleCrop>
  <HeadingPairs>
    <vt:vector size="2" baseType="variant">
      <vt:variant>
        <vt:lpstr>Title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dc:creator>jjwse</dc:creator>
  <cp:lastModifiedBy>rlatkdwls25</cp:lastModifiedBy>
  <dc:title>3장.</dc:title>
  <dcterms:modified xsi:type="dcterms:W3CDTF">2026-03-19T16:30:20Z</dcterms:modified>
</cp:coreProperties>
</file>