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713" r:id="rId4"/>
    <p:sldMasterId id="2147483726" r:id="rId5"/>
    <p:sldMasterId id="2147483739" r:id="rId6"/>
    <p:sldMasterId id="2147483752" r:id="rId7"/>
  </p:sldMasterIdLst>
  <p:sldIdLst>
    <p:sldId id="256" r:id="rId8"/>
    <p:sldId id="257" r:id="rId9"/>
    <p:sldId id="258" r:id="rId10"/>
    <p:sldId id="259" r:id="rId11"/>
    <p:sldId id="260" r:id="rId12"/>
    <p:sldId id="268" r:id="rId13"/>
    <p:sldId id="267" r:id="rId14"/>
    <p:sldId id="270" r:id="rId15"/>
    <p:sldId id="271" r:id="rId16"/>
    <p:sldId id="269" r:id="rId17"/>
    <p:sldId id="272" r:id="rId18"/>
    <p:sldId id="263" r:id="rId19"/>
    <p:sldId id="264" r:id="rId20"/>
    <p:sldId id="273" r:id="rId21"/>
    <p:sldId id="266" r:id="rId22"/>
  </p:sldIdLst>
  <p:sldSz cx="9144000" cy="5143500" type="screen16x9"/>
  <p:notesSz cx="7559675" cy="106918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13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한상돈" userId="79e96a5a-747d-42b1-9574-354b36007b58" providerId="ADAL" clId="{8095C256-3493-4613-9952-ED1DD33784EA}"/>
    <pc:docChg chg="modSld">
      <pc:chgData name="한상돈" userId="79e96a5a-747d-42b1-9574-354b36007b58" providerId="ADAL" clId="{8095C256-3493-4613-9952-ED1DD33784EA}" dt="2026-06-05T03:16:49.123" v="15" actId="20577"/>
      <pc:docMkLst>
        <pc:docMk/>
      </pc:docMkLst>
      <pc:sldChg chg="modSp mod">
        <pc:chgData name="한상돈" userId="79e96a5a-747d-42b1-9574-354b36007b58" providerId="ADAL" clId="{8095C256-3493-4613-9952-ED1DD33784EA}" dt="2026-06-05T03:16:49.123" v="15" actId="20577"/>
        <pc:sldMkLst>
          <pc:docMk/>
          <pc:sldMk cId="0" sldId="264"/>
        </pc:sldMkLst>
        <pc:spChg chg="mod">
          <ac:chgData name="한상돈" userId="79e96a5a-747d-42b1-9574-354b36007b58" providerId="ADAL" clId="{8095C256-3493-4613-9952-ED1DD33784EA}" dt="2026-06-05T03:08:21.836" v="5" actId="255"/>
          <ac:spMkLst>
            <pc:docMk/>
            <pc:sldMk cId="0" sldId="264"/>
            <ac:spMk id="455" creationId="{00000000-0000-0000-0000-000000000000}"/>
          </ac:spMkLst>
        </pc:spChg>
        <pc:spChg chg="mod">
          <ac:chgData name="한상돈" userId="79e96a5a-747d-42b1-9574-354b36007b58" providerId="ADAL" clId="{8095C256-3493-4613-9952-ED1DD33784EA}" dt="2026-06-05T03:16:49.123" v="15" actId="20577"/>
          <ac:spMkLst>
            <pc:docMk/>
            <pc:sldMk cId="0" sldId="264"/>
            <ac:spMk id="457" creationId="{00000000-0000-0000-0000-000000000000}"/>
          </ac:spMkLst>
        </pc:spChg>
      </pc:sldChg>
      <pc:sldChg chg="modSp mod">
        <pc:chgData name="한상돈" userId="79e96a5a-747d-42b1-9574-354b36007b58" providerId="ADAL" clId="{8095C256-3493-4613-9952-ED1DD33784EA}" dt="2026-06-05T03:08:09.816" v="3" actId="20577"/>
        <pc:sldMkLst>
          <pc:docMk/>
          <pc:sldMk cId="0" sldId="273"/>
        </pc:sldMkLst>
        <pc:spChg chg="mod">
          <ac:chgData name="한상돈" userId="79e96a5a-747d-42b1-9574-354b36007b58" providerId="ADAL" clId="{8095C256-3493-4613-9952-ED1DD33784EA}" dt="2026-06-05T03:08:07.158" v="1" actId="20577"/>
          <ac:spMkLst>
            <pc:docMk/>
            <pc:sldMk cId="0" sldId="273"/>
            <ac:spMk id="5" creationId="{00000000-0000-0000-0000-000000000000}"/>
          </ac:spMkLst>
        </pc:spChg>
        <pc:spChg chg="mod">
          <ac:chgData name="한상돈" userId="79e96a5a-747d-42b1-9574-354b36007b58" providerId="ADAL" clId="{8095C256-3493-4613-9952-ED1DD33784EA}" dt="2026-06-05T03:08:09.816" v="3" actId="20577"/>
          <ac:spMkLst>
            <pc:docMk/>
            <pc:sldMk cId="0" sldId="273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13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26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26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26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26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0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1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1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1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4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5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5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5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5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5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9386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8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8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9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9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40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40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40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74880"/>
            <a:ext cx="8229240" cy="1119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"/>
          <p:cNvGrpSpPr/>
          <p:nvPr/>
        </p:nvGrpSpPr>
        <p:grpSpPr>
          <a:xfrm>
            <a:off x="4212000" y="0"/>
            <a:ext cx="718560" cy="1634040"/>
            <a:chOff x="4212000" y="0"/>
            <a:chExt cx="718560" cy="1634040"/>
          </a:xfrm>
        </p:grpSpPr>
        <p:sp>
          <p:nvSpPr>
            <p:cNvPr id="9" name="CustomShape 2"/>
            <p:cNvSpPr/>
            <p:nvPr/>
          </p:nvSpPr>
          <p:spPr>
            <a:xfrm>
              <a:off x="4446000" y="1275480"/>
              <a:ext cx="250560" cy="358560"/>
            </a:xfrm>
            <a:prstGeom prst="ellipse">
              <a:avLst/>
            </a:prstGeom>
            <a:solidFill>
              <a:srgbClr val="FFC22B"/>
            </a:solidFill>
            <a:ln>
              <a:solidFill>
                <a:srgbClr val="FFC22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2" name="Line 3"/>
            <p:cNvSpPr/>
            <p:nvPr/>
          </p:nvSpPr>
          <p:spPr>
            <a:xfrm>
              <a:off x="4572000" y="0"/>
              <a:ext cx="0" cy="987480"/>
            </a:xfrm>
            <a:prstGeom prst="line">
              <a:avLst/>
            </a:prstGeom>
            <a:ln w="1908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3" name="CustomShape 4"/>
            <p:cNvSpPr/>
            <p:nvPr/>
          </p:nvSpPr>
          <p:spPr>
            <a:xfrm>
              <a:off x="4428000" y="915480"/>
              <a:ext cx="286560" cy="2865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4" name="CustomShape 5"/>
            <p:cNvSpPr/>
            <p:nvPr/>
          </p:nvSpPr>
          <p:spPr>
            <a:xfrm>
              <a:off x="4356000" y="1131480"/>
              <a:ext cx="430560" cy="705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5" name="CustomShape 6"/>
            <p:cNvSpPr/>
            <p:nvPr/>
          </p:nvSpPr>
          <p:spPr>
            <a:xfrm>
              <a:off x="4212000" y="1023480"/>
              <a:ext cx="718560" cy="50256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ko-KR" altLang="en-US"/>
            </a:p>
          </p:txBody>
        </p:sp>
      </p:grp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457200" y="-36000"/>
            <a:ext cx="822888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en-US" sz="1800" b="0" strike="noStrike" spc="-1">
                <a:latin typeface="굴림"/>
              </a:rPr>
              <a:t>제목 텍스트의 서식을 편집하려면 클릭하십시오.</a:t>
            </a: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굴림"/>
              </a:rPr>
              <a:t>개요 텍스트의 서식을 편집하려면 클릭하십시오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굴림"/>
              </a:rPr>
              <a:t>2번째 개요 수준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굴림"/>
              </a:rPr>
              <a:t>3번째 개요 수준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굴림"/>
              </a:rPr>
              <a:t>4번째 개요 수준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굴림"/>
              </a:rPr>
              <a:t>5번째 개요 수준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굴림"/>
              </a:rPr>
              <a:t>6번째 개요 수준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굴림"/>
              </a:rPr>
              <a:t>7번째 개요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821520"/>
            <a:ext cx="9142560" cy="43207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ko-KR" altLang="en-US"/>
          </a:p>
        </p:txBody>
      </p:sp>
      <p:grpSp>
        <p:nvGrpSpPr>
          <p:cNvPr id="45" name="Group 2"/>
          <p:cNvGrpSpPr/>
          <p:nvPr/>
        </p:nvGrpSpPr>
        <p:grpSpPr>
          <a:xfrm>
            <a:off x="179640" y="9720"/>
            <a:ext cx="718560" cy="1006920"/>
            <a:chOff x="179640" y="9720"/>
            <a:chExt cx="718560" cy="1006920"/>
          </a:xfrm>
        </p:grpSpPr>
        <p:sp>
          <p:nvSpPr>
            <p:cNvPr id="46" name="CustomShape 3"/>
            <p:cNvSpPr/>
            <p:nvPr/>
          </p:nvSpPr>
          <p:spPr>
            <a:xfrm>
              <a:off x="413640" y="658080"/>
              <a:ext cx="250560" cy="358560"/>
            </a:xfrm>
            <a:prstGeom prst="ellipse">
              <a:avLst/>
            </a:prstGeom>
            <a:solidFill>
              <a:srgbClr val="FFC22B"/>
            </a:solidFill>
            <a:ln>
              <a:solidFill>
                <a:srgbClr val="FFC22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47" name="Line 4"/>
            <p:cNvSpPr/>
            <p:nvPr/>
          </p:nvSpPr>
          <p:spPr>
            <a:xfrm>
              <a:off x="539280" y="9720"/>
              <a:ext cx="0" cy="360360"/>
            </a:xfrm>
            <a:prstGeom prst="line">
              <a:avLst/>
            </a:prstGeom>
            <a:ln w="1908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48" name="CustomShape 5"/>
            <p:cNvSpPr/>
            <p:nvPr/>
          </p:nvSpPr>
          <p:spPr>
            <a:xfrm>
              <a:off x="395640" y="298080"/>
              <a:ext cx="286560" cy="2865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49" name="CustomShape 6"/>
            <p:cNvSpPr/>
            <p:nvPr/>
          </p:nvSpPr>
          <p:spPr>
            <a:xfrm>
              <a:off x="323640" y="514080"/>
              <a:ext cx="430560" cy="705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50" name="CustomShape 7"/>
            <p:cNvSpPr/>
            <p:nvPr/>
          </p:nvSpPr>
          <p:spPr>
            <a:xfrm>
              <a:off x="179640" y="406080"/>
              <a:ext cx="718560" cy="50256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ko-KR" altLang="en-US"/>
            </a:p>
          </p:txBody>
        </p:sp>
      </p:grpSp>
      <p:sp>
        <p:nvSpPr>
          <p:cNvPr id="51" name="PlaceHolder 8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굴림"/>
              </a:rPr>
              <a:t>제목 텍스트의 서식을 편집하려면 클릭하십시오.</a:t>
            </a:r>
          </a:p>
        </p:txBody>
      </p:sp>
      <p:sp>
        <p:nvSpPr>
          <p:cNvPr id="52" name="PlaceHolder 9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굴림"/>
              </a:rPr>
              <a:t>개요 텍스트의 서식을 편집하려면 클릭하십시오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굴림"/>
              </a:rPr>
              <a:t>2번째 개요 수준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굴림"/>
              </a:rPr>
              <a:t>3번째 개요 수준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굴림"/>
              </a:rPr>
              <a:t>4번째 개요 수준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굴림"/>
              </a:rPr>
              <a:t>5번째 개요 수준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굴림"/>
              </a:rPr>
              <a:t>6번째 개요 수준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굴림"/>
              </a:rPr>
              <a:t>7번째 개요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0" y="821520"/>
            <a:ext cx="9142560" cy="43207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ko-KR" altLang="en-US"/>
          </a:p>
        </p:txBody>
      </p:sp>
      <p:grpSp>
        <p:nvGrpSpPr>
          <p:cNvPr id="90" name="Group 2"/>
          <p:cNvGrpSpPr/>
          <p:nvPr/>
        </p:nvGrpSpPr>
        <p:grpSpPr>
          <a:xfrm>
            <a:off x="179640" y="9720"/>
            <a:ext cx="718560" cy="1006920"/>
            <a:chOff x="179640" y="9720"/>
            <a:chExt cx="718560" cy="1006920"/>
          </a:xfrm>
        </p:grpSpPr>
        <p:sp>
          <p:nvSpPr>
            <p:cNvPr id="91" name="CustomShape 3"/>
            <p:cNvSpPr/>
            <p:nvPr/>
          </p:nvSpPr>
          <p:spPr>
            <a:xfrm>
              <a:off x="413640" y="658080"/>
              <a:ext cx="250560" cy="358560"/>
            </a:xfrm>
            <a:prstGeom prst="ellipse">
              <a:avLst/>
            </a:prstGeom>
            <a:solidFill>
              <a:srgbClr val="FFC22B"/>
            </a:solidFill>
            <a:ln>
              <a:solidFill>
                <a:srgbClr val="FFC22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92" name="Line 4"/>
            <p:cNvSpPr/>
            <p:nvPr/>
          </p:nvSpPr>
          <p:spPr>
            <a:xfrm>
              <a:off x="539280" y="9720"/>
              <a:ext cx="0" cy="360360"/>
            </a:xfrm>
            <a:prstGeom prst="line">
              <a:avLst/>
            </a:prstGeom>
            <a:ln w="1908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93" name="CustomShape 5"/>
            <p:cNvSpPr/>
            <p:nvPr/>
          </p:nvSpPr>
          <p:spPr>
            <a:xfrm>
              <a:off x="395640" y="298080"/>
              <a:ext cx="286560" cy="2865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94" name="CustomShape 6"/>
            <p:cNvSpPr/>
            <p:nvPr/>
          </p:nvSpPr>
          <p:spPr>
            <a:xfrm>
              <a:off x="323640" y="514080"/>
              <a:ext cx="430560" cy="705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95" name="CustomShape 7"/>
            <p:cNvSpPr/>
            <p:nvPr/>
          </p:nvSpPr>
          <p:spPr>
            <a:xfrm>
              <a:off x="179640" y="406080"/>
              <a:ext cx="718560" cy="50256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ko-KR" altLang="en-US"/>
            </a:p>
          </p:txBody>
        </p:sp>
      </p:grpSp>
      <p:sp>
        <p:nvSpPr>
          <p:cNvPr id="96" name="PlaceHolder 8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굴림"/>
              </a:rPr>
              <a:t>제목 텍스트의 서식을 편집하려면 클릭하십시오.</a:t>
            </a:r>
          </a:p>
        </p:txBody>
      </p:sp>
      <p:sp>
        <p:nvSpPr>
          <p:cNvPr id="97" name="PlaceHolder 9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굴림"/>
              </a:rPr>
              <a:t>개요 텍스트의 서식을 편집하려면 클릭하십시오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굴림"/>
              </a:rPr>
              <a:t>2번째 개요 수준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굴림"/>
              </a:rPr>
              <a:t>3번째 개요 수준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굴림"/>
              </a:rPr>
              <a:t>4번째 개요 수준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굴림"/>
              </a:rPr>
              <a:t>5번째 개요 수준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굴림"/>
              </a:rPr>
              <a:t>6번째 개요 수준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굴림"/>
              </a:rPr>
              <a:t>7번째 개요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0" y="821520"/>
            <a:ext cx="9142560" cy="43207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ko-KR" altLang="en-US"/>
          </a:p>
        </p:txBody>
      </p:sp>
      <p:grpSp>
        <p:nvGrpSpPr>
          <p:cNvPr id="225" name="Group 2"/>
          <p:cNvGrpSpPr/>
          <p:nvPr/>
        </p:nvGrpSpPr>
        <p:grpSpPr>
          <a:xfrm>
            <a:off x="179640" y="9720"/>
            <a:ext cx="718560" cy="1006920"/>
            <a:chOff x="179640" y="9720"/>
            <a:chExt cx="718560" cy="1006920"/>
          </a:xfrm>
        </p:grpSpPr>
        <p:sp>
          <p:nvSpPr>
            <p:cNvPr id="226" name="CustomShape 3"/>
            <p:cNvSpPr/>
            <p:nvPr/>
          </p:nvSpPr>
          <p:spPr>
            <a:xfrm>
              <a:off x="413640" y="658080"/>
              <a:ext cx="250560" cy="358560"/>
            </a:xfrm>
            <a:prstGeom prst="ellipse">
              <a:avLst/>
            </a:prstGeom>
            <a:solidFill>
              <a:srgbClr val="FFC22B"/>
            </a:solidFill>
            <a:ln>
              <a:solidFill>
                <a:srgbClr val="FFC22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227" name="Line 4"/>
            <p:cNvSpPr/>
            <p:nvPr/>
          </p:nvSpPr>
          <p:spPr>
            <a:xfrm>
              <a:off x="539280" y="9720"/>
              <a:ext cx="0" cy="360360"/>
            </a:xfrm>
            <a:prstGeom prst="line">
              <a:avLst/>
            </a:prstGeom>
            <a:ln w="1908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228" name="CustomShape 5"/>
            <p:cNvSpPr/>
            <p:nvPr/>
          </p:nvSpPr>
          <p:spPr>
            <a:xfrm>
              <a:off x="395640" y="298080"/>
              <a:ext cx="286560" cy="2865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229" name="CustomShape 6"/>
            <p:cNvSpPr/>
            <p:nvPr/>
          </p:nvSpPr>
          <p:spPr>
            <a:xfrm>
              <a:off x="323640" y="514080"/>
              <a:ext cx="430560" cy="705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230" name="CustomShape 7"/>
            <p:cNvSpPr/>
            <p:nvPr/>
          </p:nvSpPr>
          <p:spPr>
            <a:xfrm>
              <a:off x="179640" y="406080"/>
              <a:ext cx="718560" cy="50256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31" name="PlaceHolder 8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굴림"/>
              </a:rPr>
              <a:t>제목 텍스트의 서식을 편집하려면 클릭하십시오.</a:t>
            </a:r>
          </a:p>
        </p:txBody>
      </p:sp>
      <p:sp>
        <p:nvSpPr>
          <p:cNvPr id="232" name="PlaceHolder 9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굴림"/>
              </a:rPr>
              <a:t>개요 텍스트의 서식을 편집하려면 클릭하십시오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굴림"/>
              </a:rPr>
              <a:t>2번째 개요 수준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굴림"/>
              </a:rPr>
              <a:t>3번째 개요 수준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굴림"/>
              </a:rPr>
              <a:t>4번째 개요 수준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굴림"/>
              </a:rPr>
              <a:t>5번째 개요 수준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굴림"/>
              </a:rPr>
              <a:t>6번째 개요 수준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굴림"/>
              </a:rPr>
              <a:t>7번째 개요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0" y="821520"/>
            <a:ext cx="9142560" cy="43207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ko-KR" altLang="en-US"/>
          </a:p>
        </p:txBody>
      </p:sp>
      <p:grpSp>
        <p:nvGrpSpPr>
          <p:cNvPr id="270" name="Group 2"/>
          <p:cNvGrpSpPr/>
          <p:nvPr/>
        </p:nvGrpSpPr>
        <p:grpSpPr>
          <a:xfrm>
            <a:off x="179640" y="9720"/>
            <a:ext cx="718560" cy="1006920"/>
            <a:chOff x="179640" y="9720"/>
            <a:chExt cx="718560" cy="1006920"/>
          </a:xfrm>
        </p:grpSpPr>
        <p:sp>
          <p:nvSpPr>
            <p:cNvPr id="271" name="CustomShape 3"/>
            <p:cNvSpPr/>
            <p:nvPr/>
          </p:nvSpPr>
          <p:spPr>
            <a:xfrm>
              <a:off x="413640" y="658080"/>
              <a:ext cx="250560" cy="358560"/>
            </a:xfrm>
            <a:prstGeom prst="ellipse">
              <a:avLst/>
            </a:prstGeom>
            <a:solidFill>
              <a:srgbClr val="FFC22B"/>
            </a:solidFill>
            <a:ln>
              <a:solidFill>
                <a:srgbClr val="FFC22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272" name="Line 4"/>
            <p:cNvSpPr/>
            <p:nvPr/>
          </p:nvSpPr>
          <p:spPr>
            <a:xfrm>
              <a:off x="539280" y="9720"/>
              <a:ext cx="0" cy="360360"/>
            </a:xfrm>
            <a:prstGeom prst="line">
              <a:avLst/>
            </a:prstGeom>
            <a:ln w="1908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273" name="CustomShape 5"/>
            <p:cNvSpPr/>
            <p:nvPr/>
          </p:nvSpPr>
          <p:spPr>
            <a:xfrm>
              <a:off x="395640" y="298080"/>
              <a:ext cx="286560" cy="2865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274" name="CustomShape 6"/>
            <p:cNvSpPr/>
            <p:nvPr/>
          </p:nvSpPr>
          <p:spPr>
            <a:xfrm>
              <a:off x="323640" y="514080"/>
              <a:ext cx="430560" cy="705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275" name="CustomShape 7"/>
            <p:cNvSpPr/>
            <p:nvPr/>
          </p:nvSpPr>
          <p:spPr>
            <a:xfrm>
              <a:off x="179640" y="406080"/>
              <a:ext cx="718560" cy="50256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76" name="PlaceHolder 8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굴림"/>
              </a:rPr>
              <a:t>제목 텍스트의 서식을 편집하려면 클릭하십시오.</a:t>
            </a:r>
          </a:p>
        </p:txBody>
      </p:sp>
      <p:sp>
        <p:nvSpPr>
          <p:cNvPr id="277" name="PlaceHolder 9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굴림"/>
              </a:rPr>
              <a:t>개요 텍스트의 서식을 편집하려면 클릭하십시오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굴림"/>
              </a:rPr>
              <a:t>2번째 개요 수준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굴림"/>
              </a:rPr>
              <a:t>3번째 개요 수준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굴림"/>
              </a:rPr>
              <a:t>4번째 개요 수준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굴림"/>
              </a:rPr>
              <a:t>5번째 개요 수준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굴림"/>
              </a:rPr>
              <a:t>6번째 개요 수준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굴림"/>
              </a:rPr>
              <a:t>7번째 개요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0" y="821520"/>
            <a:ext cx="9142560" cy="43207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ko-KR" altLang="en-US"/>
          </a:p>
        </p:txBody>
      </p:sp>
      <p:grpSp>
        <p:nvGrpSpPr>
          <p:cNvPr id="315" name="Group 2"/>
          <p:cNvGrpSpPr/>
          <p:nvPr/>
        </p:nvGrpSpPr>
        <p:grpSpPr>
          <a:xfrm>
            <a:off x="179640" y="9720"/>
            <a:ext cx="718560" cy="1006920"/>
            <a:chOff x="179640" y="9720"/>
            <a:chExt cx="718560" cy="1006920"/>
          </a:xfrm>
        </p:grpSpPr>
        <p:sp>
          <p:nvSpPr>
            <p:cNvPr id="316" name="CustomShape 3"/>
            <p:cNvSpPr/>
            <p:nvPr/>
          </p:nvSpPr>
          <p:spPr>
            <a:xfrm>
              <a:off x="413640" y="658080"/>
              <a:ext cx="250560" cy="358560"/>
            </a:xfrm>
            <a:prstGeom prst="ellipse">
              <a:avLst/>
            </a:prstGeom>
            <a:solidFill>
              <a:srgbClr val="FFC22B"/>
            </a:solidFill>
            <a:ln>
              <a:solidFill>
                <a:srgbClr val="FFC22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317" name="Line 4"/>
            <p:cNvSpPr/>
            <p:nvPr/>
          </p:nvSpPr>
          <p:spPr>
            <a:xfrm>
              <a:off x="539280" y="9720"/>
              <a:ext cx="0" cy="360360"/>
            </a:xfrm>
            <a:prstGeom prst="line">
              <a:avLst/>
            </a:prstGeom>
            <a:ln w="1908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318" name="CustomShape 5"/>
            <p:cNvSpPr/>
            <p:nvPr/>
          </p:nvSpPr>
          <p:spPr>
            <a:xfrm>
              <a:off x="395640" y="298080"/>
              <a:ext cx="286560" cy="2865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319" name="CustomShape 6"/>
            <p:cNvSpPr/>
            <p:nvPr/>
          </p:nvSpPr>
          <p:spPr>
            <a:xfrm>
              <a:off x="323640" y="514080"/>
              <a:ext cx="430560" cy="705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320" name="CustomShape 7"/>
            <p:cNvSpPr/>
            <p:nvPr/>
          </p:nvSpPr>
          <p:spPr>
            <a:xfrm>
              <a:off x="179640" y="406080"/>
              <a:ext cx="718560" cy="50256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21" name="PlaceHolder 8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굴림"/>
              </a:rPr>
              <a:t>제목 텍스트의 서식을 편집하려면 클릭하십시오.</a:t>
            </a:r>
          </a:p>
        </p:txBody>
      </p:sp>
      <p:sp>
        <p:nvSpPr>
          <p:cNvPr id="322" name="PlaceHolder 9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굴림"/>
              </a:rPr>
              <a:t>개요 텍스트의 서식을 편집하려면 클릭하십시오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굴림"/>
              </a:rPr>
              <a:t>2번째 개요 수준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굴림"/>
              </a:rPr>
              <a:t>3번째 개요 수준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굴림"/>
              </a:rPr>
              <a:t>4번째 개요 수준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굴림"/>
              </a:rPr>
              <a:t>5번째 개요 수준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굴림"/>
              </a:rPr>
              <a:t>6번째 개요 수준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굴림"/>
              </a:rPr>
              <a:t>7번째 개요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65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roup 1"/>
          <p:cNvGrpSpPr/>
          <p:nvPr/>
        </p:nvGrpSpPr>
        <p:grpSpPr>
          <a:xfrm>
            <a:off x="4212000" y="0"/>
            <a:ext cx="718560" cy="1634040"/>
            <a:chOff x="4212000" y="0"/>
            <a:chExt cx="718560" cy="1634040"/>
          </a:xfrm>
        </p:grpSpPr>
        <p:sp>
          <p:nvSpPr>
            <p:cNvPr id="360" name="CustomShape 2"/>
            <p:cNvSpPr/>
            <p:nvPr/>
          </p:nvSpPr>
          <p:spPr>
            <a:xfrm>
              <a:off x="4446000" y="1275480"/>
              <a:ext cx="250560" cy="358560"/>
            </a:xfrm>
            <a:prstGeom prst="ellipse">
              <a:avLst/>
            </a:prstGeom>
            <a:solidFill>
              <a:srgbClr val="FFC22B"/>
            </a:solidFill>
            <a:ln>
              <a:solidFill>
                <a:srgbClr val="FFC22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361" name="Line 3"/>
            <p:cNvSpPr/>
            <p:nvPr/>
          </p:nvSpPr>
          <p:spPr>
            <a:xfrm>
              <a:off x="4572000" y="0"/>
              <a:ext cx="0" cy="987480"/>
            </a:xfrm>
            <a:prstGeom prst="line">
              <a:avLst/>
            </a:prstGeom>
            <a:ln w="1908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362" name="CustomShape 4"/>
            <p:cNvSpPr/>
            <p:nvPr/>
          </p:nvSpPr>
          <p:spPr>
            <a:xfrm>
              <a:off x="4428000" y="915480"/>
              <a:ext cx="286560" cy="2865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363" name="CustomShape 5"/>
            <p:cNvSpPr/>
            <p:nvPr/>
          </p:nvSpPr>
          <p:spPr>
            <a:xfrm>
              <a:off x="4356000" y="1131480"/>
              <a:ext cx="430560" cy="705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364" name="CustomShape 6"/>
            <p:cNvSpPr/>
            <p:nvPr/>
          </p:nvSpPr>
          <p:spPr>
            <a:xfrm>
              <a:off x="4212000" y="1023480"/>
              <a:ext cx="718560" cy="50256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65" name="PlaceHolder 7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굴림"/>
              </a:rPr>
              <a:t>제목 텍스트의 서식을 편집하려면 클릭하십시오.</a:t>
            </a:r>
          </a:p>
        </p:txBody>
      </p:sp>
      <p:sp>
        <p:nvSpPr>
          <p:cNvPr id="366" name="PlaceHolder 8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굴림"/>
              </a:rPr>
              <a:t>개요 텍스트의 서식을 편집하려면 클릭하십시오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굴림"/>
              </a:rPr>
              <a:t>2번째 개요 수준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굴림"/>
              </a:rPr>
              <a:t>3번째 개요 수준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굴림"/>
              </a:rPr>
              <a:t>4번째 개요 수준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굴림"/>
              </a:rPr>
              <a:t>5번째 개요 수준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굴림"/>
              </a:rPr>
              <a:t>6번째 개요 수준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굴림"/>
              </a:rPr>
              <a:t>7번째 개요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0" y="0"/>
            <a:ext cx="9142560" cy="5142240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ko-KR" altLang="en-US"/>
          </a:p>
        </p:txBody>
      </p:sp>
      <p:sp>
        <p:nvSpPr>
          <p:cNvPr id="404" name="CustomShape 2"/>
          <p:cNvSpPr/>
          <p:nvPr/>
        </p:nvSpPr>
        <p:spPr>
          <a:xfrm>
            <a:off x="455400" y="1801504"/>
            <a:ext cx="82317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FFC22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11. </a:t>
            </a:r>
            <a:r>
              <a:rPr lang="en-US" sz="3600" b="1" strike="noStrike" spc="-1" dirty="0" err="1">
                <a:solidFill>
                  <a:srgbClr val="FFC22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공학</a:t>
            </a:r>
            <a:r>
              <a:rPr lang="en-US" sz="3600" b="1" strike="noStrike" spc="-1" dirty="0">
                <a:solidFill>
                  <a:srgbClr val="FFC22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3600" b="1" strike="noStrike" spc="-1" dirty="0" err="1">
                <a:solidFill>
                  <a:srgbClr val="FFC22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전문가</a:t>
            </a:r>
            <a:r>
              <a:rPr lang="en-US" sz="3600" b="1" strike="noStrike" spc="-1" dirty="0">
                <a:solidFill>
                  <a:srgbClr val="FFC22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3600" b="1" strike="noStrike" spc="-1" dirty="0" err="1">
                <a:solidFill>
                  <a:srgbClr val="FFC22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정신과</a:t>
            </a:r>
            <a:r>
              <a:rPr lang="en-US" sz="3600" b="1" strike="noStrike" spc="-1" dirty="0">
                <a:solidFill>
                  <a:srgbClr val="FFC22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3600" b="1" strike="noStrike" spc="-1" dirty="0" err="1">
                <a:solidFill>
                  <a:srgbClr val="FFC22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윤리</a:t>
            </a:r>
            <a:r>
              <a:rPr lang="en-US" sz="3600" b="1" strike="noStrike" spc="-1" dirty="0">
                <a:solidFill>
                  <a:srgbClr val="FFC22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: </a:t>
            </a:r>
            <a:r>
              <a:rPr lang="en-US" sz="3600" b="1" strike="noStrike" spc="-1" dirty="0" err="1">
                <a:solidFill>
                  <a:srgbClr val="FFC22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향후</a:t>
            </a:r>
            <a:r>
              <a:rPr lang="en-US" sz="3600" b="1" strike="noStrike" spc="-1" dirty="0">
                <a:solidFill>
                  <a:srgbClr val="FFC22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3600" b="1" strike="noStrike" spc="-1" dirty="0" err="1">
                <a:solidFill>
                  <a:srgbClr val="FFC22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과제</a:t>
            </a:r>
            <a:endParaRPr lang="en-US" sz="3600" b="0" strike="noStrike" spc="-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405" name="CustomShape 3"/>
          <p:cNvSpPr/>
          <p:nvPr/>
        </p:nvSpPr>
        <p:spPr>
          <a:xfrm>
            <a:off x="7288593" y="4306531"/>
            <a:ext cx="1989222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ko-KR" b="1" strike="noStrike" spc="-1" dirty="0">
                <a:solidFill>
                  <a:srgbClr val="595959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AI</a:t>
            </a:r>
            <a:r>
              <a:rPr lang="ko-KR" altLang="en-US" b="1" strike="noStrike" spc="-1" dirty="0">
                <a:solidFill>
                  <a:srgbClr val="595959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소프트웨어학부</a:t>
            </a:r>
            <a:endParaRPr lang="en-US" b="0" strike="noStrike" spc="-1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en-US" b="1" strike="noStrike" spc="-1" dirty="0">
                <a:solidFill>
                  <a:srgbClr val="595959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20243419 </a:t>
            </a:r>
            <a:r>
              <a:rPr lang="ko-KR" altLang="en-US" b="1" strike="noStrike" spc="-1" dirty="0">
                <a:solidFill>
                  <a:srgbClr val="595959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한상돈</a:t>
            </a:r>
            <a:endParaRPr lang="en-US" b="0" strike="noStrike" spc="-1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406" name="CustomShape 4"/>
          <p:cNvSpPr/>
          <p:nvPr/>
        </p:nvSpPr>
        <p:spPr>
          <a:xfrm>
            <a:off x="455400" y="2703357"/>
            <a:ext cx="8228160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200" b="1" strike="noStrike" spc="-1" dirty="0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11.2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미국</a:t>
            </a:r>
            <a:r>
              <a:rPr lang="en-US" sz="2200" b="1" strike="noStrike" spc="-1" dirty="0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전문직</a:t>
            </a:r>
            <a:r>
              <a:rPr lang="en-US" sz="2200" b="1" strike="noStrike" spc="-1" dirty="0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공학</a:t>
            </a:r>
            <a:r>
              <a:rPr lang="en-US" sz="2200" b="1" strike="noStrike" spc="-1" dirty="0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협회들</a:t>
            </a:r>
            <a:endParaRPr lang="en-US" sz="2200" b="0" strike="noStrike" spc="-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A1BE6-4458-1F48-F6A3-DA5E3E267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2">
            <a:extLst>
              <a:ext uri="{FF2B5EF4-FFF2-40B4-BE49-F238E27FC236}">
                <a16:creationId xmlns:a16="http://schemas.microsoft.com/office/drawing/2014/main" id="{BD8E31EA-1FC0-B5CA-0AA6-F641500B6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716" y="244213"/>
            <a:ext cx="7125127" cy="42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1" strike="noStrike" spc="-1" dirty="0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11.3 </a:t>
            </a:r>
            <a:r>
              <a:rPr lang="ko-KR" altLang="en-US" sz="2200" b="1" spc="-1" dirty="0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윤리를 장려하기</a:t>
            </a:r>
            <a:endParaRPr lang="en-US" sz="1400" b="0" u="sng" strike="noStrike" spc="-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A6B2396-29E1-5D43-2F83-0CA6B44A318B}"/>
              </a:ext>
            </a:extLst>
          </p:cNvPr>
          <p:cNvGrpSpPr/>
          <p:nvPr/>
        </p:nvGrpSpPr>
        <p:grpSpPr>
          <a:xfrm>
            <a:off x="766853" y="1392865"/>
            <a:ext cx="7610294" cy="2876417"/>
            <a:chOff x="1147338" y="2179779"/>
            <a:chExt cx="9863985" cy="3793840"/>
          </a:xfrm>
        </p:grpSpPr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FBDD1E17-0840-2726-76F3-505D7E4F9CD9}"/>
                </a:ext>
              </a:extLst>
            </p:cNvPr>
            <p:cNvSpPr/>
            <p:nvPr/>
          </p:nvSpPr>
          <p:spPr>
            <a:xfrm>
              <a:off x="1147338" y="2179779"/>
              <a:ext cx="3793840" cy="3793840"/>
            </a:xfrm>
            <a:prstGeom prst="ellipse">
              <a:avLst/>
            </a:prstGeom>
            <a:gradFill rotWithShape="1">
              <a:gsLst>
                <a:gs pos="0">
                  <a:schemeClr val="accent4"/>
                </a:gs>
                <a:gs pos="90000">
                  <a:schemeClr val="accent4">
                    <a:shade val="100000"/>
                    <a:satMod val="105000"/>
                  </a:schemeClr>
                </a:gs>
                <a:gs pos="100000">
                  <a:schemeClr val="accent4">
                    <a:shade val="80000"/>
                    <a:satMod val="120000"/>
                  </a:schemeClr>
                </a:gs>
              </a:gsLst>
              <a:path path="circle">
                <a:fillToRect l="100000" t="100000" r="100000" b="100000"/>
              </a:path>
            </a:gradFill>
            <a:ln w="10000" cap="flat" cmpd="sng" algn="ctr">
              <a:solidFill>
                <a:schemeClr val="accent4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9A3370B-B0B5-2039-2827-87656C04EA90}"/>
                </a:ext>
              </a:extLst>
            </p:cNvPr>
            <p:cNvSpPr txBox="1"/>
            <p:nvPr/>
          </p:nvSpPr>
          <p:spPr>
            <a:xfrm>
              <a:off x="1702933" y="2735374"/>
              <a:ext cx="2682650" cy="2682650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44450" tIns="44450" rIns="44450" bIns="44450" anchor="ctr" anchorCtr="0">
              <a:noAutofit/>
            </a:bodyPr>
            <a:lstStyle/>
            <a:p>
              <a:pPr lvl="0" algn="ctr" defTabSz="1555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ko-KR" altLang="en-US" sz="2800" kern="1200" dirty="0">
                  <a:latin typeface="맑은 고딕"/>
                </a:rPr>
                <a:t>윤리 강요 </a:t>
              </a:r>
              <a:r>
                <a:rPr lang="en-US" altLang="ko-KR" sz="2800" kern="1200" dirty="0">
                  <a:latin typeface="맑은 고딕"/>
                </a:rPr>
                <a:t>X</a:t>
              </a:r>
            </a:p>
            <a:p>
              <a:pPr lvl="0" algn="ctr" defTabSz="1555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ko-KR" altLang="en-US" sz="2800" kern="1200" dirty="0">
                  <a:latin typeface="맑은 고딕"/>
                </a:rPr>
                <a:t>윤리 장려 </a:t>
              </a:r>
              <a:r>
                <a:rPr lang="en-US" altLang="ko-KR" sz="2800" kern="1200" dirty="0">
                  <a:latin typeface="맑은 고딕"/>
                </a:rPr>
                <a:t>O</a:t>
              </a:r>
              <a:endParaRPr lang="ko-KR" altLang="en-US" sz="2800" kern="1200" dirty="0">
                <a:latin typeface="맑은 고딕"/>
              </a:endParaRPr>
            </a:p>
          </p:txBody>
        </p:sp>
        <p:sp>
          <p:nvSpPr>
            <p:cNvPr id="6" name="화살표: 오른쪽 5">
              <a:extLst>
                <a:ext uri="{FF2B5EF4-FFF2-40B4-BE49-F238E27FC236}">
                  <a16:creationId xmlns:a16="http://schemas.microsoft.com/office/drawing/2014/main" id="{625EA77C-E56C-4C90-B7A1-BAB0285EFF38}"/>
                </a:ext>
              </a:extLst>
            </p:cNvPr>
            <p:cNvSpPr/>
            <p:nvPr/>
          </p:nvSpPr>
          <p:spPr>
            <a:xfrm>
              <a:off x="5510255" y="3371045"/>
              <a:ext cx="1206441" cy="141130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>
                <a:tint val="55000"/>
                <a:satMod val="130000"/>
              </a:schemeClr>
            </a:solidFill>
            <a:ln w="10000" cap="flat" cmpd="sng" algn="ctr">
              <a:solidFill>
                <a:schemeClr val="accent4"/>
              </a:solidFill>
              <a:prstDash val="solid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20FA8F-146F-650C-296A-18B4E3BF35F7}"/>
                </a:ext>
              </a:extLst>
            </p:cNvPr>
            <p:cNvSpPr txBox="1"/>
            <p:nvPr/>
          </p:nvSpPr>
          <p:spPr>
            <a:xfrm>
              <a:off x="5510255" y="3653307"/>
              <a:ext cx="844509" cy="846784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anchor="ctr" anchorCtr="0">
              <a:noAutofit/>
            </a:bodyPr>
            <a:lstStyle/>
            <a:p>
              <a:pPr lvl="0" algn="ctr" defTabSz="2444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ko-KR" altLang="en-US" sz="5500" kern="1200">
                <a:latin typeface="맑은 고딕"/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78DAD960-710A-9C55-7593-87A924B837C4}"/>
                </a:ext>
              </a:extLst>
            </p:cNvPr>
            <p:cNvSpPr/>
            <p:nvPr/>
          </p:nvSpPr>
          <p:spPr>
            <a:xfrm>
              <a:off x="7217483" y="2179779"/>
              <a:ext cx="3793840" cy="3793840"/>
            </a:xfrm>
            <a:prstGeom prst="ellipse">
              <a:avLst/>
            </a:prstGeom>
            <a:gradFill rotWithShape="1">
              <a:gsLst>
                <a:gs pos="0">
                  <a:schemeClr val="accent4"/>
                </a:gs>
                <a:gs pos="90000">
                  <a:schemeClr val="accent4">
                    <a:shade val="100000"/>
                    <a:satMod val="105000"/>
                  </a:schemeClr>
                </a:gs>
                <a:gs pos="100000">
                  <a:schemeClr val="accent4">
                    <a:shade val="80000"/>
                    <a:satMod val="120000"/>
                  </a:schemeClr>
                </a:gs>
              </a:gsLst>
              <a:path path="circle">
                <a:fillToRect l="100000" t="100000" r="100000" b="100000"/>
              </a:path>
            </a:gradFill>
            <a:ln w="10000" cap="flat" cmpd="sng" algn="ctr">
              <a:solidFill>
                <a:schemeClr val="accent4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B0103CF-069A-6B0B-718A-E109F2DA0064}"/>
                </a:ext>
              </a:extLst>
            </p:cNvPr>
            <p:cNvSpPr txBox="1"/>
            <p:nvPr/>
          </p:nvSpPr>
          <p:spPr>
            <a:xfrm>
              <a:off x="7828205" y="2791469"/>
              <a:ext cx="2682650" cy="2682650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44450" tIns="44450" rIns="44450" bIns="44450" anchor="ctr" anchorCtr="0">
              <a:noAutofit/>
            </a:bodyPr>
            <a:lstStyle/>
            <a:p>
              <a:pPr lvl="0" algn="ctr" defTabSz="1555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ko-KR" altLang="en-US" sz="2000" kern="1200" dirty="0">
                  <a:latin typeface="맑은 고딕"/>
                </a:rPr>
                <a:t>윤리적 </a:t>
              </a:r>
              <a:r>
                <a:rPr lang="ko-KR" altLang="en-US" sz="2000" kern="1200" dirty="0" err="1">
                  <a:latin typeface="맑은 고딕"/>
                </a:rPr>
                <a:t>행위한</a:t>
              </a:r>
              <a:r>
                <a:rPr lang="ko-KR" altLang="en-US" sz="2000" kern="1200" dirty="0">
                  <a:latin typeface="맑은 고딕"/>
                </a:rPr>
                <a:t> 회원 지지</a:t>
              </a:r>
              <a:r>
                <a:rPr lang="en-US" altLang="ko-KR" sz="2000" kern="1200" dirty="0">
                  <a:latin typeface="맑은 고딕"/>
                </a:rPr>
                <a:t>, </a:t>
              </a:r>
            </a:p>
            <a:p>
              <a:pPr lvl="0" algn="ctr" defTabSz="1555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ko-KR" altLang="en-US" sz="2000" kern="1200" dirty="0">
                  <a:latin typeface="맑은 고딕"/>
                </a:rPr>
                <a:t>보상</a:t>
              </a:r>
              <a:r>
                <a:rPr lang="en-US" altLang="ko-KR" sz="2000" kern="1200" dirty="0">
                  <a:latin typeface="맑은 고딕"/>
                </a:rPr>
                <a:t>,</a:t>
              </a:r>
            </a:p>
            <a:p>
              <a:pPr lvl="0" algn="ctr" defTabSz="1555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ko-KR" altLang="en-US" sz="2000" kern="1200" dirty="0">
                  <a:latin typeface="맑은 고딕"/>
                </a:rPr>
                <a:t>격려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4373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EA9ED9CF-A5D4-2DC0-A23C-32194BBD3DD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1485088"/>
            <a:ext cx="8229600" cy="2982913"/>
          </a:xfrm>
        </p:spPr>
        <p:txBody>
          <a:bodyPr>
            <a:noAutofit/>
          </a:bodyPr>
          <a:lstStyle/>
          <a:p>
            <a:pPr marL="502920" indent="-457200">
              <a:buAutoNum type="arabicPeriod"/>
              <a:defRPr/>
            </a:pPr>
            <a:r>
              <a:rPr lang="ko-KR" altLang="en-US" sz="1600" dirty="0">
                <a:solidFill>
                  <a:schemeClr val="bg1"/>
                </a:solidFill>
                <a:latin typeface="맑은 고딕"/>
              </a:rPr>
              <a:t>전문직의 헌장에 무엇이 있어야 할 것인지를 토의</a:t>
            </a:r>
          </a:p>
          <a:p>
            <a:pPr marL="502920" indent="-457200">
              <a:buAutoNum type="arabicPeriod"/>
              <a:defRPr/>
            </a:pPr>
            <a:r>
              <a:rPr lang="ko-KR" altLang="en-US" sz="1600" dirty="0">
                <a:solidFill>
                  <a:schemeClr val="bg1"/>
                </a:solidFill>
                <a:latin typeface="맑은 고딕"/>
              </a:rPr>
              <a:t>모범적인 윤리적 행위를 한 공학자에 대한 포상 내용을 확립</a:t>
            </a:r>
          </a:p>
          <a:p>
            <a:pPr marL="502920" indent="-457200">
              <a:buAutoNum type="arabicPeriod"/>
              <a:defRPr/>
            </a:pPr>
            <a:r>
              <a:rPr lang="ko-KR" altLang="en-US" sz="1600" dirty="0">
                <a:solidFill>
                  <a:schemeClr val="bg1"/>
                </a:solidFill>
                <a:latin typeface="맑은 고딕"/>
              </a:rPr>
              <a:t>윤리적 기준을 고수하였다는 이유로 퇴출당하는 공학자들을 도움</a:t>
            </a:r>
          </a:p>
          <a:p>
            <a:pPr marL="502920" indent="-457200">
              <a:buAutoNum type="arabicPeriod"/>
              <a:defRPr/>
            </a:pPr>
            <a:r>
              <a:rPr lang="en-US" altLang="ko-KR" sz="1600" dirty="0">
                <a:solidFill>
                  <a:schemeClr val="bg1"/>
                </a:solidFill>
                <a:latin typeface="맑은 고딕"/>
              </a:rPr>
              <a:t>“</a:t>
            </a:r>
            <a:r>
              <a:rPr lang="ko-KR" altLang="en-US" sz="1600" dirty="0">
                <a:solidFill>
                  <a:schemeClr val="bg1"/>
                </a:solidFill>
                <a:latin typeface="맑은 고딕"/>
              </a:rPr>
              <a:t>윤리문제 도움전화</a:t>
            </a:r>
            <a:r>
              <a:rPr lang="en-US" altLang="ko-KR" sz="1600" dirty="0">
                <a:solidFill>
                  <a:schemeClr val="bg1"/>
                </a:solidFill>
                <a:latin typeface="맑은 고딕"/>
              </a:rPr>
              <a:t>”</a:t>
            </a:r>
            <a:r>
              <a:rPr lang="ko-KR" altLang="en-US" sz="1600" dirty="0">
                <a:solidFill>
                  <a:schemeClr val="bg1"/>
                </a:solidFill>
                <a:latin typeface="맑은 고딕"/>
              </a:rPr>
              <a:t>를 만들거나 윤리적 사안에 봉착하여 자문을  구할 수 있는 기타 서비스를 확립</a:t>
            </a:r>
          </a:p>
          <a:p>
            <a:pPr marL="502920" indent="-457200">
              <a:buAutoNum type="arabicPeriod"/>
              <a:defRPr/>
            </a:pPr>
            <a:r>
              <a:rPr lang="ko-KR" altLang="en-US" sz="1600" dirty="0">
                <a:solidFill>
                  <a:schemeClr val="bg1"/>
                </a:solidFill>
                <a:latin typeface="맑은 고딕"/>
              </a:rPr>
              <a:t>새로운 기술이 가지고 있는 혜택과 위험에 관하여 공공사회를 교육시키는 일에 도움을 줌</a:t>
            </a:r>
          </a:p>
          <a:p>
            <a:pPr marL="502920" indent="-457200">
              <a:buAutoNum type="arabicPeriod"/>
              <a:defRPr/>
            </a:pPr>
            <a:r>
              <a:rPr lang="ko-KR" altLang="en-US" sz="1600" dirty="0">
                <a:solidFill>
                  <a:schemeClr val="bg1"/>
                </a:solidFill>
                <a:latin typeface="맑은 고딕"/>
              </a:rPr>
              <a:t>회원들의 잘못된 행동에 대한 조사는</a:t>
            </a:r>
            <a:r>
              <a:rPr lang="en-US" altLang="ko-KR" sz="1600" dirty="0">
                <a:solidFill>
                  <a:schemeClr val="bg1"/>
                </a:solidFill>
                <a:latin typeface="맑은 고딕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맑은 고딕"/>
              </a:rPr>
              <a:t>협회가 이러한 조사결과를 회원의 퇴출에 대한 명분으로 사용하든 안 하든 간에 계속 되어야 한다</a:t>
            </a:r>
            <a:r>
              <a:rPr lang="en-US" altLang="ko-KR" sz="1600" dirty="0">
                <a:solidFill>
                  <a:schemeClr val="bg1"/>
                </a:solidFill>
                <a:latin typeface="맑은 고딕"/>
              </a:rPr>
              <a:t>.</a:t>
            </a:r>
          </a:p>
          <a:p>
            <a:pPr marL="502920" indent="-457200">
              <a:buAutoNum type="arabicPeriod"/>
              <a:defRPr/>
            </a:pPr>
            <a:r>
              <a:rPr lang="ko-KR" altLang="en-US" sz="1600" dirty="0">
                <a:solidFill>
                  <a:schemeClr val="bg1"/>
                </a:solidFill>
                <a:latin typeface="맑은 고딕"/>
              </a:rPr>
              <a:t>분쟁이 된 사례에 대해서 헌장의 적용에 대해 공적인 결정을 함으로써 윤리에 대한 토의와 이해를 촉진</a:t>
            </a:r>
            <a:endParaRPr lang="en-US" altLang="ko-KR" sz="1600" dirty="0">
              <a:solidFill>
                <a:schemeClr val="bg1"/>
              </a:solidFill>
              <a:latin typeface="맑은 고딕"/>
            </a:endParaRP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5A314AB2-8CDA-F2A5-81F5-11ABD4DEC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60" y="0"/>
            <a:ext cx="8229600" cy="11191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1" strike="noStrike" spc="-1" dirty="0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11.3 </a:t>
            </a:r>
            <a:r>
              <a:rPr lang="ko-KR" altLang="en-US" sz="2200" b="1" spc="-1" dirty="0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윤리를 장려하기</a:t>
            </a:r>
            <a:endParaRPr lang="en-US" sz="1400" b="0" u="sng" strike="noStrike" spc="-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715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0" y="0"/>
            <a:ext cx="9142560" cy="5142240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ko-KR" altLang="en-US"/>
          </a:p>
        </p:txBody>
      </p:sp>
      <p:sp>
        <p:nvSpPr>
          <p:cNvPr id="451" name="CustomShape 2"/>
          <p:cNvSpPr/>
          <p:nvPr/>
        </p:nvSpPr>
        <p:spPr>
          <a:xfrm>
            <a:off x="858600" y="360000"/>
            <a:ext cx="391320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ko-KR" altLang="en-US"/>
          </a:p>
        </p:txBody>
      </p:sp>
      <p:sp>
        <p:nvSpPr>
          <p:cNvPr id="452" name="CustomShape 3"/>
          <p:cNvSpPr/>
          <p:nvPr/>
        </p:nvSpPr>
        <p:spPr>
          <a:xfrm>
            <a:off x="8196120" y="658080"/>
            <a:ext cx="1061280" cy="33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ko-KR" altLang="en-US"/>
          </a:p>
        </p:txBody>
      </p:sp>
      <p:sp>
        <p:nvSpPr>
          <p:cNvPr id="453" name="CustomShape 4"/>
          <p:cNvSpPr/>
          <p:nvPr/>
        </p:nvSpPr>
        <p:spPr>
          <a:xfrm>
            <a:off x="858600" y="918906"/>
            <a:ext cx="6872051" cy="39380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FFFFFF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5000" b="0" strike="noStrike" spc="-1" dirty="0">
                <a:solidFill>
                  <a:srgbClr val="00B05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Quiz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CustomShape 1"/>
          <p:cNvSpPr/>
          <p:nvPr/>
        </p:nvSpPr>
        <p:spPr>
          <a:xfrm>
            <a:off x="0" y="0"/>
            <a:ext cx="9142560" cy="5142240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ko-KR" altLang="en-US"/>
          </a:p>
        </p:txBody>
      </p:sp>
      <p:sp>
        <p:nvSpPr>
          <p:cNvPr id="455" name="CustomShape 2"/>
          <p:cNvSpPr/>
          <p:nvPr/>
        </p:nvSpPr>
        <p:spPr>
          <a:xfrm>
            <a:off x="822239" y="380145"/>
            <a:ext cx="847311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Quiz</a:t>
            </a:r>
            <a:endParaRPr lang="en-US" sz="2400" b="0" strike="noStrike" spc="-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456" name="CustomShape 3"/>
          <p:cNvSpPr/>
          <p:nvPr/>
        </p:nvSpPr>
        <p:spPr>
          <a:xfrm>
            <a:off x="8196120" y="658080"/>
            <a:ext cx="1061280" cy="33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ko-KR" altLang="en-US"/>
          </a:p>
        </p:txBody>
      </p:sp>
      <p:sp>
        <p:nvSpPr>
          <p:cNvPr id="457" name="CustomShape 4"/>
          <p:cNvSpPr/>
          <p:nvPr/>
        </p:nvSpPr>
        <p:spPr>
          <a:xfrm>
            <a:off x="1348101" y="1444203"/>
            <a:ext cx="6875578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 b="1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</a:t>
            </a:r>
            <a:r>
              <a:rPr lang="ko-KR" altLang="en-US" sz="2000" b="1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학문적이며 연구 지향적인 특징을 가지는 범주에 속하는 협회 </a:t>
            </a:r>
            <a:r>
              <a:rPr lang="en-US" altLang="ko-KR" sz="2000" b="1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4</a:t>
            </a:r>
            <a:r>
              <a:rPr lang="ko-KR" altLang="en-US" sz="2000" b="1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개는</a:t>
            </a:r>
            <a:r>
              <a:rPr lang="en-US" altLang="ko-KR" sz="2000" b="1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?</a:t>
            </a:r>
            <a:endParaRPr lang="en-US" sz="2000" b="1" strike="noStrike" spc="-1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2" name="CustomShape 4">
            <a:extLst>
              <a:ext uri="{FF2B5EF4-FFF2-40B4-BE49-F238E27FC236}">
                <a16:creationId xmlns:a16="http://schemas.microsoft.com/office/drawing/2014/main" id="{DD8ACC73-8CE1-E5AE-8CF8-06A17CB7B4C2}"/>
              </a:ext>
            </a:extLst>
          </p:cNvPr>
          <p:cNvSpPr/>
          <p:nvPr/>
        </p:nvSpPr>
        <p:spPr>
          <a:xfrm>
            <a:off x="6234639" y="3727137"/>
            <a:ext cx="2907921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ko-KR" altLang="en-US" sz="1600" b="1" strike="noStrike" spc="-1" dirty="0">
                <a:solidFill>
                  <a:schemeClr val="bg1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답</a:t>
            </a:r>
            <a:r>
              <a:rPr lang="en-US" altLang="ko-KR" sz="1600" b="1" strike="noStrike" spc="-1" dirty="0">
                <a:solidFill>
                  <a:schemeClr val="bg1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: </a:t>
            </a:r>
            <a:r>
              <a:rPr lang="ko-KR" altLang="en-US" sz="1600" b="1" strike="noStrike" spc="-1" dirty="0" err="1">
                <a:solidFill>
                  <a:schemeClr val="bg1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미국토목공학회</a:t>
            </a:r>
            <a:r>
              <a:rPr lang="en-US" altLang="ko-KR" sz="1600" b="1" strike="noStrike" spc="-1" dirty="0">
                <a:solidFill>
                  <a:schemeClr val="bg1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sz="1600" b="1" strike="noStrike" spc="-1" dirty="0">
                <a:solidFill>
                  <a:schemeClr val="bg1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미국기계공학회</a:t>
            </a:r>
            <a:r>
              <a:rPr lang="en-US" altLang="ko-KR" sz="1600" b="1" strike="noStrike" spc="-1" dirty="0">
                <a:solidFill>
                  <a:schemeClr val="bg1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sz="1600" b="1" strike="noStrike" spc="-1" dirty="0">
                <a:solidFill>
                  <a:schemeClr val="bg1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전기전자공학회</a:t>
            </a:r>
            <a:r>
              <a:rPr lang="en-US" altLang="ko-KR" sz="1600" b="1" strike="noStrike" spc="-1" dirty="0">
                <a:solidFill>
                  <a:schemeClr val="bg1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sz="1600" b="1" strike="noStrike" spc="-1" dirty="0">
                <a:solidFill>
                  <a:schemeClr val="bg1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미국화학공학회</a:t>
            </a:r>
            <a:endParaRPr lang="en-US" sz="1600" b="1" strike="noStrike" spc="-1" dirty="0">
              <a:solidFill>
                <a:schemeClr val="bg1"/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/>
        </p:nvSpPr>
        <p:spPr>
          <a:xfrm>
            <a:off x="787695" y="0"/>
            <a:ext cx="8525828" cy="1017270"/>
          </a:xfrm>
          <a:prstGeom prst="rect">
            <a:avLst/>
          </a:prstGeom>
        </p:spPr>
        <p:txBody>
          <a:bodyPr vert="horz" lIns="68580" tIns="34290" rIns="68580" bIns="3429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ko-KR" altLang="en-US" sz="3750" b="1" dirty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3750" b="1" dirty="0">
                <a:solidFill>
                  <a:srgbClr val="000000"/>
                </a:solidFill>
                <a:latin typeface="맑은 고딕"/>
              </a:rPr>
              <a:t>QUIZ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782" y="1744185"/>
            <a:ext cx="747712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>
              <a:defRPr/>
            </a:pPr>
            <a:r>
              <a:rPr lang="en-US" altLang="ko-KR" sz="2100" dirty="0">
                <a:solidFill>
                  <a:schemeClr val="bg1"/>
                </a:solidFill>
                <a:latin typeface="맑은 고딕"/>
              </a:rPr>
              <a:t>Q2.</a:t>
            </a:r>
            <a:r>
              <a:rPr lang="ko-KR" altLang="en-US" sz="2100" dirty="0">
                <a:solidFill>
                  <a:schemeClr val="bg1"/>
                </a:solidFill>
                <a:latin typeface="맑은 고딕"/>
              </a:rPr>
              <a:t> 협회의 윤리적 사안을 다루기 위한 조직은 무엇인가요</a:t>
            </a:r>
            <a:r>
              <a:rPr lang="en-US" altLang="ko-KR" sz="2100" dirty="0">
                <a:solidFill>
                  <a:schemeClr val="bg1"/>
                </a:solidFill>
                <a:latin typeface="맑은 고딕"/>
              </a:rPr>
              <a:t>?</a:t>
            </a:r>
            <a:r>
              <a:rPr lang="ko-KR" altLang="en-US" sz="2100" dirty="0">
                <a:solidFill>
                  <a:schemeClr val="bg1"/>
                </a:solidFill>
                <a:latin typeface="맑은 고딕"/>
              </a:rPr>
              <a:t> </a:t>
            </a:r>
            <a:r>
              <a:rPr lang="en-US" altLang="ko-KR" sz="2100" dirty="0">
                <a:solidFill>
                  <a:schemeClr val="bg1"/>
                </a:solidFill>
                <a:latin typeface="맑은 고딕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2379186"/>
            <a:ext cx="365125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100" dirty="0">
                <a:solidFill>
                  <a:schemeClr val="bg1"/>
                </a:solidFill>
                <a:latin typeface="맑은 고딕"/>
              </a:rPr>
              <a:t>A :</a:t>
            </a:r>
            <a:r>
              <a:rPr lang="ko-KR" altLang="en-US" sz="2100" dirty="0">
                <a:solidFill>
                  <a:schemeClr val="bg1"/>
                </a:solidFill>
                <a:latin typeface="맑은 고딕"/>
              </a:rPr>
              <a:t> 윤리 위원회</a:t>
            </a:r>
            <a:r>
              <a:rPr lang="en-US" altLang="ko-KR" sz="2100" dirty="0">
                <a:solidFill>
                  <a:schemeClr val="bg1"/>
                </a:solidFill>
                <a:latin typeface="맑은 고딕"/>
              </a:rPr>
              <a:t>(</a:t>
            </a:r>
            <a:r>
              <a:rPr lang="ko-KR" altLang="en-US" sz="2100" dirty="0">
                <a:solidFill>
                  <a:schemeClr val="bg1"/>
                </a:solidFill>
                <a:latin typeface="맑은 고딕"/>
              </a:rPr>
              <a:t>윤리 임원회</a:t>
            </a:r>
            <a:r>
              <a:rPr lang="en-US" altLang="ko-KR" sz="2100" dirty="0">
                <a:solidFill>
                  <a:schemeClr val="bg1"/>
                </a:solidFill>
                <a:latin typeface="맑은 고딕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780" y="3334861"/>
            <a:ext cx="779462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 defTabSz="342900" latinLnBrk="0">
              <a:spcBef>
                <a:spcPct val="0"/>
              </a:spcBef>
              <a:defRPr/>
            </a:pPr>
            <a:r>
              <a:rPr lang="en-US" altLang="ko-KR" sz="2100" dirty="0">
                <a:solidFill>
                  <a:schemeClr val="bg1"/>
                </a:solidFill>
                <a:latin typeface="맑은 고딕"/>
              </a:rPr>
              <a:t>Q3.</a:t>
            </a:r>
            <a:r>
              <a:rPr lang="ko-KR" altLang="en-US" sz="2100" dirty="0">
                <a:solidFill>
                  <a:schemeClr val="bg1"/>
                </a:solidFill>
                <a:latin typeface="맑은 고딕"/>
              </a:rPr>
              <a:t> 전문직 협회는 윤리를 ○○할 순 없지만</a:t>
            </a:r>
            <a:r>
              <a:rPr lang="en-US" altLang="ko-KR" sz="2100" dirty="0">
                <a:solidFill>
                  <a:schemeClr val="bg1"/>
                </a:solidFill>
                <a:latin typeface="맑은 고딕"/>
              </a:rPr>
              <a:t>,</a:t>
            </a:r>
            <a:r>
              <a:rPr lang="ko-KR" altLang="en-US" sz="2100" dirty="0">
                <a:solidFill>
                  <a:schemeClr val="bg1"/>
                </a:solidFill>
                <a:latin typeface="맑은 고딕"/>
              </a:rPr>
              <a:t> □□할 수는 있다</a:t>
            </a:r>
            <a:r>
              <a:rPr lang="en-US" altLang="ko-KR" sz="2100" dirty="0">
                <a:solidFill>
                  <a:srgbClr val="000000"/>
                </a:solidFill>
                <a:latin typeface="맑은 고딕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19838" y="3946048"/>
            <a:ext cx="193674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100" dirty="0">
                <a:solidFill>
                  <a:schemeClr val="bg1"/>
                </a:solidFill>
                <a:latin typeface="맑은 고딕"/>
              </a:rPr>
              <a:t>A : </a:t>
            </a:r>
            <a:r>
              <a:rPr lang="ko-KR" altLang="en-US" sz="2100" dirty="0">
                <a:solidFill>
                  <a:schemeClr val="bg1"/>
                </a:solidFill>
                <a:latin typeface="맑은 고딕"/>
              </a:rPr>
              <a:t>강요</a:t>
            </a:r>
            <a:r>
              <a:rPr lang="en-US" altLang="ko-KR" sz="2100" dirty="0">
                <a:solidFill>
                  <a:schemeClr val="bg1"/>
                </a:solidFill>
                <a:latin typeface="맑은 고딕"/>
              </a:rPr>
              <a:t>,</a:t>
            </a:r>
            <a:r>
              <a:rPr lang="ko-KR" altLang="en-US" sz="2100" dirty="0">
                <a:solidFill>
                  <a:schemeClr val="bg1"/>
                </a:solidFill>
                <a:latin typeface="맑은 고딕"/>
              </a:rPr>
              <a:t> 장려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CustomShape 1"/>
          <p:cNvSpPr/>
          <p:nvPr/>
        </p:nvSpPr>
        <p:spPr>
          <a:xfrm>
            <a:off x="1480190" y="1787017"/>
            <a:ext cx="6182180" cy="15682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9600" b="0" strike="noStrike" spc="-1" dirty="0">
                <a:solidFill>
                  <a:srgbClr val="FFC22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Thank you</a:t>
            </a:r>
            <a:endParaRPr lang="en-US" sz="9600" b="0" strike="noStrike" spc="-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463" name="CustomShape 2"/>
          <p:cNvSpPr/>
          <p:nvPr/>
        </p:nvSpPr>
        <p:spPr>
          <a:xfrm>
            <a:off x="0" y="0"/>
            <a:ext cx="9142560" cy="5142240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CustomShape 1"/>
          <p:cNvSpPr/>
          <p:nvPr/>
        </p:nvSpPr>
        <p:spPr>
          <a:xfrm>
            <a:off x="0" y="0"/>
            <a:ext cx="9142560" cy="5142240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ko-KR" altLang="en-US"/>
          </a:p>
        </p:txBody>
      </p:sp>
      <p:sp>
        <p:nvSpPr>
          <p:cNvPr id="408" name="CustomShape 2"/>
          <p:cNvSpPr/>
          <p:nvPr/>
        </p:nvSpPr>
        <p:spPr>
          <a:xfrm>
            <a:off x="828864" y="399600"/>
            <a:ext cx="3760558" cy="42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1" strike="noStrike" spc="-1" dirty="0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11.2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미국</a:t>
            </a:r>
            <a:r>
              <a:rPr lang="en-US" sz="2200" b="1" strike="noStrike" spc="-1" dirty="0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전문직</a:t>
            </a:r>
            <a:r>
              <a:rPr lang="en-US" sz="2200" b="1" strike="noStrike" spc="-1" dirty="0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공학</a:t>
            </a:r>
            <a:r>
              <a:rPr lang="en-US" sz="2200" b="1" strike="noStrike" spc="-1" dirty="0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협회들</a:t>
            </a:r>
            <a:endParaRPr lang="en-US" sz="2200" b="0" strike="noStrike" spc="-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409" name="CustomShape 3"/>
          <p:cNvSpPr/>
          <p:nvPr/>
        </p:nvSpPr>
        <p:spPr>
          <a:xfrm>
            <a:off x="8574120" y="658080"/>
            <a:ext cx="305280" cy="33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ko-KR" altLang="en-US"/>
          </a:p>
        </p:txBody>
      </p:sp>
      <p:sp>
        <p:nvSpPr>
          <p:cNvPr id="410" name="CustomShape 4"/>
          <p:cNvSpPr/>
          <p:nvPr/>
        </p:nvSpPr>
        <p:spPr>
          <a:xfrm>
            <a:off x="177256" y="1228633"/>
            <a:ext cx="8824332" cy="32650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미국에서 공학자들은 전문직을 대표하는 단일 전문직 단체가 없음</a:t>
            </a:r>
            <a:r>
              <a:rPr lang="en-US" altLang="ko-KR" sz="200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2000" spc="-1" dirty="0">
              <a:solidFill>
                <a:srgbClr val="FFFFFF"/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강한</a:t>
            </a:r>
            <a:r>
              <a:rPr lang="en-US" sz="200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전문직</a:t>
            </a:r>
            <a:r>
              <a:rPr lang="en-US" sz="200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경향을</a:t>
            </a:r>
            <a:r>
              <a:rPr lang="en-US" sz="200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가진</a:t>
            </a:r>
            <a:r>
              <a:rPr lang="en-US" sz="200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공학자들은</a:t>
            </a:r>
            <a:r>
              <a:rPr lang="en-US" sz="200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단일</a:t>
            </a:r>
            <a:r>
              <a:rPr lang="ko-KR" altLang="en-US" sz="200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한 </a:t>
            </a:r>
            <a:r>
              <a:rPr lang="en-US" sz="200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협회를</a:t>
            </a:r>
            <a:r>
              <a:rPr lang="en-US" sz="200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선호</a:t>
            </a:r>
            <a:r>
              <a:rPr lang="ko-KR" altLang="en-US" sz="200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함</a:t>
            </a:r>
            <a:r>
              <a:rPr lang="en-US" sz="200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.</a:t>
            </a:r>
            <a:endParaRPr lang="en-US" sz="2000" strike="noStrike" spc="-1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강한</a:t>
            </a:r>
            <a:r>
              <a:rPr lang="en-US" sz="200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산업</a:t>
            </a:r>
            <a:r>
              <a:rPr lang="en-US" sz="200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기반을</a:t>
            </a:r>
            <a:r>
              <a:rPr lang="en-US" sz="200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갖춘</a:t>
            </a:r>
            <a:r>
              <a:rPr lang="en-US" sz="200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분야의</a:t>
            </a:r>
            <a:r>
              <a:rPr lang="en-US" sz="200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사람들은</a:t>
            </a:r>
            <a:r>
              <a:rPr lang="en-US" sz="200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그들의</a:t>
            </a:r>
            <a:r>
              <a:rPr lang="en-US" sz="200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전문화된</a:t>
            </a:r>
            <a:r>
              <a:rPr lang="en-US" sz="2000" spc="-1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이해관계에만</a:t>
            </a:r>
            <a:r>
              <a:rPr lang="en-US" sz="200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집중하는</a:t>
            </a:r>
            <a:r>
              <a:rPr lang="en-US" sz="200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비교적</a:t>
            </a:r>
            <a:r>
              <a:rPr lang="en-US" sz="200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작은</a:t>
            </a:r>
            <a:r>
              <a:rPr lang="en-US" sz="200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단체를</a:t>
            </a:r>
            <a:r>
              <a:rPr lang="en-US" sz="200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원</a:t>
            </a:r>
            <a:r>
              <a:rPr lang="ko-KR" altLang="en-US" sz="200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함</a:t>
            </a:r>
            <a:r>
              <a:rPr lang="en-US" sz="200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.</a:t>
            </a:r>
            <a:endParaRPr lang="en-US" sz="2000" strike="noStrike" spc="-1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sz="2000" strike="noStrike" spc="-1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미</a:t>
            </a:r>
            <a:r>
              <a:rPr lang="ko-KR" altLang="en-US" sz="200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국은</a:t>
            </a:r>
            <a:r>
              <a:rPr lang="en-US" sz="200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80개 </a:t>
            </a:r>
            <a:r>
              <a:rPr lang="en-US" sz="200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이상의</a:t>
            </a:r>
            <a:r>
              <a:rPr lang="en-US" sz="200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전문직</a:t>
            </a:r>
            <a:r>
              <a:rPr lang="en-US" sz="200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조직들이</a:t>
            </a:r>
            <a:r>
              <a:rPr lang="en-US" sz="200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strike="noStrike" spc="-1" dirty="0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세 </a:t>
            </a:r>
            <a:r>
              <a:rPr lang="en-US" sz="2000" strike="noStrike" spc="-1" dirty="0" err="1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가지</a:t>
            </a:r>
            <a:r>
              <a:rPr lang="ko-KR" altLang="en-US" sz="2000" strike="noStrike" spc="-1" dirty="0">
                <a:solidFill>
                  <a:schemeClr val="bg1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의</a:t>
            </a:r>
            <a:r>
              <a:rPr lang="en-US" sz="200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일반적인</a:t>
            </a:r>
            <a:r>
              <a:rPr lang="en-US" sz="200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범주에</a:t>
            </a:r>
            <a:r>
              <a:rPr lang="en-US" sz="2000" spc="-1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속</a:t>
            </a:r>
            <a:r>
              <a:rPr lang="ko-KR" altLang="en-US" sz="200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함</a:t>
            </a:r>
            <a:r>
              <a:rPr lang="en-US" sz="200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.</a:t>
            </a:r>
            <a:endParaRPr lang="en-US" sz="2000" strike="noStrike" spc="-1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0" y="0"/>
            <a:ext cx="9142560" cy="5142240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ko-KR" altLang="en-US"/>
          </a:p>
        </p:txBody>
      </p:sp>
      <p:sp>
        <p:nvSpPr>
          <p:cNvPr id="413" name="CustomShape 3"/>
          <p:cNvSpPr/>
          <p:nvPr/>
        </p:nvSpPr>
        <p:spPr>
          <a:xfrm>
            <a:off x="8196120" y="658080"/>
            <a:ext cx="1061280" cy="33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ko-KR" altLang="en-US"/>
          </a:p>
        </p:txBody>
      </p:sp>
      <p:sp>
        <p:nvSpPr>
          <p:cNvPr id="414" name="CustomShape 4"/>
          <p:cNvSpPr/>
          <p:nvPr/>
        </p:nvSpPr>
        <p:spPr>
          <a:xfrm>
            <a:off x="925508" y="953376"/>
            <a:ext cx="7653497" cy="13219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b="0" strike="noStrike" spc="-1" dirty="0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첫 </a:t>
            </a:r>
            <a:r>
              <a:rPr lang="en-US" sz="2000" b="0" strike="noStrike" spc="-1" dirty="0" err="1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번째</a:t>
            </a:r>
            <a:r>
              <a:rPr lang="en-US" sz="2000" b="0" strike="noStrike" spc="-1" dirty="0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b="0" strike="noStrike" spc="-1" dirty="0" err="1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범주</a:t>
            </a:r>
            <a:r>
              <a:rPr lang="en-US" sz="2000" b="0" strike="noStrike" spc="-1" dirty="0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: </a:t>
            </a:r>
            <a:r>
              <a:rPr lang="en-US" sz="2000" b="0" strike="noStrike" spc="-1" dirty="0" err="1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모든</a:t>
            </a:r>
            <a:r>
              <a:rPr lang="en-US" sz="2000" b="0" strike="noStrike" spc="-1" dirty="0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b="0" strike="noStrike" spc="-1" dirty="0" err="1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공학자</a:t>
            </a:r>
            <a:r>
              <a:rPr lang="en-US" sz="2000" b="0" strike="noStrike" spc="-1" dirty="0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b="0" strike="noStrike" spc="-1" dirty="0" err="1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혹은</a:t>
            </a:r>
            <a:r>
              <a:rPr lang="en-US" sz="2000" b="0" strike="noStrike" spc="-1" dirty="0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b="0" strike="noStrike" spc="-1" dirty="0" err="1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모든</a:t>
            </a:r>
            <a:r>
              <a:rPr lang="en-US" sz="2000" b="0" strike="noStrike" spc="-1" dirty="0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b="0" strike="noStrike" spc="-1" dirty="0" err="1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공학</a:t>
            </a:r>
            <a:r>
              <a:rPr lang="en-US" sz="2000" b="0" strike="noStrike" spc="-1" dirty="0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b="0" strike="noStrike" spc="-1" dirty="0" err="1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협회가</a:t>
            </a:r>
            <a:r>
              <a:rPr lang="en-US" sz="2000" b="0" strike="noStrike" spc="-1" dirty="0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b="0" strike="noStrike" spc="-1" dirty="0" err="1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속하는</a:t>
            </a:r>
            <a:r>
              <a:rPr lang="en-US" sz="2000" b="0" strike="noStrike" spc="-1" dirty="0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b="0" strike="noStrike" spc="-1" dirty="0" err="1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협회</a:t>
            </a:r>
            <a:endParaRPr lang="en-US" sz="2000" b="0" strike="noStrike" spc="-1" dirty="0">
              <a:solidFill>
                <a:srgbClr val="FFFF00"/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                                                              </a:t>
            </a:r>
            <a:endParaRPr lang="en-US" sz="2000" b="0" strike="noStrike" spc="-1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pic>
        <p:nvPicPr>
          <p:cNvPr id="415" name="그림 414"/>
          <p:cNvPicPr/>
          <p:nvPr/>
        </p:nvPicPr>
        <p:blipFill>
          <a:blip r:embed="rId2"/>
          <a:stretch/>
        </p:blipFill>
        <p:spPr>
          <a:xfrm>
            <a:off x="1948707" y="1480257"/>
            <a:ext cx="1375660" cy="881734"/>
          </a:xfrm>
          <a:prstGeom prst="rect">
            <a:avLst/>
          </a:prstGeom>
          <a:ln>
            <a:noFill/>
          </a:ln>
        </p:spPr>
      </p:pic>
      <p:pic>
        <p:nvPicPr>
          <p:cNvPr id="416" name="그림 415"/>
          <p:cNvPicPr/>
          <p:nvPr/>
        </p:nvPicPr>
        <p:blipFill>
          <a:blip r:embed="rId3"/>
          <a:stretch/>
        </p:blipFill>
        <p:spPr>
          <a:xfrm>
            <a:off x="1228863" y="2571120"/>
            <a:ext cx="2091926" cy="1131606"/>
          </a:xfrm>
          <a:prstGeom prst="rect">
            <a:avLst/>
          </a:prstGeom>
          <a:ln>
            <a:noFill/>
          </a:ln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EB717131-C279-53A7-A40D-E541EB8F250A}"/>
              </a:ext>
            </a:extLst>
          </p:cNvPr>
          <p:cNvSpPr/>
          <p:nvPr/>
        </p:nvSpPr>
        <p:spPr>
          <a:xfrm>
            <a:off x="260195" y="3932663"/>
            <a:ext cx="4757854" cy="113160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7" name="CustomShape 5"/>
          <p:cNvSpPr/>
          <p:nvPr/>
        </p:nvSpPr>
        <p:spPr>
          <a:xfrm>
            <a:off x="3435629" y="1578615"/>
            <a:ext cx="4247640" cy="1014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아메리카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공학자사회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연합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en-US" sz="1500" b="0" strike="noStrike" spc="-1" dirty="0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AAES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  <a:r>
              <a:rPr lang="en-US" altLang="ko-KR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: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1980년 설</a:t>
            </a:r>
            <a:r>
              <a:rPr lang="ko-KR" alt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립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17개의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회원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단체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화학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전기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기계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및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토목공학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기술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분야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주요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조직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포함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  <a:r>
              <a:rPr lang="en-US" altLang="ko-KR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8개의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연합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단체와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3개의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단체를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가지고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있</a:t>
            </a:r>
            <a:r>
              <a:rPr lang="ko-KR" alt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음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.</a:t>
            </a:r>
            <a:endParaRPr lang="en-US" sz="1500" b="0" strike="noStrike" spc="-1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418" name="CustomShape 6"/>
          <p:cNvSpPr/>
          <p:nvPr/>
        </p:nvSpPr>
        <p:spPr>
          <a:xfrm>
            <a:off x="3435629" y="2833343"/>
            <a:ext cx="4103640" cy="7833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전국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전문공학인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협회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en-US" sz="1500" b="0" strike="noStrike" spc="-1" dirty="0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NSPE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  <a:r>
              <a:rPr lang="en-US" altLang="ko-KR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: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1934년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설립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공학자의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전문</a:t>
            </a:r>
            <a:r>
              <a:rPr lang="ko-KR" alt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적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개발에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관심을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가지며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공학등록을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장려함</a:t>
            </a:r>
            <a:r>
              <a:rPr lang="en-US" altLang="ko-KR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.</a:t>
            </a:r>
            <a:endParaRPr lang="en-US" sz="1500" b="0" strike="noStrike" spc="-1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D34CD06C-DE6F-38E6-6245-248D40FD62C8}"/>
              </a:ext>
            </a:extLst>
          </p:cNvPr>
          <p:cNvSpPr/>
          <p:nvPr/>
        </p:nvSpPr>
        <p:spPr>
          <a:xfrm>
            <a:off x="828864" y="399600"/>
            <a:ext cx="3760558" cy="42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1" strike="noStrike" spc="-1" dirty="0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11.2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미국</a:t>
            </a:r>
            <a:r>
              <a:rPr lang="en-US" sz="2200" b="1" strike="noStrike" spc="-1" dirty="0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전문직</a:t>
            </a:r>
            <a:r>
              <a:rPr lang="en-US" sz="2200" b="1" strike="noStrike" spc="-1" dirty="0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공학</a:t>
            </a:r>
            <a:r>
              <a:rPr lang="en-US" sz="2200" b="1" strike="noStrike" spc="-1" dirty="0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협회들</a:t>
            </a:r>
            <a:endParaRPr lang="en-US" sz="2200" b="0" strike="noStrike" spc="-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8732EC-0B05-9E0A-FB66-70E5D52B6AA8}"/>
              </a:ext>
            </a:extLst>
          </p:cNvPr>
          <p:cNvSpPr txBox="1"/>
          <p:nvPr/>
        </p:nvSpPr>
        <p:spPr>
          <a:xfrm>
            <a:off x="327059" y="4026252"/>
            <a:ext cx="119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((</a:t>
            </a:r>
            <a:r>
              <a:rPr lang="ko-KR" altLang="en-US" sz="1400" dirty="0">
                <a:solidFill>
                  <a:schemeClr val="bg1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한국의 경우</a:t>
            </a:r>
            <a:r>
              <a:rPr lang="en-US" altLang="ko-KR" sz="1400" dirty="0">
                <a:solidFill>
                  <a:schemeClr val="bg1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))</a:t>
            </a:r>
            <a:endParaRPr lang="ko-KR" altLang="en-US" sz="1400" dirty="0">
              <a:solidFill>
                <a:schemeClr val="bg1"/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0374CC4-FF98-2132-37BC-02C94452E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774" y="4334029"/>
            <a:ext cx="1657726" cy="57069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60D7DCE-3722-7325-AFB3-304EA3E04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139" y="4342723"/>
            <a:ext cx="1861914" cy="5533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CustomShape 4"/>
          <p:cNvSpPr/>
          <p:nvPr/>
        </p:nvSpPr>
        <p:spPr>
          <a:xfrm>
            <a:off x="1008358" y="953376"/>
            <a:ext cx="4934213" cy="13219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두 </a:t>
            </a:r>
            <a:r>
              <a:rPr lang="en-US" sz="2000" b="0" strike="noStrike" spc="-1" dirty="0" err="1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번째</a:t>
            </a:r>
            <a:r>
              <a:rPr lang="en-US" sz="2000" b="0" strike="noStrike" spc="-1" dirty="0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b="0" strike="noStrike" spc="-1" dirty="0" err="1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범주</a:t>
            </a:r>
            <a:r>
              <a:rPr lang="en-US" sz="2000" b="0" strike="noStrike" spc="-1" dirty="0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: </a:t>
            </a:r>
            <a:r>
              <a:rPr lang="en-US" sz="2000" b="0" strike="noStrike" spc="-1" dirty="0" err="1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주요</a:t>
            </a:r>
            <a:r>
              <a:rPr lang="en-US" sz="2000" b="0" strike="noStrike" spc="-1" dirty="0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b="0" strike="noStrike" spc="-1" dirty="0" err="1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공학</a:t>
            </a:r>
            <a:r>
              <a:rPr lang="en-US" sz="2000" b="0" strike="noStrike" spc="-1" dirty="0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b="0" strike="noStrike" spc="-1" dirty="0" err="1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분과를</a:t>
            </a:r>
            <a:r>
              <a:rPr lang="en-US" sz="2000" b="0" strike="noStrike" spc="-1" dirty="0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b="0" strike="noStrike" spc="-1" dirty="0" err="1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대표하는</a:t>
            </a:r>
            <a:r>
              <a:rPr lang="en-US" sz="2000" b="0" strike="noStrike" spc="-1" dirty="0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b="0" strike="noStrike" spc="-1" dirty="0" err="1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협회</a:t>
            </a:r>
            <a:endParaRPr lang="en-US" sz="2000" b="0" strike="noStrike" spc="-1" dirty="0">
              <a:solidFill>
                <a:srgbClr val="FFFF00"/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solidFill>
                <a:srgbClr val="FFFF00"/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solidFill>
                <a:srgbClr val="FFFF00"/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                                                              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BBF44D3E-9469-96F6-067B-07A9232DCF54}"/>
              </a:ext>
            </a:extLst>
          </p:cNvPr>
          <p:cNvSpPr/>
          <p:nvPr/>
        </p:nvSpPr>
        <p:spPr>
          <a:xfrm>
            <a:off x="260195" y="3932663"/>
            <a:ext cx="4757854" cy="113160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9" name="CustomShape 1"/>
          <p:cNvSpPr/>
          <p:nvPr/>
        </p:nvSpPr>
        <p:spPr>
          <a:xfrm>
            <a:off x="0" y="0"/>
            <a:ext cx="9142560" cy="5142240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ko-KR" altLang="en-US"/>
          </a:p>
        </p:txBody>
      </p:sp>
      <p:sp>
        <p:nvSpPr>
          <p:cNvPr id="421" name="CustomShape 3"/>
          <p:cNvSpPr/>
          <p:nvPr/>
        </p:nvSpPr>
        <p:spPr>
          <a:xfrm>
            <a:off x="8196120" y="658080"/>
            <a:ext cx="1061280" cy="33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ko-KR" altLang="en-US"/>
          </a:p>
        </p:txBody>
      </p:sp>
      <p:pic>
        <p:nvPicPr>
          <p:cNvPr id="423" name="그림 422"/>
          <p:cNvPicPr/>
          <p:nvPr/>
        </p:nvPicPr>
        <p:blipFill>
          <a:blip r:embed="rId2"/>
          <a:stretch/>
        </p:blipFill>
        <p:spPr>
          <a:xfrm>
            <a:off x="1122531" y="3402143"/>
            <a:ext cx="1475280" cy="308768"/>
          </a:xfrm>
          <a:prstGeom prst="rect">
            <a:avLst/>
          </a:prstGeom>
          <a:ln>
            <a:noFill/>
          </a:ln>
        </p:spPr>
      </p:pic>
      <p:pic>
        <p:nvPicPr>
          <p:cNvPr id="424" name="그림 423"/>
          <p:cNvPicPr/>
          <p:nvPr/>
        </p:nvPicPr>
        <p:blipFill>
          <a:blip r:embed="rId3"/>
          <a:stretch/>
        </p:blipFill>
        <p:spPr>
          <a:xfrm>
            <a:off x="1688181" y="1149562"/>
            <a:ext cx="967050" cy="1041478"/>
          </a:xfrm>
          <a:prstGeom prst="rect">
            <a:avLst/>
          </a:prstGeom>
          <a:ln>
            <a:noFill/>
          </a:ln>
        </p:spPr>
      </p:pic>
      <p:pic>
        <p:nvPicPr>
          <p:cNvPr id="425" name="그림 424"/>
          <p:cNvPicPr/>
          <p:nvPr/>
        </p:nvPicPr>
        <p:blipFill>
          <a:blip r:embed="rId4"/>
          <a:stretch/>
        </p:blipFill>
        <p:spPr>
          <a:xfrm>
            <a:off x="983237" y="2748050"/>
            <a:ext cx="1614574" cy="277292"/>
          </a:xfrm>
          <a:prstGeom prst="rect">
            <a:avLst/>
          </a:prstGeom>
          <a:ln>
            <a:noFill/>
          </a:ln>
        </p:spPr>
      </p:pic>
      <p:sp>
        <p:nvSpPr>
          <p:cNvPr id="426" name="CustomShape 5"/>
          <p:cNvSpPr/>
          <p:nvPr/>
        </p:nvSpPr>
        <p:spPr>
          <a:xfrm>
            <a:off x="2797782" y="1449234"/>
            <a:ext cx="5580504" cy="552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미국토목공학회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en-US" sz="1500" b="0" strike="noStrike" spc="-1" dirty="0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ASCE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  <a:r>
              <a:rPr lang="en-US" altLang="ko-KR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: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1822년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설립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학생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포함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110,000명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이상의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회원을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보유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.</a:t>
            </a:r>
            <a:endParaRPr lang="en-US" sz="1500" b="0" strike="noStrike" spc="-1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427" name="CustomShape 6"/>
          <p:cNvSpPr/>
          <p:nvPr/>
        </p:nvSpPr>
        <p:spPr>
          <a:xfrm>
            <a:off x="2797782" y="2092074"/>
            <a:ext cx="5580504" cy="552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미국기계공학회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en-US" sz="1500" b="0" strike="noStrike" spc="-1" dirty="0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ASME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  <a:r>
              <a:rPr lang="en-US" altLang="ko-KR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: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1880년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설립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학생을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포함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140,000명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이상의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회원을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보유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.</a:t>
            </a:r>
            <a:endParaRPr lang="en-US" sz="1500" b="0" strike="noStrike" spc="-1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428" name="CustomShape 7"/>
          <p:cNvSpPr/>
          <p:nvPr/>
        </p:nvSpPr>
        <p:spPr>
          <a:xfrm>
            <a:off x="2797782" y="2718365"/>
            <a:ext cx="5580504" cy="552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전기전자공학회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en-US" sz="1500" b="0" strike="noStrike" spc="-1" dirty="0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IEEE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  <a:r>
              <a:rPr lang="en-US" altLang="ko-KR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: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1884년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설립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1963년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미국전기공학회와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라디오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(Radio)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공학회로부터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통합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학생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포함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300,000명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이상의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회원을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보유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. </a:t>
            </a:r>
            <a:endParaRPr lang="en-US" sz="1500" b="0" strike="noStrike" spc="-1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429" name="CustomShape 8"/>
          <p:cNvSpPr/>
          <p:nvPr/>
        </p:nvSpPr>
        <p:spPr>
          <a:xfrm>
            <a:off x="2797782" y="3377758"/>
            <a:ext cx="5580504" cy="552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미국화학공학회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en-US" sz="1500" b="0" strike="noStrike" spc="-1" dirty="0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AIChE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  <a:r>
              <a:rPr lang="en-US" altLang="ko-KR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: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1908년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설립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학생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포함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150,000명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이상의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회원을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보유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.</a:t>
            </a:r>
            <a:endParaRPr lang="en-US" sz="1500" b="0" strike="noStrike" spc="-1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pic>
        <p:nvPicPr>
          <p:cNvPr id="430" name="그림 429"/>
          <p:cNvPicPr/>
          <p:nvPr/>
        </p:nvPicPr>
        <p:blipFill>
          <a:blip r:embed="rId5"/>
          <a:stretch/>
        </p:blipFill>
        <p:spPr>
          <a:xfrm>
            <a:off x="1566387" y="2047102"/>
            <a:ext cx="1031424" cy="512548"/>
          </a:xfrm>
          <a:prstGeom prst="rect">
            <a:avLst/>
          </a:prstGeom>
          <a:ln>
            <a:noFill/>
          </a:ln>
        </p:spPr>
      </p:pic>
      <p:sp>
        <p:nvSpPr>
          <p:cNvPr id="2" name="CustomShape 2">
            <a:extLst>
              <a:ext uri="{FF2B5EF4-FFF2-40B4-BE49-F238E27FC236}">
                <a16:creationId xmlns:a16="http://schemas.microsoft.com/office/drawing/2014/main" id="{72A4C8D1-BDDD-7EB7-A4B2-D66BEB159142}"/>
              </a:ext>
            </a:extLst>
          </p:cNvPr>
          <p:cNvSpPr/>
          <p:nvPr/>
        </p:nvSpPr>
        <p:spPr>
          <a:xfrm>
            <a:off x="828864" y="399600"/>
            <a:ext cx="3760558" cy="42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1" strike="noStrike" spc="-1" dirty="0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11.2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미국</a:t>
            </a:r>
            <a:r>
              <a:rPr lang="en-US" sz="2200" b="1" strike="noStrike" spc="-1" dirty="0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전문직</a:t>
            </a:r>
            <a:r>
              <a:rPr lang="en-US" sz="2200" b="1" strike="noStrike" spc="-1" dirty="0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공학</a:t>
            </a:r>
            <a:r>
              <a:rPr lang="en-US" sz="2200" b="1" strike="noStrike" spc="-1" dirty="0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협회들</a:t>
            </a:r>
            <a:endParaRPr lang="en-US" sz="2200" b="0" strike="noStrike" spc="-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3D2343-53B7-4AF4-5757-EA40DBB561E3}"/>
              </a:ext>
            </a:extLst>
          </p:cNvPr>
          <p:cNvSpPr txBox="1"/>
          <p:nvPr/>
        </p:nvSpPr>
        <p:spPr>
          <a:xfrm>
            <a:off x="327059" y="4026252"/>
            <a:ext cx="119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((</a:t>
            </a:r>
            <a:r>
              <a:rPr lang="ko-KR" altLang="en-US" sz="1400" dirty="0">
                <a:solidFill>
                  <a:schemeClr val="bg1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한국의 경우</a:t>
            </a:r>
            <a:r>
              <a:rPr lang="en-US" altLang="ko-KR" sz="1400" dirty="0">
                <a:solidFill>
                  <a:schemeClr val="bg1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))</a:t>
            </a:r>
            <a:endParaRPr lang="ko-KR" altLang="en-US" sz="1400" dirty="0">
              <a:solidFill>
                <a:schemeClr val="bg1"/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659698B-3AF4-79F1-61DE-0C3F731473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231" y="4407126"/>
            <a:ext cx="1561170" cy="37109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1543EBA-E801-7F97-BF9F-5D0925322F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2419" y="4400821"/>
            <a:ext cx="1416028" cy="37497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BCFD58F-D3BF-DF73-8604-674E61C59F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5465" y="4138107"/>
            <a:ext cx="1420836" cy="30818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7783F58-C8F0-27A1-ADB3-22B66E0B03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2094" y="4563838"/>
            <a:ext cx="1387578" cy="3383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4"/>
          <p:cNvSpPr/>
          <p:nvPr/>
        </p:nvSpPr>
        <p:spPr>
          <a:xfrm>
            <a:off x="1003730" y="953376"/>
            <a:ext cx="4934213" cy="13219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세 </a:t>
            </a:r>
            <a:r>
              <a:rPr lang="en-US" sz="2000" b="0" strike="noStrike" spc="-1" dirty="0" err="1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번째</a:t>
            </a:r>
            <a:r>
              <a:rPr lang="en-US" sz="2000" b="0" strike="noStrike" spc="-1" dirty="0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b="0" strike="noStrike" spc="-1" dirty="0" err="1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범주</a:t>
            </a:r>
            <a:r>
              <a:rPr lang="en-US" sz="2000" b="0" strike="noStrike" spc="-1" dirty="0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: </a:t>
            </a:r>
            <a:r>
              <a:rPr lang="en-US" sz="2000" b="0" strike="noStrike" spc="-1" dirty="0" err="1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보다</a:t>
            </a:r>
            <a:r>
              <a:rPr lang="en-US" sz="2000" b="0" strike="noStrike" spc="-1" dirty="0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b="0" strike="noStrike" spc="-1" dirty="0" err="1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전문화된</a:t>
            </a:r>
            <a:r>
              <a:rPr lang="en-US" sz="2000" b="0" strike="noStrike" spc="-1" dirty="0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2000" b="0" strike="noStrike" spc="-1" dirty="0" err="1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협회</a:t>
            </a:r>
            <a:endParaRPr lang="en-US" sz="2000" b="0" strike="noStrike" spc="-1" dirty="0">
              <a:solidFill>
                <a:srgbClr val="FFFF00"/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solidFill>
                <a:srgbClr val="FFFF00"/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solidFill>
                <a:srgbClr val="FFFF00"/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                                                                 </a:t>
            </a:r>
          </a:p>
        </p:txBody>
      </p:sp>
      <p:sp>
        <p:nvSpPr>
          <p:cNvPr id="431" name="CustomShape 1"/>
          <p:cNvSpPr/>
          <p:nvPr/>
        </p:nvSpPr>
        <p:spPr>
          <a:xfrm>
            <a:off x="0" y="0"/>
            <a:ext cx="9142560" cy="5142240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ko-KR" altLang="en-US"/>
          </a:p>
        </p:txBody>
      </p:sp>
      <p:sp>
        <p:nvSpPr>
          <p:cNvPr id="433" name="CustomShape 3"/>
          <p:cNvSpPr/>
          <p:nvPr/>
        </p:nvSpPr>
        <p:spPr>
          <a:xfrm>
            <a:off x="8196120" y="658080"/>
            <a:ext cx="1061280" cy="33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ko-KR" altLang="en-US"/>
          </a:p>
        </p:txBody>
      </p:sp>
      <p:sp>
        <p:nvSpPr>
          <p:cNvPr id="435" name="CustomShape 5"/>
          <p:cNvSpPr/>
          <p:nvPr/>
        </p:nvSpPr>
        <p:spPr>
          <a:xfrm>
            <a:off x="2664000" y="1509246"/>
            <a:ext cx="6483188" cy="3217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미국환경공학회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en-US" sz="1500" b="0" strike="noStrike" spc="-1" dirty="0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AAEE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  <a:r>
              <a:rPr lang="en-US" altLang="ko-KR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: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1913년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설립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약 2500명의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회원을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보유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.</a:t>
            </a:r>
            <a:endParaRPr lang="en-US" sz="1500" b="0" strike="noStrike" spc="-1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436" name="CustomShape 6"/>
          <p:cNvSpPr/>
          <p:nvPr/>
        </p:nvSpPr>
        <p:spPr>
          <a:xfrm>
            <a:off x="2664000" y="2301246"/>
            <a:ext cx="6483188" cy="552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미국냉난방공학회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en-US" sz="1500" b="0" strike="noStrike" spc="-1" dirty="0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ASHRAE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  <a:r>
              <a:rPr lang="en-US" altLang="ko-KR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: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1959년에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미국난방공조냉동공학회</a:t>
            </a:r>
            <a:r>
              <a:rPr lang="ko-KR" alt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와 미국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냉동공학</a:t>
            </a:r>
            <a:r>
              <a:rPr lang="ko-KR" alt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회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로부터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통합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학생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포함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약 45,000명의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회원을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보유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.</a:t>
            </a:r>
            <a:endParaRPr lang="en-US" sz="1500" b="0" strike="noStrike" spc="-1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437" name="CustomShape 7"/>
          <p:cNvSpPr/>
          <p:nvPr/>
        </p:nvSpPr>
        <p:spPr>
          <a:xfrm>
            <a:off x="2709143" y="3148391"/>
            <a:ext cx="6433417" cy="3217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자동차공학회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en-US" sz="1500" b="0" strike="noStrike" spc="-1" dirty="0">
                <a:solidFill>
                  <a:srgbClr val="FFFF00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SAE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  <a:r>
              <a:rPr lang="en-US" altLang="ko-KR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: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1905년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설립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학생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포함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약 75,000명의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회원을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sz="1500" b="0" strike="noStrike" spc="-1" dirty="0" err="1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보유</a:t>
            </a:r>
            <a:r>
              <a:rPr lang="en-US" sz="1500" b="0" strike="noStrike" spc="-1" dirty="0">
                <a:solidFill>
                  <a:srgbClr val="FFFFFF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.</a:t>
            </a:r>
            <a:endParaRPr lang="en-US" sz="1500" b="0" strike="noStrike" spc="-1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pic>
        <p:nvPicPr>
          <p:cNvPr id="438" name="그림 437"/>
          <p:cNvPicPr/>
          <p:nvPr/>
        </p:nvPicPr>
        <p:blipFill>
          <a:blip r:embed="rId2"/>
          <a:stretch/>
        </p:blipFill>
        <p:spPr>
          <a:xfrm>
            <a:off x="1291732" y="1457145"/>
            <a:ext cx="1367640" cy="429518"/>
          </a:xfrm>
          <a:prstGeom prst="rect">
            <a:avLst/>
          </a:prstGeom>
          <a:ln>
            <a:noFill/>
          </a:ln>
        </p:spPr>
      </p:pic>
      <p:pic>
        <p:nvPicPr>
          <p:cNvPr id="439" name="그림 438"/>
          <p:cNvPicPr/>
          <p:nvPr/>
        </p:nvPicPr>
        <p:blipFill>
          <a:blip r:embed="rId3"/>
          <a:stretch/>
        </p:blipFill>
        <p:spPr>
          <a:xfrm rot="21000">
            <a:off x="1582411" y="2065666"/>
            <a:ext cx="1074384" cy="846618"/>
          </a:xfrm>
          <a:prstGeom prst="rect">
            <a:avLst/>
          </a:prstGeom>
          <a:ln>
            <a:noFill/>
          </a:ln>
        </p:spPr>
      </p:pic>
      <p:pic>
        <p:nvPicPr>
          <p:cNvPr id="440" name="그림 439"/>
          <p:cNvPicPr/>
          <p:nvPr/>
        </p:nvPicPr>
        <p:blipFill>
          <a:blip r:embed="rId4"/>
          <a:stretch/>
        </p:blipFill>
        <p:spPr>
          <a:xfrm>
            <a:off x="1624171" y="3148391"/>
            <a:ext cx="1035200" cy="351376"/>
          </a:xfrm>
          <a:prstGeom prst="rect">
            <a:avLst/>
          </a:prstGeom>
          <a:ln>
            <a:noFill/>
          </a:ln>
        </p:spPr>
      </p:pic>
      <p:sp>
        <p:nvSpPr>
          <p:cNvPr id="2" name="CustomShape 2">
            <a:extLst>
              <a:ext uri="{FF2B5EF4-FFF2-40B4-BE49-F238E27FC236}">
                <a16:creationId xmlns:a16="http://schemas.microsoft.com/office/drawing/2014/main" id="{ACC61867-5E11-DA6E-854E-382EBB790311}"/>
              </a:ext>
            </a:extLst>
          </p:cNvPr>
          <p:cNvSpPr/>
          <p:nvPr/>
        </p:nvSpPr>
        <p:spPr>
          <a:xfrm>
            <a:off x="758843" y="356544"/>
            <a:ext cx="3760558" cy="42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1" strike="noStrike" spc="-1" dirty="0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11.2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미국</a:t>
            </a:r>
            <a:r>
              <a:rPr lang="en-US" sz="2200" b="1" strike="noStrike" spc="-1" dirty="0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전문직</a:t>
            </a:r>
            <a:r>
              <a:rPr lang="en-US" sz="2200" b="1" strike="noStrike" spc="-1" dirty="0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공학</a:t>
            </a:r>
            <a:r>
              <a:rPr lang="en-US" sz="2200" b="1" strike="noStrike" spc="-1" dirty="0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협회들</a:t>
            </a:r>
            <a:endParaRPr lang="en-US" sz="2200" b="0" strike="noStrike" spc="-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3E5C3160-E1DF-C5B5-8911-E4DDF8298CE7}"/>
              </a:ext>
            </a:extLst>
          </p:cNvPr>
          <p:cNvSpPr/>
          <p:nvPr/>
        </p:nvSpPr>
        <p:spPr>
          <a:xfrm>
            <a:off x="260195" y="3932663"/>
            <a:ext cx="4757854" cy="113160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66092B-47F7-8CAF-8512-CB254F02AEF5}"/>
              </a:ext>
            </a:extLst>
          </p:cNvPr>
          <p:cNvSpPr txBox="1"/>
          <p:nvPr/>
        </p:nvSpPr>
        <p:spPr>
          <a:xfrm>
            <a:off x="327059" y="4026252"/>
            <a:ext cx="119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((</a:t>
            </a:r>
            <a:r>
              <a:rPr lang="ko-KR" altLang="en-US" sz="1400" dirty="0">
                <a:solidFill>
                  <a:schemeClr val="bg1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한국의 경우</a:t>
            </a:r>
            <a:r>
              <a:rPr lang="en-US" altLang="ko-KR" sz="1400" dirty="0">
                <a:solidFill>
                  <a:schemeClr val="bg1"/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))</a:t>
            </a:r>
            <a:endParaRPr lang="ko-KR" altLang="en-US" sz="1400" dirty="0">
              <a:solidFill>
                <a:schemeClr val="bg1"/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C3B93F4-729C-AA86-4F0E-E18D88A2E2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766" y="4462891"/>
            <a:ext cx="1605484" cy="40137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D95003E-29D9-F42E-5BB1-987D135655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3123" y="4478378"/>
            <a:ext cx="1172294" cy="37039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DF89FD4-D422-34FA-8579-BBD5EE4914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5066" y="4487207"/>
            <a:ext cx="1614690" cy="3347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2">
            <a:extLst>
              <a:ext uri="{FF2B5EF4-FFF2-40B4-BE49-F238E27FC236}">
                <a16:creationId xmlns:a16="http://schemas.microsoft.com/office/drawing/2014/main" id="{467A1DCC-CB06-7A85-1405-032F332CCD3F}"/>
              </a:ext>
            </a:extLst>
          </p:cNvPr>
          <p:cNvSpPr/>
          <p:nvPr/>
        </p:nvSpPr>
        <p:spPr>
          <a:xfrm>
            <a:off x="455400" y="1801504"/>
            <a:ext cx="82317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FFC22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11. </a:t>
            </a:r>
            <a:r>
              <a:rPr lang="en-US" sz="3600" b="1" strike="noStrike" spc="-1" dirty="0" err="1">
                <a:solidFill>
                  <a:srgbClr val="FFC22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공학</a:t>
            </a:r>
            <a:r>
              <a:rPr lang="en-US" sz="3600" b="1" strike="noStrike" spc="-1" dirty="0">
                <a:solidFill>
                  <a:srgbClr val="FFC22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3600" b="1" strike="noStrike" spc="-1" dirty="0" err="1">
                <a:solidFill>
                  <a:srgbClr val="FFC22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전문가</a:t>
            </a:r>
            <a:r>
              <a:rPr lang="en-US" sz="3600" b="1" strike="noStrike" spc="-1" dirty="0">
                <a:solidFill>
                  <a:srgbClr val="FFC22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3600" b="1" strike="noStrike" spc="-1" dirty="0" err="1">
                <a:solidFill>
                  <a:srgbClr val="FFC22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정신과</a:t>
            </a:r>
            <a:r>
              <a:rPr lang="en-US" sz="3600" b="1" strike="noStrike" spc="-1" dirty="0">
                <a:solidFill>
                  <a:srgbClr val="FFC22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3600" b="1" strike="noStrike" spc="-1" dirty="0" err="1">
                <a:solidFill>
                  <a:srgbClr val="FFC22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윤리</a:t>
            </a:r>
            <a:r>
              <a:rPr lang="en-US" sz="3600" b="1" strike="noStrike" spc="-1" dirty="0">
                <a:solidFill>
                  <a:srgbClr val="FFC22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: </a:t>
            </a:r>
            <a:r>
              <a:rPr lang="en-US" sz="3600" b="1" strike="noStrike" spc="-1" dirty="0" err="1">
                <a:solidFill>
                  <a:srgbClr val="FFC22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향후</a:t>
            </a:r>
            <a:r>
              <a:rPr lang="en-US" sz="3600" b="1" strike="noStrike" spc="-1" dirty="0">
                <a:solidFill>
                  <a:srgbClr val="FFC22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3600" b="1" strike="noStrike" spc="-1" dirty="0" err="1">
                <a:solidFill>
                  <a:srgbClr val="FFC22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과제</a:t>
            </a:r>
            <a:endParaRPr lang="en-US" sz="3600" b="0" strike="noStrike" spc="-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FB3AFB5C-37BA-8820-4C70-A161302711A6}"/>
              </a:ext>
            </a:extLst>
          </p:cNvPr>
          <p:cNvSpPr/>
          <p:nvPr/>
        </p:nvSpPr>
        <p:spPr>
          <a:xfrm>
            <a:off x="455400" y="2571750"/>
            <a:ext cx="8228160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200" b="1" strike="noStrike" spc="-1" dirty="0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11.3 </a:t>
            </a:r>
            <a:r>
              <a:rPr lang="ko-KR" altLang="en-US" sz="2200" b="1" strike="noStrike" spc="-1" dirty="0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전문직 공학 협회</a:t>
            </a:r>
            <a:r>
              <a:rPr lang="en-US" altLang="ko-KR" sz="2200" b="1" strike="noStrike" spc="-1" dirty="0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: </a:t>
            </a:r>
          </a:p>
          <a:p>
            <a:pPr algn="ctr">
              <a:lnSpc>
                <a:spcPct val="100000"/>
              </a:lnSpc>
            </a:pPr>
            <a:r>
              <a:rPr lang="ko-KR" altLang="en-US" sz="2200" b="1" strike="noStrike" spc="-1" dirty="0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윤리를 강요함에 있어서 협회의 한계와 윤리</a:t>
            </a:r>
            <a:endParaRPr lang="en-US" altLang="ko-KR" sz="2200" b="1" strike="noStrike" spc="-1" dirty="0">
              <a:solidFill>
                <a:srgbClr val="00000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pPr algn="ctr">
              <a:lnSpc>
                <a:spcPct val="100000"/>
              </a:lnSpc>
            </a:pPr>
            <a:r>
              <a:rPr lang="ko-KR" altLang="en-US" sz="2200" b="1" spc="-1" dirty="0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장려를 위한 그들의 능력</a:t>
            </a:r>
            <a:endParaRPr lang="en-US" sz="2200" b="0" strike="noStrike" spc="-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4347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2">
            <a:extLst>
              <a:ext uri="{FF2B5EF4-FFF2-40B4-BE49-F238E27FC236}">
                <a16:creationId xmlns:a16="http://schemas.microsoft.com/office/drawing/2014/main" id="{47B99624-A0BA-1E65-5435-0F6F9F56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716" y="244213"/>
            <a:ext cx="7125127" cy="42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1" strike="noStrike" spc="-1" dirty="0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11.3 </a:t>
            </a:r>
            <a:r>
              <a:rPr lang="ko-KR" altLang="en-US" sz="2200" b="1" spc="-1" dirty="0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윤리를 강요함에 있어서의 한계점</a:t>
            </a:r>
            <a:endParaRPr lang="en-US" sz="1400" b="0" u="sng" strike="noStrike" spc="-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1C32494E-2184-4E37-C3DD-6110BC252B55}"/>
              </a:ext>
            </a:extLst>
          </p:cNvPr>
          <p:cNvSpPr txBox="1">
            <a:spLocks/>
          </p:cNvSpPr>
          <p:nvPr/>
        </p:nvSpPr>
        <p:spPr>
          <a:xfrm>
            <a:off x="227245" y="1073055"/>
            <a:ext cx="5259156" cy="28638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  <a:defRPr/>
            </a:pPr>
            <a:r>
              <a:rPr lang="en-US" altLang="ko-KR" dirty="0">
                <a:solidFill>
                  <a:schemeClr val="bg1"/>
                </a:solidFill>
                <a:latin typeface="맑은 고딕"/>
              </a:rPr>
              <a:t>&lt;</a:t>
            </a:r>
            <a:r>
              <a:rPr lang="ko-KR" altLang="en-US" dirty="0">
                <a:solidFill>
                  <a:schemeClr val="bg1"/>
                </a:solidFill>
                <a:latin typeface="맑은 고딕"/>
              </a:rPr>
              <a:t>전문직 협회의 기능</a:t>
            </a:r>
            <a:r>
              <a:rPr lang="en-US" altLang="ko-KR" dirty="0">
                <a:solidFill>
                  <a:schemeClr val="bg1"/>
                </a:solidFill>
                <a:latin typeface="맑은 고딕"/>
              </a:rPr>
              <a:t>&gt;</a:t>
            </a:r>
          </a:p>
          <a:p>
            <a:pPr marL="45720" indent="0">
              <a:buFont typeface="Arial" panose="020B0604020202020204" pitchFamily="34" charset="0"/>
              <a:buNone/>
              <a:defRPr/>
            </a:pPr>
            <a:endParaRPr lang="en-US" altLang="ko-KR" sz="1000" dirty="0">
              <a:solidFill>
                <a:schemeClr val="bg1"/>
              </a:solidFill>
              <a:latin typeface="맑은 고딕"/>
            </a:endParaRPr>
          </a:p>
          <a:p>
            <a:pPr marL="45720" indent="0">
              <a:buFont typeface="Arial" panose="020B0604020202020204" pitchFamily="34" charset="0"/>
              <a:buNone/>
              <a:defRPr/>
            </a:pPr>
            <a:r>
              <a:rPr lang="en-US" altLang="ko-KR" sz="1900" dirty="0">
                <a:solidFill>
                  <a:schemeClr val="bg1"/>
                </a:solidFill>
                <a:latin typeface="맑은 고딕"/>
              </a:rPr>
              <a:t>1. </a:t>
            </a:r>
            <a:r>
              <a:rPr lang="ko-KR" altLang="en-US" sz="1900" dirty="0">
                <a:solidFill>
                  <a:schemeClr val="bg1"/>
                </a:solidFill>
                <a:latin typeface="맑은 고딕"/>
              </a:rPr>
              <a:t>공학 공동체에서 특별한 위치를 차지함</a:t>
            </a:r>
          </a:p>
          <a:p>
            <a:pPr marL="45720" indent="0">
              <a:buFont typeface="Arial" panose="020B0604020202020204" pitchFamily="34" charset="0"/>
              <a:buNone/>
              <a:defRPr/>
            </a:pPr>
            <a:r>
              <a:rPr lang="en-US" altLang="ko-KR" sz="1900" dirty="0">
                <a:solidFill>
                  <a:schemeClr val="bg1"/>
                </a:solidFill>
                <a:latin typeface="맑은 고딕"/>
              </a:rPr>
              <a:t>2. </a:t>
            </a:r>
            <a:r>
              <a:rPr lang="ko-KR" altLang="en-US" sz="1900" dirty="0">
                <a:solidFill>
                  <a:schemeClr val="bg1"/>
                </a:solidFill>
                <a:latin typeface="맑은 고딕"/>
              </a:rPr>
              <a:t>기술 지식의 발견과 이를 전파</a:t>
            </a:r>
          </a:p>
          <a:p>
            <a:pPr marL="45720" indent="0">
              <a:buFont typeface="Arial" panose="020B0604020202020204" pitchFamily="34" charset="0"/>
              <a:buNone/>
              <a:defRPr/>
            </a:pPr>
            <a:r>
              <a:rPr lang="en-US" altLang="ko-KR" sz="1900" dirty="0">
                <a:solidFill>
                  <a:schemeClr val="bg1"/>
                </a:solidFill>
                <a:latin typeface="맑은 고딕"/>
              </a:rPr>
              <a:t>3. </a:t>
            </a:r>
            <a:r>
              <a:rPr lang="ko-KR" altLang="en-US" sz="1900" dirty="0">
                <a:solidFill>
                  <a:schemeClr val="bg1"/>
                </a:solidFill>
                <a:latin typeface="맑은 고딕"/>
              </a:rPr>
              <a:t>전문직 윤리를 촉진해야 할 책임을 가짐</a:t>
            </a:r>
          </a:p>
          <a:p>
            <a:pPr marL="45720" indent="0">
              <a:buFont typeface="Arial" panose="020B0604020202020204" pitchFamily="34" charset="0"/>
              <a:buNone/>
              <a:defRPr/>
            </a:pPr>
            <a:r>
              <a:rPr lang="en-US" altLang="ko-KR" sz="1900" dirty="0">
                <a:solidFill>
                  <a:schemeClr val="bg1"/>
                </a:solidFill>
                <a:latin typeface="맑은 고딕"/>
              </a:rPr>
              <a:t>4. </a:t>
            </a:r>
            <a:r>
              <a:rPr lang="ko-KR" altLang="en-US" sz="1900" dirty="0">
                <a:solidFill>
                  <a:schemeClr val="bg1"/>
                </a:solidFill>
                <a:latin typeface="맑은 고딕"/>
              </a:rPr>
              <a:t>윤리 위원회</a:t>
            </a:r>
            <a:r>
              <a:rPr lang="en-US" altLang="ko-KR" sz="1900" dirty="0">
                <a:solidFill>
                  <a:schemeClr val="bg1"/>
                </a:solidFill>
                <a:latin typeface="맑은 고딕"/>
              </a:rPr>
              <a:t>(or </a:t>
            </a:r>
            <a:r>
              <a:rPr lang="ko-KR" altLang="en-US" sz="1900" dirty="0">
                <a:solidFill>
                  <a:schemeClr val="bg1"/>
                </a:solidFill>
                <a:latin typeface="맑은 고딕"/>
              </a:rPr>
              <a:t>윤리 임원회</a:t>
            </a:r>
            <a:r>
              <a:rPr lang="en-US" altLang="ko-KR" sz="1900" dirty="0">
                <a:solidFill>
                  <a:schemeClr val="bg1"/>
                </a:solidFill>
                <a:latin typeface="맑은 고딕"/>
              </a:rPr>
              <a:t>)</a:t>
            </a:r>
            <a:r>
              <a:rPr lang="ko-KR" altLang="en-US" sz="1900" dirty="0">
                <a:solidFill>
                  <a:schemeClr val="bg1"/>
                </a:solidFill>
                <a:latin typeface="맑은 고딕"/>
              </a:rPr>
              <a:t>를 가짐</a:t>
            </a:r>
          </a:p>
        </p:txBody>
      </p:sp>
      <p:graphicFrame>
        <p:nvGraphicFramePr>
          <p:cNvPr id="18" name="표 17">
            <a:extLst>
              <a:ext uri="{FF2B5EF4-FFF2-40B4-BE49-F238E27FC236}">
                <a16:creationId xmlns:a16="http://schemas.microsoft.com/office/drawing/2014/main" id="{3CF975B9-4C18-4816-767F-54E974164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437844"/>
              </p:ext>
            </p:extLst>
          </p:nvPr>
        </p:nvGraphicFramePr>
        <p:xfrm>
          <a:off x="5295163" y="786808"/>
          <a:ext cx="3848837" cy="4356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837">
                  <a:extLst>
                    <a:ext uri="{9D8B030D-6E8A-4147-A177-3AD203B41FA5}">
                      <a16:colId xmlns:a16="http://schemas.microsoft.com/office/drawing/2014/main" val="2661137587"/>
                    </a:ext>
                  </a:extLst>
                </a:gridCol>
              </a:tblGrid>
              <a:tr h="435669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477139"/>
                  </a:ext>
                </a:extLst>
              </a:tr>
            </a:tbl>
          </a:graphicData>
        </a:graphic>
      </p:graphicFrame>
      <p:pic>
        <p:nvPicPr>
          <p:cNvPr id="13" name="그림 12">
            <a:extLst>
              <a:ext uri="{FF2B5EF4-FFF2-40B4-BE49-F238E27FC236}">
                <a16:creationId xmlns:a16="http://schemas.microsoft.com/office/drawing/2014/main" id="{C81FF428-5B5A-1961-BA23-AB6184904A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295163" y="2357290"/>
            <a:ext cx="2440513" cy="650803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1B74CDFE-557D-28F7-7F27-B44B76BBCD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295163" y="3101078"/>
            <a:ext cx="2971274" cy="742818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FC57AE74-2009-C76C-972A-2B590F7AA6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50"/>
          <a:stretch>
            <a:fillRect/>
          </a:stretch>
        </p:blipFill>
        <p:spPr>
          <a:xfrm>
            <a:off x="5427585" y="3936881"/>
            <a:ext cx="1931432" cy="101387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DC0C8DA3-AF29-FFC9-9855-16EC5A19F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295163" y="751249"/>
            <a:ext cx="2149661" cy="643611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4F9E269-EFB6-A38B-7833-DE172ADDE6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354942" y="1472463"/>
            <a:ext cx="1945259" cy="69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12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>
            <a:extLst>
              <a:ext uri="{FF2B5EF4-FFF2-40B4-BE49-F238E27FC236}">
                <a16:creationId xmlns:a16="http://schemas.microsoft.com/office/drawing/2014/main" id="{DC2530FD-30D6-78C8-042A-1AD50114C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95" y="0"/>
            <a:ext cx="8229600" cy="11191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1" strike="noStrike" spc="-1" dirty="0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11.3 </a:t>
            </a:r>
            <a:r>
              <a:rPr lang="ko-KR" altLang="en-US" sz="2200" b="1" spc="-1" dirty="0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윤리를 강요함에 있어서의 한계점</a:t>
            </a:r>
            <a:endParaRPr lang="en-US" sz="1400" b="0" u="sng" strike="noStrike" spc="-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59DE2D8C-D579-7651-3A41-FD272D6A9293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1219274"/>
            <a:ext cx="8229600" cy="2982913"/>
          </a:xfrm>
        </p:spPr>
        <p:txBody>
          <a:bodyPr>
            <a:normAutofit/>
          </a:bodyPr>
          <a:lstStyle/>
          <a:p>
            <a:pPr marL="45720" lvl="0" indent="0">
              <a:buNone/>
              <a:defRPr/>
            </a:pPr>
            <a:r>
              <a:rPr lang="en-US" altLang="ko-KR" sz="1800" dirty="0">
                <a:solidFill>
                  <a:schemeClr val="bg1"/>
                </a:solidFill>
                <a:latin typeface="맑은 고딕"/>
              </a:rPr>
              <a:t>&lt;</a:t>
            </a:r>
            <a:r>
              <a:rPr lang="ko-KR" altLang="en-US" sz="1800" dirty="0">
                <a:solidFill>
                  <a:schemeClr val="bg1"/>
                </a:solidFill>
                <a:latin typeface="맑은 고딕"/>
              </a:rPr>
              <a:t>윤리 위원회</a:t>
            </a:r>
            <a:r>
              <a:rPr lang="en-US" altLang="ko-KR" sz="1800" dirty="0">
                <a:solidFill>
                  <a:schemeClr val="bg1"/>
                </a:solidFill>
                <a:latin typeface="맑은 고딕"/>
              </a:rPr>
              <a:t>(</a:t>
            </a:r>
            <a:r>
              <a:rPr lang="ko-KR" altLang="en-US" sz="1800" dirty="0">
                <a:solidFill>
                  <a:schemeClr val="bg1"/>
                </a:solidFill>
                <a:latin typeface="맑은 고딕"/>
              </a:rPr>
              <a:t>윤리 임원회</a:t>
            </a:r>
            <a:r>
              <a:rPr lang="en-US" altLang="ko-KR" sz="1800" dirty="0">
                <a:solidFill>
                  <a:schemeClr val="bg1"/>
                </a:solidFill>
                <a:latin typeface="맑은 고딕"/>
              </a:rPr>
              <a:t>)&gt; </a:t>
            </a:r>
          </a:p>
          <a:p>
            <a:pPr marL="45720" lvl="0" indent="0">
              <a:buNone/>
              <a:defRPr/>
            </a:pPr>
            <a:r>
              <a:rPr lang="ko-KR" altLang="en-US" sz="1800" dirty="0">
                <a:solidFill>
                  <a:schemeClr val="bg1"/>
                </a:solidFill>
                <a:latin typeface="맑은 고딕"/>
              </a:rPr>
              <a:t>  </a:t>
            </a:r>
            <a:r>
              <a:rPr lang="en-US" altLang="ko-KR" sz="1800" dirty="0">
                <a:solidFill>
                  <a:schemeClr val="bg1"/>
                </a:solidFill>
                <a:latin typeface="맑은 고딕"/>
              </a:rPr>
              <a:t>(</a:t>
            </a:r>
            <a:r>
              <a:rPr lang="ko-KR" altLang="en-US" sz="1800" dirty="0">
                <a:solidFill>
                  <a:schemeClr val="bg1"/>
                </a:solidFill>
                <a:latin typeface="맑은 고딕"/>
              </a:rPr>
              <a:t>협회의 윤리적 사안을 다루기 위한 조직</a:t>
            </a:r>
            <a:r>
              <a:rPr lang="en-US" altLang="ko-KR" sz="1800" dirty="0">
                <a:solidFill>
                  <a:schemeClr val="bg1"/>
                </a:solidFill>
                <a:latin typeface="맑은 고딕"/>
              </a:rPr>
              <a:t>)</a:t>
            </a:r>
          </a:p>
          <a:p>
            <a:pPr marL="45720" lvl="0" indent="0">
              <a:buNone/>
              <a:defRPr/>
            </a:pPr>
            <a:endParaRPr lang="en-US" altLang="ko-KR" sz="1800" dirty="0">
              <a:solidFill>
                <a:schemeClr val="bg1"/>
              </a:solidFill>
              <a:latin typeface="맑은 고딕"/>
            </a:endParaRPr>
          </a:p>
          <a:p>
            <a:pPr marL="457200" indent="-457200">
              <a:buAutoNum type="arabicPeriod"/>
              <a:defRPr/>
            </a:pPr>
            <a:r>
              <a:rPr lang="ko-KR" altLang="en-US" sz="1800" dirty="0">
                <a:solidFill>
                  <a:schemeClr val="bg1"/>
                </a:solidFill>
                <a:latin typeface="맑은 고딕"/>
              </a:rPr>
              <a:t>협회 내에서 윤리적 사안을 다루기 위한 공식적인 책임을 가짐</a:t>
            </a:r>
          </a:p>
          <a:p>
            <a:pPr marL="457200" indent="-457200">
              <a:buAutoNum type="arabicPeriod"/>
              <a:defRPr/>
            </a:pPr>
            <a:endParaRPr lang="ko-KR" altLang="en-US" sz="1800" dirty="0">
              <a:solidFill>
                <a:schemeClr val="bg1"/>
              </a:solidFill>
              <a:latin typeface="맑은 고딕"/>
            </a:endParaRPr>
          </a:p>
          <a:p>
            <a:pPr marL="457200" indent="-457200">
              <a:buAutoNum type="arabicPeriod"/>
              <a:defRPr/>
            </a:pPr>
            <a:r>
              <a:rPr lang="ko-KR" altLang="en-US" sz="1800" dirty="0">
                <a:solidFill>
                  <a:schemeClr val="bg1"/>
                </a:solidFill>
                <a:latin typeface="맑은 고딕"/>
              </a:rPr>
              <a:t>비밀 엄수 및 비밀 보장에 관한 엄격한 규칙 하에서 운영됨</a:t>
            </a:r>
            <a:r>
              <a:rPr lang="en-US" altLang="ko-KR" sz="1800" dirty="0">
                <a:solidFill>
                  <a:schemeClr val="bg1"/>
                </a:solidFill>
                <a:latin typeface="맑은 고딕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74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D83E4A27-C663-3FEB-61F0-F2CBF4E31959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1203325"/>
            <a:ext cx="8229600" cy="2982913"/>
          </a:xfrm>
        </p:spPr>
        <p:txBody>
          <a:bodyPr/>
          <a:lstStyle/>
          <a:p>
            <a:pPr marL="45720" lvl="0" indent="0">
              <a:buNone/>
              <a:defRPr/>
            </a:pPr>
            <a:r>
              <a:rPr lang="en-US" altLang="ko-KR" sz="2400" dirty="0">
                <a:solidFill>
                  <a:schemeClr val="bg1"/>
                </a:solidFill>
                <a:latin typeface="맑은 고딕"/>
              </a:rPr>
              <a:t>&lt;</a:t>
            </a:r>
            <a:r>
              <a:rPr lang="ko-KR" altLang="en-US" sz="2400" dirty="0">
                <a:solidFill>
                  <a:schemeClr val="bg1"/>
                </a:solidFill>
                <a:latin typeface="맑은 고딕"/>
              </a:rPr>
              <a:t>윤리를 강요함에 있어서의 한계점</a:t>
            </a:r>
            <a:r>
              <a:rPr lang="en-US" altLang="ko-KR" sz="2400" dirty="0">
                <a:solidFill>
                  <a:schemeClr val="bg1"/>
                </a:solidFill>
                <a:latin typeface="맑은 고딕"/>
              </a:rPr>
              <a:t>&gt;</a:t>
            </a:r>
          </a:p>
          <a:p>
            <a:pPr marL="45720" lvl="0" indent="0">
              <a:buNone/>
              <a:defRPr/>
            </a:pPr>
            <a:endParaRPr lang="en-US" altLang="ko-KR" sz="2400" dirty="0">
              <a:solidFill>
                <a:schemeClr val="bg1"/>
              </a:solidFill>
              <a:latin typeface="맑은 고딕"/>
            </a:endParaRPr>
          </a:p>
          <a:p>
            <a:pPr marL="45720" lvl="0" indent="0">
              <a:buNone/>
              <a:defRPr/>
            </a:pPr>
            <a:endParaRPr lang="en-US" altLang="ko-KR" sz="2400" dirty="0">
              <a:solidFill>
                <a:schemeClr val="bg1"/>
              </a:solidFill>
              <a:latin typeface="맑은 고딕"/>
            </a:endParaRPr>
          </a:p>
          <a:p>
            <a:pPr marL="457200" indent="-457200">
              <a:buAutoNum type="arabicPeriod"/>
              <a:defRPr/>
            </a:pPr>
            <a:r>
              <a:rPr lang="ko-KR" altLang="en-US" sz="2400" dirty="0">
                <a:solidFill>
                  <a:schemeClr val="bg1"/>
                </a:solidFill>
                <a:latin typeface="맑은 고딕"/>
              </a:rPr>
              <a:t>윤리 위원회가 불만을 제기하는 당사자들의 일부를 잘 알고 있음</a:t>
            </a:r>
          </a:p>
          <a:p>
            <a:pPr marL="457200" indent="-457200">
              <a:buAutoNum type="arabicPeriod"/>
              <a:defRPr/>
            </a:pPr>
            <a:r>
              <a:rPr lang="ko-KR" altLang="en-US" sz="2400" dirty="0">
                <a:solidFill>
                  <a:schemeClr val="bg1"/>
                </a:solidFill>
                <a:latin typeface="맑은 고딕"/>
              </a:rPr>
              <a:t>윤리 조사 과정에 막대한 비용이 필요</a:t>
            </a:r>
          </a:p>
          <a:p>
            <a:pPr marL="457200" indent="-457200">
              <a:buAutoNum type="arabicPeriod"/>
              <a:defRPr/>
            </a:pPr>
            <a:r>
              <a:rPr lang="ko-KR" altLang="en-US" sz="2400" dirty="0">
                <a:solidFill>
                  <a:schemeClr val="bg1"/>
                </a:solidFill>
                <a:latin typeface="맑은 고딕"/>
              </a:rPr>
              <a:t>윤리의 적용과 법의 적용의 차이가 있음</a:t>
            </a:r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43CA3EEC-2CD2-833E-8E70-EA2B21590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91" y="0"/>
            <a:ext cx="8229600" cy="11191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1" strike="noStrike" spc="-1" dirty="0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11.3 </a:t>
            </a:r>
            <a:r>
              <a:rPr lang="ko-KR" altLang="en-US" sz="2200" b="1" spc="-1" dirty="0">
                <a:solidFill>
                  <a:srgbClr val="0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윤리를 강요함에 있어서의 한계점</a:t>
            </a:r>
            <a:endParaRPr lang="en-US" sz="1400" b="0" u="sng" strike="noStrike" spc="-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139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7582</TotalTime>
  <Words>631</Words>
  <Application>Microsoft Office PowerPoint</Application>
  <PresentationFormat>화면 슬라이드 쇼(16:9)</PresentationFormat>
  <Paragraphs>87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7</vt:i4>
      </vt:variant>
      <vt:variant>
        <vt:lpstr>슬라이드 제목</vt:lpstr>
      </vt:variant>
      <vt:variant>
        <vt:i4>15</vt:i4>
      </vt:variant>
    </vt:vector>
  </HeadingPairs>
  <TitlesOfParts>
    <vt:vector size="29" baseType="lpstr">
      <vt:lpstr>LG Smart UI Regular</vt:lpstr>
      <vt:lpstr>Yu Gothic UI Semibold</vt:lpstr>
      <vt:lpstr>굴림</vt:lpstr>
      <vt:lpstr>맑은 고딕</vt:lpstr>
      <vt:lpstr>Arial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11.3 윤리를 강요함에 있어서의 한계점</vt:lpstr>
      <vt:lpstr>11.3 윤리를 강요함에 있어서의 한계점</vt:lpstr>
      <vt:lpstr>11.3 윤리를 강요함에 있어서의 한계점</vt:lpstr>
      <vt:lpstr>11.3 윤리를 장려하기</vt:lpstr>
      <vt:lpstr>11.3 윤리를 장려하기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/>
  <dc:creator>강혜란</dc:creator>
  <dc:description/>
  <cp:lastModifiedBy>한상돈</cp:lastModifiedBy>
  <cp:revision>69</cp:revision>
  <dcterms:created xsi:type="dcterms:W3CDTF">2016-07-29T12:22:46Z</dcterms:created>
  <dcterms:modified xsi:type="dcterms:W3CDTF">2026-06-05T03:16:59Z</dcterms:modified>
  <dc:language>ko-KR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화면 슬라이드 쇼(16:9)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