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defaultTextStyle>
    <a:defPPr>
      <a:defRPr lang="ko-KR"/>
    </a:defPPr>
    <a:lvl1pPr marL="0" algn="l" defTabSz="1371600" rtl="0" eaLnBrk="1" latinLnBrk="1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1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1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1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1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1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1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1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1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47D9EA-D480-B92F-FFBB-FA2A87FC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F64902C-4D57-6756-249D-69D91810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20DE-6ABB-4F38-BE64-105E7B09496C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76D6CE5-1FCF-AE40-F8E0-472EBC45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FE74F6-9A99-39DE-197D-85A50420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417-8A2B-4D4D-BCF1-38BC90425C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6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23DAECE-8A5A-CA86-D9C6-DACD7A9C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483F30-AAB4-FEEE-C316-604E4CA37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878DAE-5B1F-10E8-72AE-9A8FB2724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920DE-6ABB-4F38-BE64-105E7B09496C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7D4368-6E30-3D98-27A5-3B9FFDD6C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1FF747-CE95-ACFD-7C8D-4717C2147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F417-8A2B-4D4D-BCF1-38BC90425C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30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B5986B3-7A46-DCD8-5B31-F1083F8B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06DB3E-5690-E247-574F-4A8ABDDFA4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7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8142B25-8C7B-301B-72CB-70C1F82E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DBA4F2B-86CF-12BE-0B8C-C64BB74449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0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0DD36AA-500C-8B84-8118-BFD3C154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76341F5-1104-AA88-80D6-0FADAE6BE7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FACE4FC4-114A-F31D-6145-21C34BCD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263BAF4-9437-1876-040B-D29414389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5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27F68E45-7070-73BF-78D3-CE453B68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2D5A59E-166E-9832-7190-98267B3FF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7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7CC34D3-C126-E95A-12E3-6D14B24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8ED03C5-58C6-DFFB-ED62-7129F0FCFB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67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6A08D43-349B-5EAA-5B11-D348A8BC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90E30F5-1121-936B-54F2-87CE9EE6A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8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E790061-44B9-D874-3384-A960BF14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96C55CE-B5F7-CA4B-C1DA-8529E3AF96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2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95FB282-0796-53AF-E66C-BC5FFC4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562832D-D244-F954-78E9-598B5EA76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26F3426-4122-6635-0B6C-40801ECE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B79090F-164A-C375-FACD-5E6F5A1B8D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7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C3258B7-3A45-1E48-A796-C206B717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A4E53B3-DD4B-07FE-8631-167F8AB94E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9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2139BE9-D3BB-D65D-7C4C-465BF395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807BB48-77DF-0DBE-0CCA-D32ADCC540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673C44C7-C981-84F2-3E87-F1DD55D5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1A645AC-1416-85DD-F490-D2266E9147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1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3DA7377-DE99-7AEA-A5DB-CF7CE22E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8629F6F-B04B-EB1D-9753-9B91347221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6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B3222AB0-9DA9-A7A8-C19E-3BCDB35D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6E4F98F-912C-0DC6-6126-712674A9E3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1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백혜원</dc:creator>
  <cp:lastModifiedBy>백혜원</cp:lastModifiedBy>
  <cp:revision>1</cp:revision>
  <dcterms:created xsi:type="dcterms:W3CDTF">2026-05-27T15:20:27Z</dcterms:created>
  <dcterms:modified xsi:type="dcterms:W3CDTF">2026-05-27T15:20:27Z</dcterms:modified>
</cp:coreProperties>
</file>