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jpeg" ContentType="image/jpe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나눔고딕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나눔고딕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4EF7498-4328-42B4-8951-BD2EC53D33FE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6/8/22</a:t>
            </a:fld>
            <a:endParaRPr b="0" lang="en-US" sz="1200" spc="-1" strike="noStrike">
              <a:latin typeface="바탕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바탕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EB09C8E-6D48-4457-B62B-B9216119BE8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&lt;숫자&gt;</a:t>
            </a:fld>
            <a:endParaRPr b="0" lang="en-US" sz="1200" spc="-1" strike="noStrike">
              <a:latin typeface="바탕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ko-KR" sz="3200" spc="-1" strike="noStrike">
                <a:solidFill>
                  <a:srgbClr val="000000"/>
                </a:solidFill>
                <a:latin typeface="Calibri"/>
              </a:rPr>
              <a:t>개요 텍스트의 서식을 편집하려면 클릭하십시오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2</a:t>
            </a:r>
            <a:r>
              <a:rPr b="0" lang="ko-KR" sz="2400" spc="-1" strike="noStrike">
                <a:solidFill>
                  <a:srgbClr val="000000"/>
                </a:solidFill>
                <a:latin typeface="Calibri"/>
              </a:rPr>
              <a:t>번째 개요 수준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3</a:t>
            </a:r>
            <a:r>
              <a:rPr b="0" lang="ko-KR" sz="2000" spc="-1" strike="noStrike">
                <a:solidFill>
                  <a:srgbClr val="000000"/>
                </a:solidFill>
                <a:latin typeface="Calibri"/>
              </a:rPr>
              <a:t>번째 개요 수준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4</a:t>
            </a:r>
            <a:r>
              <a:rPr b="0" lang="ko-KR" sz="2000" spc="-1" strike="noStrike">
                <a:solidFill>
                  <a:srgbClr val="000000"/>
                </a:solidFill>
                <a:latin typeface="Calibri"/>
              </a:rPr>
              <a:t>번째 개요 수준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5</a:t>
            </a:r>
            <a:r>
              <a:rPr b="0" lang="ko-KR" sz="2000" spc="-1" strike="noStrike">
                <a:solidFill>
                  <a:srgbClr val="000000"/>
                </a:solidFill>
                <a:latin typeface="Calibri"/>
              </a:rPr>
              <a:t>번째 개요 수준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6</a:t>
            </a:r>
            <a:r>
              <a:rPr b="0" lang="ko-KR" sz="2000" spc="-1" strike="noStrike">
                <a:solidFill>
                  <a:srgbClr val="000000"/>
                </a:solidFill>
                <a:latin typeface="Calibri"/>
              </a:rPr>
              <a:t>번째 개요 수준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7</a:t>
            </a:r>
            <a:r>
              <a:rPr b="0" lang="ko-KR" sz="2000" spc="-1" strike="noStrike">
                <a:solidFill>
                  <a:srgbClr val="000000"/>
                </a:solidFill>
                <a:latin typeface="Calibri"/>
              </a:rPr>
              <a:t>번째 개요 수준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jpeg"/><Relationship Id="rId7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42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3" name="Object 4" descr=""/>
          <p:cNvPicPr/>
          <p:nvPr/>
        </p:nvPicPr>
        <p:blipFill>
          <a:blip r:embed="rId2"/>
          <a:stretch/>
        </p:blipFill>
        <p:spPr>
          <a:xfrm>
            <a:off x="4214880" y="1159920"/>
            <a:ext cx="9353160" cy="2123640"/>
          </a:xfrm>
          <a:prstGeom prst="rect">
            <a:avLst/>
          </a:prstGeom>
          <a:ln w="0">
            <a:noFill/>
          </a:ln>
        </p:spPr>
      </p:pic>
      <p:pic>
        <p:nvPicPr>
          <p:cNvPr id="44" name="Object 5" descr=""/>
          <p:cNvPicPr/>
          <p:nvPr/>
        </p:nvPicPr>
        <p:blipFill>
          <a:blip r:embed="rId3"/>
          <a:stretch/>
        </p:blipFill>
        <p:spPr>
          <a:xfrm>
            <a:off x="13187160" y="6592680"/>
            <a:ext cx="4936320" cy="1855080"/>
          </a:xfrm>
          <a:prstGeom prst="rect">
            <a:avLst/>
          </a:prstGeom>
          <a:ln w="0">
            <a:noFill/>
          </a:ln>
        </p:spPr>
      </p:pic>
      <p:pic>
        <p:nvPicPr>
          <p:cNvPr id="45" name="Object 6" descr=""/>
          <p:cNvPicPr/>
          <p:nvPr/>
        </p:nvPicPr>
        <p:blipFill>
          <a:blip r:embed="rId4"/>
          <a:stretch/>
        </p:blipFill>
        <p:spPr>
          <a:xfrm>
            <a:off x="15099480" y="9051480"/>
            <a:ext cx="2130120" cy="78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그룹 1001"/>
          <p:cNvGrpSpPr/>
          <p:nvPr/>
        </p:nvGrpSpPr>
        <p:grpSpPr>
          <a:xfrm>
            <a:off x="0" y="-38160"/>
            <a:ext cx="18285480" cy="10285200"/>
            <a:chOff x="0" y="-38160"/>
            <a:chExt cx="18285480" cy="10285200"/>
          </a:xfrm>
        </p:grpSpPr>
        <p:pic>
          <p:nvPicPr>
            <p:cNvPr id="116" name="Object 2" descr=""/>
            <p:cNvPicPr/>
            <p:nvPr/>
          </p:nvPicPr>
          <p:blipFill>
            <a:blip r:embed="rId1"/>
            <a:stretch/>
          </p:blipFill>
          <p:spPr>
            <a:xfrm>
              <a:off x="0" y="-3816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17" name="Object 4" descr=""/>
          <p:cNvPicPr/>
          <p:nvPr/>
        </p:nvPicPr>
        <p:blipFill>
          <a:blip r:embed="rId2"/>
          <a:stretch/>
        </p:blipFill>
        <p:spPr>
          <a:xfrm>
            <a:off x="818280" y="1064160"/>
            <a:ext cx="1162080" cy="1077840"/>
          </a:xfrm>
          <a:prstGeom prst="rect">
            <a:avLst/>
          </a:prstGeom>
          <a:ln w="0">
            <a:noFill/>
          </a:ln>
        </p:spPr>
      </p:pic>
      <p:pic>
        <p:nvPicPr>
          <p:cNvPr id="118" name="Object 5" descr=""/>
          <p:cNvPicPr/>
          <p:nvPr/>
        </p:nvPicPr>
        <p:blipFill>
          <a:blip r:embed="rId3"/>
          <a:stretch/>
        </p:blipFill>
        <p:spPr>
          <a:xfrm>
            <a:off x="2156760" y="1287000"/>
            <a:ext cx="2415960" cy="788760"/>
          </a:xfrm>
          <a:prstGeom prst="rect">
            <a:avLst/>
          </a:prstGeom>
          <a:ln w="0">
            <a:noFill/>
          </a:ln>
        </p:spPr>
      </p:pic>
      <p:pic>
        <p:nvPicPr>
          <p:cNvPr id="119" name="Object 6" descr=""/>
          <p:cNvPicPr/>
          <p:nvPr/>
        </p:nvPicPr>
        <p:blipFill>
          <a:blip r:embed="rId4"/>
          <a:stretch/>
        </p:blipFill>
        <p:spPr>
          <a:xfrm>
            <a:off x="857160" y="2357640"/>
            <a:ext cx="7260480" cy="669960"/>
          </a:xfrm>
          <a:prstGeom prst="rect">
            <a:avLst/>
          </a:prstGeom>
          <a:ln w="0">
            <a:noFill/>
          </a:ln>
        </p:spPr>
      </p:pic>
      <p:pic>
        <p:nvPicPr>
          <p:cNvPr id="120" name="Object 7" descr=""/>
          <p:cNvPicPr/>
          <p:nvPr/>
        </p:nvPicPr>
        <p:blipFill>
          <a:blip r:embed="rId5"/>
          <a:stretch/>
        </p:blipFill>
        <p:spPr>
          <a:xfrm>
            <a:off x="797400" y="3243600"/>
            <a:ext cx="11951280" cy="679680"/>
          </a:xfrm>
          <a:prstGeom prst="rect">
            <a:avLst/>
          </a:prstGeom>
          <a:ln w="0">
            <a:noFill/>
          </a:ln>
        </p:spPr>
      </p:pic>
      <p:pic>
        <p:nvPicPr>
          <p:cNvPr id="121" name="온라인 미디어 12" descr=""/>
          <p:cNvPicPr/>
          <p:nvPr/>
        </p:nvPicPr>
        <p:blipFill>
          <a:blip r:embed="rId6"/>
          <a:stretch/>
        </p:blipFill>
        <p:spPr>
          <a:xfrm>
            <a:off x="768600" y="4417920"/>
            <a:ext cx="16523280" cy="533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21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2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123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24" name="Object 4" descr=""/>
          <p:cNvPicPr/>
          <p:nvPr/>
        </p:nvPicPr>
        <p:blipFill>
          <a:blip r:embed="rId2"/>
          <a:stretch/>
        </p:blipFill>
        <p:spPr>
          <a:xfrm>
            <a:off x="818280" y="1064160"/>
            <a:ext cx="1162080" cy="1077840"/>
          </a:xfrm>
          <a:prstGeom prst="rect">
            <a:avLst/>
          </a:prstGeom>
          <a:ln w="0">
            <a:noFill/>
          </a:ln>
        </p:spPr>
      </p:pic>
      <p:pic>
        <p:nvPicPr>
          <p:cNvPr id="125" name="Object 5" descr=""/>
          <p:cNvPicPr/>
          <p:nvPr/>
        </p:nvPicPr>
        <p:blipFill>
          <a:blip r:embed="rId3"/>
          <a:stretch/>
        </p:blipFill>
        <p:spPr>
          <a:xfrm>
            <a:off x="2156760" y="1287000"/>
            <a:ext cx="1922400" cy="714240"/>
          </a:xfrm>
          <a:prstGeom prst="rect">
            <a:avLst/>
          </a:prstGeom>
          <a:ln w="0">
            <a:noFill/>
          </a:ln>
        </p:spPr>
      </p:pic>
      <p:pic>
        <p:nvPicPr>
          <p:cNvPr id="126" name="Object 6" descr=""/>
          <p:cNvPicPr/>
          <p:nvPr/>
        </p:nvPicPr>
        <p:blipFill>
          <a:blip r:embed="rId4"/>
          <a:stretch/>
        </p:blipFill>
        <p:spPr>
          <a:xfrm>
            <a:off x="2544480" y="2463120"/>
            <a:ext cx="15882120" cy="1893240"/>
          </a:xfrm>
          <a:prstGeom prst="rect">
            <a:avLst/>
          </a:prstGeom>
          <a:ln w="0">
            <a:noFill/>
          </a:ln>
        </p:spPr>
      </p:pic>
      <p:grpSp>
        <p:nvGrpSpPr>
          <p:cNvPr id="127" name="그룹 1002"/>
          <p:cNvGrpSpPr/>
          <p:nvPr/>
        </p:nvGrpSpPr>
        <p:grpSpPr>
          <a:xfrm>
            <a:off x="85680" y="2256840"/>
            <a:ext cx="2133360" cy="1872360"/>
            <a:chOff x="85680" y="2256840"/>
            <a:chExt cx="2133360" cy="1872360"/>
          </a:xfrm>
        </p:grpSpPr>
        <p:pic>
          <p:nvPicPr>
            <p:cNvPr id="128" name="Object 8" descr=""/>
            <p:cNvPicPr/>
            <p:nvPr/>
          </p:nvPicPr>
          <p:blipFill>
            <a:blip r:embed="rId5"/>
            <a:stretch/>
          </p:blipFill>
          <p:spPr>
            <a:xfrm>
              <a:off x="85680" y="2256840"/>
              <a:ext cx="2133360" cy="1872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29" name="Object 10" descr=""/>
          <p:cNvPicPr/>
          <p:nvPr/>
        </p:nvPicPr>
        <p:blipFill>
          <a:blip r:embed="rId6"/>
          <a:stretch/>
        </p:blipFill>
        <p:spPr>
          <a:xfrm>
            <a:off x="4675320" y="6310080"/>
            <a:ext cx="6156000" cy="167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131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2" name="Object 4" descr=""/>
          <p:cNvPicPr/>
          <p:nvPr/>
        </p:nvPicPr>
        <p:blipFill>
          <a:blip r:embed="rId2"/>
          <a:stretch/>
        </p:blipFill>
        <p:spPr>
          <a:xfrm>
            <a:off x="818280" y="1064160"/>
            <a:ext cx="1122120" cy="1096560"/>
          </a:xfrm>
          <a:prstGeom prst="rect">
            <a:avLst/>
          </a:prstGeom>
          <a:ln w="0">
            <a:noFill/>
          </a:ln>
        </p:spPr>
      </p:pic>
      <p:pic>
        <p:nvPicPr>
          <p:cNvPr id="133" name="Object 5" descr=""/>
          <p:cNvPicPr/>
          <p:nvPr/>
        </p:nvPicPr>
        <p:blipFill>
          <a:blip r:embed="rId3"/>
          <a:stretch/>
        </p:blipFill>
        <p:spPr>
          <a:xfrm>
            <a:off x="2156760" y="1287000"/>
            <a:ext cx="1922400" cy="714240"/>
          </a:xfrm>
          <a:prstGeom prst="rect">
            <a:avLst/>
          </a:prstGeom>
          <a:ln w="0">
            <a:noFill/>
          </a:ln>
        </p:spPr>
      </p:pic>
      <p:grpSp>
        <p:nvGrpSpPr>
          <p:cNvPr id="134" name="그룹 1002"/>
          <p:cNvGrpSpPr/>
          <p:nvPr/>
        </p:nvGrpSpPr>
        <p:grpSpPr>
          <a:xfrm>
            <a:off x="85680" y="2256840"/>
            <a:ext cx="2133360" cy="1872360"/>
            <a:chOff x="85680" y="2256840"/>
            <a:chExt cx="2133360" cy="1872360"/>
          </a:xfrm>
        </p:grpSpPr>
        <p:pic>
          <p:nvPicPr>
            <p:cNvPr id="135" name="Object 7" descr=""/>
            <p:cNvPicPr/>
            <p:nvPr/>
          </p:nvPicPr>
          <p:blipFill>
            <a:blip r:embed="rId4"/>
            <a:stretch/>
          </p:blipFill>
          <p:spPr>
            <a:xfrm>
              <a:off x="85680" y="2256840"/>
              <a:ext cx="2133360" cy="1872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6" name="Object 9" descr=""/>
          <p:cNvPicPr/>
          <p:nvPr/>
        </p:nvPicPr>
        <p:blipFill>
          <a:blip r:embed="rId5"/>
          <a:stretch/>
        </p:blipFill>
        <p:spPr>
          <a:xfrm>
            <a:off x="2684160" y="2287080"/>
            <a:ext cx="15523560" cy="1887120"/>
          </a:xfrm>
          <a:prstGeom prst="rect">
            <a:avLst/>
          </a:prstGeom>
          <a:ln w="0">
            <a:noFill/>
          </a:ln>
        </p:spPr>
      </p:pic>
      <p:pic>
        <p:nvPicPr>
          <p:cNvPr id="137" name="Object 10" descr=""/>
          <p:cNvPicPr/>
          <p:nvPr/>
        </p:nvPicPr>
        <p:blipFill>
          <a:blip r:embed="rId6"/>
          <a:stretch/>
        </p:blipFill>
        <p:spPr>
          <a:xfrm>
            <a:off x="4675320" y="6310080"/>
            <a:ext cx="6236280" cy="165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139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0" name="Object 4" descr=""/>
          <p:cNvPicPr/>
          <p:nvPr/>
        </p:nvPicPr>
        <p:blipFill>
          <a:blip r:embed="rId2"/>
          <a:stretch/>
        </p:blipFill>
        <p:spPr>
          <a:xfrm>
            <a:off x="818280" y="1064160"/>
            <a:ext cx="1169280" cy="1267920"/>
          </a:xfrm>
          <a:prstGeom prst="rect">
            <a:avLst/>
          </a:prstGeom>
          <a:ln w="0">
            <a:noFill/>
          </a:ln>
        </p:spPr>
      </p:pic>
      <p:pic>
        <p:nvPicPr>
          <p:cNvPr id="141" name="Object 5" descr=""/>
          <p:cNvPicPr/>
          <p:nvPr/>
        </p:nvPicPr>
        <p:blipFill>
          <a:blip r:embed="rId3"/>
          <a:stretch/>
        </p:blipFill>
        <p:spPr>
          <a:xfrm>
            <a:off x="2156760" y="1287000"/>
            <a:ext cx="980280" cy="776880"/>
          </a:xfrm>
          <a:prstGeom prst="rect">
            <a:avLst/>
          </a:prstGeom>
          <a:ln w="0">
            <a:noFill/>
          </a:ln>
        </p:spPr>
      </p:pic>
      <p:pic>
        <p:nvPicPr>
          <p:cNvPr id="142" name="Object 6" descr=""/>
          <p:cNvPicPr/>
          <p:nvPr/>
        </p:nvPicPr>
        <p:blipFill>
          <a:blip r:embed="rId4"/>
          <a:stretch/>
        </p:blipFill>
        <p:spPr>
          <a:xfrm>
            <a:off x="798120" y="2465280"/>
            <a:ext cx="15447960" cy="1884960"/>
          </a:xfrm>
          <a:prstGeom prst="rect">
            <a:avLst/>
          </a:prstGeom>
          <a:ln w="0">
            <a:noFill/>
          </a:ln>
        </p:spPr>
      </p:pic>
      <p:pic>
        <p:nvPicPr>
          <p:cNvPr id="143" name="Object 7" descr=""/>
          <p:cNvPicPr/>
          <p:nvPr/>
        </p:nvPicPr>
        <p:blipFill>
          <a:blip r:embed="rId5"/>
          <a:stretch/>
        </p:blipFill>
        <p:spPr>
          <a:xfrm>
            <a:off x="827640" y="4775760"/>
            <a:ext cx="15759000" cy="1893600"/>
          </a:xfrm>
          <a:prstGeom prst="rect">
            <a:avLst/>
          </a:prstGeom>
          <a:ln w="0">
            <a:noFill/>
          </a:ln>
        </p:spPr>
      </p:pic>
      <p:pic>
        <p:nvPicPr>
          <p:cNvPr id="144" name="Object 8" descr=""/>
          <p:cNvPicPr/>
          <p:nvPr/>
        </p:nvPicPr>
        <p:blipFill>
          <a:blip r:embed="rId6"/>
          <a:stretch/>
        </p:blipFill>
        <p:spPr>
          <a:xfrm>
            <a:off x="765720" y="6974640"/>
            <a:ext cx="15235560" cy="183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146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7" name="Object 4" descr=""/>
          <p:cNvPicPr/>
          <p:nvPr/>
        </p:nvPicPr>
        <p:blipFill>
          <a:blip r:embed="rId2"/>
          <a:stretch/>
        </p:blipFill>
        <p:spPr>
          <a:xfrm>
            <a:off x="4245840" y="2681640"/>
            <a:ext cx="9611640" cy="156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47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8" name="Object 4" descr=""/>
          <p:cNvPicPr/>
          <p:nvPr/>
        </p:nvPicPr>
        <p:blipFill>
          <a:blip r:embed="rId2"/>
          <a:stretch/>
        </p:blipFill>
        <p:spPr>
          <a:xfrm>
            <a:off x="890640" y="489600"/>
            <a:ext cx="365400" cy="307440"/>
          </a:xfrm>
          <a:prstGeom prst="rect">
            <a:avLst/>
          </a:prstGeom>
          <a:ln w="0">
            <a:noFill/>
          </a:ln>
        </p:spPr>
      </p:pic>
      <p:pic>
        <p:nvPicPr>
          <p:cNvPr id="49" name="Object 5" descr=""/>
          <p:cNvPicPr/>
          <p:nvPr/>
        </p:nvPicPr>
        <p:blipFill>
          <a:blip r:embed="rId3"/>
          <a:stretch/>
        </p:blipFill>
        <p:spPr>
          <a:xfrm>
            <a:off x="1402200" y="892800"/>
            <a:ext cx="3407400" cy="1417680"/>
          </a:xfrm>
          <a:prstGeom prst="rect">
            <a:avLst/>
          </a:prstGeom>
          <a:ln w="0">
            <a:noFill/>
          </a:ln>
        </p:spPr>
      </p:pic>
      <p:pic>
        <p:nvPicPr>
          <p:cNvPr id="50" name="Object 6" descr=""/>
          <p:cNvPicPr/>
          <p:nvPr/>
        </p:nvPicPr>
        <p:blipFill>
          <a:blip r:embed="rId4"/>
          <a:stretch/>
        </p:blipFill>
        <p:spPr>
          <a:xfrm>
            <a:off x="9747720" y="1211760"/>
            <a:ext cx="2583720" cy="659520"/>
          </a:xfrm>
          <a:prstGeom prst="rect">
            <a:avLst/>
          </a:prstGeom>
          <a:ln w="0">
            <a:noFill/>
          </a:ln>
        </p:spPr>
      </p:pic>
      <p:pic>
        <p:nvPicPr>
          <p:cNvPr id="51" name="Object 7" descr=""/>
          <p:cNvPicPr/>
          <p:nvPr/>
        </p:nvPicPr>
        <p:blipFill>
          <a:blip r:embed="rId5"/>
          <a:stretch/>
        </p:blipFill>
        <p:spPr>
          <a:xfrm>
            <a:off x="7250760" y="892800"/>
            <a:ext cx="1292760" cy="1298880"/>
          </a:xfrm>
          <a:prstGeom prst="rect">
            <a:avLst/>
          </a:prstGeom>
          <a:ln w="0">
            <a:noFill/>
          </a:ln>
        </p:spPr>
      </p:pic>
      <p:pic>
        <p:nvPicPr>
          <p:cNvPr id="52" name="Object 8" descr=""/>
          <p:cNvPicPr/>
          <p:nvPr/>
        </p:nvPicPr>
        <p:blipFill>
          <a:blip r:embed="rId6"/>
          <a:stretch/>
        </p:blipFill>
        <p:spPr>
          <a:xfrm>
            <a:off x="7250760" y="2493720"/>
            <a:ext cx="1375560" cy="1298880"/>
          </a:xfrm>
          <a:prstGeom prst="rect">
            <a:avLst/>
          </a:prstGeom>
          <a:ln w="0">
            <a:noFill/>
          </a:ln>
        </p:spPr>
      </p:pic>
      <p:pic>
        <p:nvPicPr>
          <p:cNvPr id="53" name="Object 9" descr=""/>
          <p:cNvPicPr/>
          <p:nvPr/>
        </p:nvPicPr>
        <p:blipFill>
          <a:blip r:embed="rId7"/>
          <a:stretch/>
        </p:blipFill>
        <p:spPr>
          <a:xfrm>
            <a:off x="7250760" y="4255560"/>
            <a:ext cx="1384920" cy="1298880"/>
          </a:xfrm>
          <a:prstGeom prst="rect">
            <a:avLst/>
          </a:prstGeom>
          <a:ln w="0">
            <a:noFill/>
          </a:ln>
        </p:spPr>
      </p:pic>
      <p:pic>
        <p:nvPicPr>
          <p:cNvPr id="54" name="Object 10" descr=""/>
          <p:cNvPicPr/>
          <p:nvPr/>
        </p:nvPicPr>
        <p:blipFill>
          <a:blip r:embed="rId8"/>
          <a:stretch/>
        </p:blipFill>
        <p:spPr>
          <a:xfrm>
            <a:off x="7250760" y="6093360"/>
            <a:ext cx="1384920" cy="1298880"/>
          </a:xfrm>
          <a:prstGeom prst="rect">
            <a:avLst/>
          </a:prstGeom>
          <a:ln w="0">
            <a:noFill/>
          </a:ln>
        </p:spPr>
      </p:pic>
      <p:pic>
        <p:nvPicPr>
          <p:cNvPr id="55" name="Object 11" descr=""/>
          <p:cNvPicPr/>
          <p:nvPr/>
        </p:nvPicPr>
        <p:blipFill>
          <a:blip r:embed="rId9"/>
          <a:stretch/>
        </p:blipFill>
        <p:spPr>
          <a:xfrm>
            <a:off x="9747720" y="2796840"/>
            <a:ext cx="5624640" cy="669240"/>
          </a:xfrm>
          <a:prstGeom prst="rect">
            <a:avLst/>
          </a:prstGeom>
          <a:ln w="0">
            <a:noFill/>
          </a:ln>
        </p:spPr>
      </p:pic>
      <p:pic>
        <p:nvPicPr>
          <p:cNvPr id="56" name="Object 12" descr=""/>
          <p:cNvPicPr/>
          <p:nvPr/>
        </p:nvPicPr>
        <p:blipFill>
          <a:blip r:embed="rId10"/>
          <a:stretch/>
        </p:blipFill>
        <p:spPr>
          <a:xfrm>
            <a:off x="9891720" y="4552200"/>
            <a:ext cx="898560" cy="659520"/>
          </a:xfrm>
          <a:prstGeom prst="rect">
            <a:avLst/>
          </a:prstGeom>
          <a:ln w="0">
            <a:noFill/>
          </a:ln>
        </p:spPr>
      </p:pic>
      <p:pic>
        <p:nvPicPr>
          <p:cNvPr id="57" name="Object 13" descr=""/>
          <p:cNvPicPr/>
          <p:nvPr/>
        </p:nvPicPr>
        <p:blipFill>
          <a:blip r:embed="rId11"/>
          <a:stretch/>
        </p:blipFill>
        <p:spPr>
          <a:xfrm>
            <a:off x="9747720" y="6396480"/>
            <a:ext cx="2911320" cy="66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59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0" name="Object 4" descr=""/>
          <p:cNvPicPr/>
          <p:nvPr/>
        </p:nvPicPr>
        <p:blipFill>
          <a:blip r:embed="rId2"/>
          <a:stretch/>
        </p:blipFill>
        <p:spPr>
          <a:xfrm>
            <a:off x="890640" y="489600"/>
            <a:ext cx="365400" cy="307440"/>
          </a:xfrm>
          <a:prstGeom prst="rect">
            <a:avLst/>
          </a:prstGeom>
          <a:ln w="0">
            <a:noFill/>
          </a:ln>
        </p:spPr>
      </p:pic>
      <p:pic>
        <p:nvPicPr>
          <p:cNvPr id="61" name="Object 5" descr=""/>
          <p:cNvPicPr/>
          <p:nvPr/>
        </p:nvPicPr>
        <p:blipFill>
          <a:blip r:embed="rId3"/>
          <a:stretch/>
        </p:blipFill>
        <p:spPr>
          <a:xfrm>
            <a:off x="2286000" y="1350360"/>
            <a:ext cx="2810520" cy="727560"/>
          </a:xfrm>
          <a:prstGeom prst="rect">
            <a:avLst/>
          </a:prstGeom>
          <a:ln w="0">
            <a:noFill/>
          </a:ln>
        </p:spPr>
      </p:pic>
      <p:pic>
        <p:nvPicPr>
          <p:cNvPr id="62" name="Object 6" descr=""/>
          <p:cNvPicPr/>
          <p:nvPr/>
        </p:nvPicPr>
        <p:blipFill>
          <a:blip r:embed="rId4"/>
          <a:stretch/>
        </p:blipFill>
        <p:spPr>
          <a:xfrm>
            <a:off x="818280" y="1064160"/>
            <a:ext cx="1075680" cy="1086840"/>
          </a:xfrm>
          <a:prstGeom prst="rect">
            <a:avLst/>
          </a:prstGeom>
          <a:ln w="0">
            <a:noFill/>
          </a:ln>
        </p:spPr>
      </p:pic>
      <p:pic>
        <p:nvPicPr>
          <p:cNvPr id="63" name="Object 7" descr=""/>
          <p:cNvPicPr/>
          <p:nvPr/>
        </p:nvPicPr>
        <p:blipFill>
          <a:blip r:embed="rId5"/>
          <a:stretch/>
        </p:blipFill>
        <p:spPr>
          <a:xfrm>
            <a:off x="830160" y="2817720"/>
            <a:ext cx="15058080" cy="1908000"/>
          </a:xfrm>
          <a:prstGeom prst="rect">
            <a:avLst/>
          </a:prstGeom>
          <a:ln w="0">
            <a:noFill/>
          </a:ln>
        </p:spPr>
      </p:pic>
      <p:grpSp>
        <p:nvGrpSpPr>
          <p:cNvPr id="64" name="그룹 1002"/>
          <p:cNvGrpSpPr/>
          <p:nvPr/>
        </p:nvGrpSpPr>
        <p:grpSpPr>
          <a:xfrm>
            <a:off x="10638000" y="5225400"/>
            <a:ext cx="5303880" cy="4143600"/>
            <a:chOff x="10638000" y="5225400"/>
            <a:chExt cx="5303880" cy="4143600"/>
          </a:xfrm>
        </p:grpSpPr>
        <p:pic>
          <p:nvPicPr>
            <p:cNvPr id="65" name="Object 9" descr=""/>
            <p:cNvPicPr/>
            <p:nvPr/>
          </p:nvPicPr>
          <p:blipFill>
            <a:blip r:embed="rId6"/>
            <a:stretch/>
          </p:blipFill>
          <p:spPr>
            <a:xfrm>
              <a:off x="10638000" y="5225400"/>
              <a:ext cx="5303880" cy="41436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67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8" name="Object 4" descr=""/>
          <p:cNvPicPr/>
          <p:nvPr/>
        </p:nvPicPr>
        <p:blipFill>
          <a:blip r:embed="rId2"/>
          <a:stretch/>
        </p:blipFill>
        <p:spPr>
          <a:xfrm>
            <a:off x="890640" y="489600"/>
            <a:ext cx="365400" cy="307440"/>
          </a:xfrm>
          <a:prstGeom prst="rect">
            <a:avLst/>
          </a:prstGeom>
          <a:ln w="0">
            <a:noFill/>
          </a:ln>
        </p:spPr>
      </p:pic>
      <p:pic>
        <p:nvPicPr>
          <p:cNvPr id="69" name="Object 5" descr=""/>
          <p:cNvPicPr/>
          <p:nvPr/>
        </p:nvPicPr>
        <p:blipFill>
          <a:blip r:embed="rId3"/>
          <a:stretch/>
        </p:blipFill>
        <p:spPr>
          <a:xfrm>
            <a:off x="818280" y="1064160"/>
            <a:ext cx="1152720" cy="1086840"/>
          </a:xfrm>
          <a:prstGeom prst="rect">
            <a:avLst/>
          </a:prstGeom>
          <a:ln w="0">
            <a:noFill/>
          </a:ln>
        </p:spPr>
      </p:pic>
      <p:pic>
        <p:nvPicPr>
          <p:cNvPr id="70" name="Object 6" descr=""/>
          <p:cNvPicPr/>
          <p:nvPr/>
        </p:nvPicPr>
        <p:blipFill>
          <a:blip r:embed="rId4"/>
          <a:stretch/>
        </p:blipFill>
        <p:spPr>
          <a:xfrm>
            <a:off x="2286000" y="1350360"/>
            <a:ext cx="2810520" cy="727560"/>
          </a:xfrm>
          <a:prstGeom prst="rect">
            <a:avLst/>
          </a:prstGeom>
          <a:ln w="0">
            <a:noFill/>
          </a:ln>
        </p:spPr>
      </p:pic>
      <p:pic>
        <p:nvPicPr>
          <p:cNvPr id="71" name="Object 7" descr=""/>
          <p:cNvPicPr/>
          <p:nvPr/>
        </p:nvPicPr>
        <p:blipFill>
          <a:blip r:embed="rId5"/>
          <a:stretch/>
        </p:blipFill>
        <p:spPr>
          <a:xfrm>
            <a:off x="712800" y="2520360"/>
            <a:ext cx="16645680" cy="2937240"/>
          </a:xfrm>
          <a:prstGeom prst="rect">
            <a:avLst/>
          </a:prstGeom>
          <a:ln w="0">
            <a:noFill/>
          </a:ln>
        </p:spPr>
      </p:pic>
      <p:grpSp>
        <p:nvGrpSpPr>
          <p:cNvPr id="72" name="그룹 1002"/>
          <p:cNvGrpSpPr/>
          <p:nvPr/>
        </p:nvGrpSpPr>
        <p:grpSpPr>
          <a:xfrm>
            <a:off x="9142920" y="6021720"/>
            <a:ext cx="3624840" cy="3558960"/>
            <a:chOff x="9142920" y="6021720"/>
            <a:chExt cx="3624840" cy="3558960"/>
          </a:xfrm>
        </p:grpSpPr>
        <p:pic>
          <p:nvPicPr>
            <p:cNvPr id="73" name="Object 9" descr=""/>
            <p:cNvPicPr/>
            <p:nvPr/>
          </p:nvPicPr>
          <p:blipFill>
            <a:blip r:embed="rId6"/>
            <a:stretch/>
          </p:blipFill>
          <p:spPr>
            <a:xfrm rot="19500000">
              <a:off x="9598320" y="6579000"/>
              <a:ext cx="2713680" cy="2444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4" name="그룹 1003"/>
          <p:cNvGrpSpPr/>
          <p:nvPr/>
        </p:nvGrpSpPr>
        <p:grpSpPr>
          <a:xfrm>
            <a:off x="12299760" y="7528320"/>
            <a:ext cx="4977360" cy="2258280"/>
            <a:chOff x="12299760" y="7528320"/>
            <a:chExt cx="4977360" cy="2258280"/>
          </a:xfrm>
        </p:grpSpPr>
        <p:pic>
          <p:nvPicPr>
            <p:cNvPr id="75" name="Object 12" descr=""/>
            <p:cNvPicPr/>
            <p:nvPr/>
          </p:nvPicPr>
          <p:blipFill>
            <a:blip r:embed="rId7"/>
            <a:stretch/>
          </p:blipFill>
          <p:spPr>
            <a:xfrm>
              <a:off x="12299760" y="7528320"/>
              <a:ext cx="4977360" cy="22582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77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8" name="Object 4" descr=""/>
          <p:cNvPicPr/>
          <p:nvPr/>
        </p:nvPicPr>
        <p:blipFill>
          <a:blip r:embed="rId2"/>
          <a:stretch/>
        </p:blipFill>
        <p:spPr>
          <a:xfrm>
            <a:off x="890640" y="489600"/>
            <a:ext cx="365400" cy="307440"/>
          </a:xfrm>
          <a:prstGeom prst="rect">
            <a:avLst/>
          </a:prstGeom>
          <a:ln w="0">
            <a:noFill/>
          </a:ln>
        </p:spPr>
      </p:pic>
      <p:pic>
        <p:nvPicPr>
          <p:cNvPr id="79" name="Object 5" descr=""/>
          <p:cNvPicPr/>
          <p:nvPr/>
        </p:nvPicPr>
        <p:blipFill>
          <a:blip r:embed="rId3"/>
          <a:stretch/>
        </p:blipFill>
        <p:spPr>
          <a:xfrm>
            <a:off x="818280" y="1064160"/>
            <a:ext cx="1152720" cy="1086840"/>
          </a:xfrm>
          <a:prstGeom prst="rect">
            <a:avLst/>
          </a:prstGeom>
          <a:ln w="0">
            <a:noFill/>
          </a:ln>
        </p:spPr>
      </p:pic>
      <p:pic>
        <p:nvPicPr>
          <p:cNvPr id="80" name="Object 6" descr=""/>
          <p:cNvPicPr/>
          <p:nvPr/>
        </p:nvPicPr>
        <p:blipFill>
          <a:blip r:embed="rId4"/>
          <a:stretch/>
        </p:blipFill>
        <p:spPr>
          <a:xfrm>
            <a:off x="2286000" y="1350360"/>
            <a:ext cx="2810520" cy="727560"/>
          </a:xfrm>
          <a:prstGeom prst="rect">
            <a:avLst/>
          </a:prstGeom>
          <a:ln w="0">
            <a:noFill/>
          </a:ln>
        </p:spPr>
      </p:pic>
      <p:pic>
        <p:nvPicPr>
          <p:cNvPr id="81" name="Object 7" descr=""/>
          <p:cNvPicPr/>
          <p:nvPr/>
        </p:nvPicPr>
        <p:blipFill>
          <a:blip r:embed="rId5"/>
          <a:stretch/>
        </p:blipFill>
        <p:spPr>
          <a:xfrm>
            <a:off x="857160" y="3298320"/>
            <a:ext cx="13679640" cy="1160280"/>
          </a:xfrm>
          <a:prstGeom prst="rect">
            <a:avLst/>
          </a:prstGeom>
          <a:ln w="0">
            <a:noFill/>
          </a:ln>
        </p:spPr>
      </p:pic>
      <p:pic>
        <p:nvPicPr>
          <p:cNvPr id="82" name="Object 8" descr=""/>
          <p:cNvPicPr/>
          <p:nvPr/>
        </p:nvPicPr>
        <p:blipFill>
          <a:blip r:embed="rId6"/>
          <a:stretch/>
        </p:blipFill>
        <p:spPr>
          <a:xfrm>
            <a:off x="857160" y="5910120"/>
            <a:ext cx="16631280" cy="208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84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5" name="Object 4" descr=""/>
          <p:cNvPicPr/>
          <p:nvPr/>
        </p:nvPicPr>
        <p:blipFill>
          <a:blip r:embed="rId2"/>
          <a:stretch/>
        </p:blipFill>
        <p:spPr>
          <a:xfrm>
            <a:off x="890640" y="489600"/>
            <a:ext cx="365400" cy="307440"/>
          </a:xfrm>
          <a:prstGeom prst="rect">
            <a:avLst/>
          </a:prstGeom>
          <a:ln w="0">
            <a:noFill/>
          </a:ln>
        </p:spPr>
      </p:pic>
      <p:pic>
        <p:nvPicPr>
          <p:cNvPr id="86" name="Object 5" descr=""/>
          <p:cNvPicPr/>
          <p:nvPr/>
        </p:nvPicPr>
        <p:blipFill>
          <a:blip r:embed="rId3"/>
          <a:stretch/>
        </p:blipFill>
        <p:spPr>
          <a:xfrm>
            <a:off x="818280" y="1064160"/>
            <a:ext cx="1162080" cy="1086840"/>
          </a:xfrm>
          <a:prstGeom prst="rect">
            <a:avLst/>
          </a:prstGeom>
          <a:ln w="0">
            <a:noFill/>
          </a:ln>
        </p:spPr>
      </p:pic>
      <p:pic>
        <p:nvPicPr>
          <p:cNvPr id="87" name="Object 6" descr=""/>
          <p:cNvPicPr/>
          <p:nvPr/>
        </p:nvPicPr>
        <p:blipFill>
          <a:blip r:embed="rId4"/>
          <a:stretch/>
        </p:blipFill>
        <p:spPr>
          <a:xfrm>
            <a:off x="2156760" y="1290240"/>
            <a:ext cx="2501280" cy="727560"/>
          </a:xfrm>
          <a:prstGeom prst="rect">
            <a:avLst/>
          </a:prstGeom>
          <a:ln w="0">
            <a:noFill/>
          </a:ln>
        </p:spPr>
      </p:pic>
      <p:grpSp>
        <p:nvGrpSpPr>
          <p:cNvPr id="88" name="그룹 1002"/>
          <p:cNvGrpSpPr/>
          <p:nvPr/>
        </p:nvGrpSpPr>
        <p:grpSpPr>
          <a:xfrm>
            <a:off x="1313280" y="2613240"/>
            <a:ext cx="4691520" cy="6171120"/>
            <a:chOff x="1313280" y="2613240"/>
            <a:chExt cx="4691520" cy="6171120"/>
          </a:xfrm>
        </p:grpSpPr>
        <p:pic>
          <p:nvPicPr>
            <p:cNvPr id="89" name="Object 8" descr=""/>
            <p:cNvPicPr/>
            <p:nvPr/>
          </p:nvPicPr>
          <p:blipFill>
            <a:blip r:embed="rId5"/>
            <a:stretch/>
          </p:blipFill>
          <p:spPr>
            <a:xfrm>
              <a:off x="1313280" y="2613240"/>
              <a:ext cx="4691520" cy="6171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0" name="Object 10" descr=""/>
          <p:cNvPicPr/>
          <p:nvPr/>
        </p:nvPicPr>
        <p:blipFill>
          <a:blip r:embed="rId6"/>
          <a:stretch/>
        </p:blipFill>
        <p:spPr>
          <a:xfrm>
            <a:off x="6952320" y="2556000"/>
            <a:ext cx="2304000" cy="680400"/>
          </a:xfrm>
          <a:prstGeom prst="rect">
            <a:avLst/>
          </a:prstGeom>
          <a:ln w="0">
            <a:noFill/>
          </a:ln>
        </p:spPr>
      </p:pic>
      <p:pic>
        <p:nvPicPr>
          <p:cNvPr id="91" name="Object 11" descr=""/>
          <p:cNvPicPr/>
          <p:nvPr/>
        </p:nvPicPr>
        <p:blipFill>
          <a:blip r:embed="rId7"/>
          <a:stretch/>
        </p:blipFill>
        <p:spPr>
          <a:xfrm>
            <a:off x="6981840" y="3302640"/>
            <a:ext cx="4183200" cy="752760"/>
          </a:xfrm>
          <a:prstGeom prst="rect">
            <a:avLst/>
          </a:prstGeom>
          <a:ln w="0">
            <a:noFill/>
          </a:ln>
        </p:spPr>
      </p:pic>
      <p:pic>
        <p:nvPicPr>
          <p:cNvPr id="92" name="Object 12" descr=""/>
          <p:cNvPicPr/>
          <p:nvPr/>
        </p:nvPicPr>
        <p:blipFill>
          <a:blip r:embed="rId8"/>
          <a:stretch/>
        </p:blipFill>
        <p:spPr>
          <a:xfrm>
            <a:off x="6858360" y="4228920"/>
            <a:ext cx="10963080" cy="517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94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5" name="Object 4" descr=""/>
          <p:cNvPicPr/>
          <p:nvPr/>
        </p:nvPicPr>
        <p:blipFill>
          <a:blip r:embed="rId2"/>
          <a:stretch/>
        </p:blipFill>
        <p:spPr>
          <a:xfrm>
            <a:off x="890640" y="489600"/>
            <a:ext cx="365400" cy="307440"/>
          </a:xfrm>
          <a:prstGeom prst="rect">
            <a:avLst/>
          </a:prstGeom>
          <a:ln w="0">
            <a:noFill/>
          </a:ln>
        </p:spPr>
      </p:pic>
      <p:pic>
        <p:nvPicPr>
          <p:cNvPr id="96" name="Object 5" descr=""/>
          <p:cNvPicPr/>
          <p:nvPr/>
        </p:nvPicPr>
        <p:blipFill>
          <a:blip r:embed="rId3"/>
          <a:stretch/>
        </p:blipFill>
        <p:spPr>
          <a:xfrm>
            <a:off x="818280" y="1064160"/>
            <a:ext cx="1152720" cy="1086840"/>
          </a:xfrm>
          <a:prstGeom prst="rect">
            <a:avLst/>
          </a:prstGeom>
          <a:ln w="0">
            <a:noFill/>
          </a:ln>
        </p:spPr>
      </p:pic>
      <p:pic>
        <p:nvPicPr>
          <p:cNvPr id="97" name="Object 6" descr=""/>
          <p:cNvPicPr/>
          <p:nvPr/>
        </p:nvPicPr>
        <p:blipFill>
          <a:blip r:embed="rId4"/>
          <a:stretch/>
        </p:blipFill>
        <p:spPr>
          <a:xfrm>
            <a:off x="2156760" y="1287000"/>
            <a:ext cx="2396880" cy="727560"/>
          </a:xfrm>
          <a:prstGeom prst="rect">
            <a:avLst/>
          </a:prstGeom>
          <a:ln w="0">
            <a:noFill/>
          </a:ln>
        </p:spPr>
      </p:pic>
      <p:pic>
        <p:nvPicPr>
          <p:cNvPr id="98" name="Object 7" descr=""/>
          <p:cNvPicPr/>
          <p:nvPr/>
        </p:nvPicPr>
        <p:blipFill>
          <a:blip r:embed="rId5"/>
          <a:stretch/>
        </p:blipFill>
        <p:spPr>
          <a:xfrm>
            <a:off x="857160" y="2543040"/>
            <a:ext cx="16857360" cy="428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100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01" name="Object 4" descr=""/>
          <p:cNvPicPr/>
          <p:nvPr/>
        </p:nvPicPr>
        <p:blipFill>
          <a:blip r:embed="rId2"/>
          <a:stretch/>
        </p:blipFill>
        <p:spPr>
          <a:xfrm>
            <a:off x="818280" y="1064160"/>
            <a:ext cx="1162080" cy="1086840"/>
          </a:xfrm>
          <a:prstGeom prst="rect">
            <a:avLst/>
          </a:prstGeom>
          <a:ln w="0">
            <a:noFill/>
          </a:ln>
        </p:spPr>
      </p:pic>
      <p:pic>
        <p:nvPicPr>
          <p:cNvPr id="102" name="Object 5" descr=""/>
          <p:cNvPicPr/>
          <p:nvPr/>
        </p:nvPicPr>
        <p:blipFill>
          <a:blip r:embed="rId3"/>
          <a:stretch/>
        </p:blipFill>
        <p:spPr>
          <a:xfrm>
            <a:off x="2156760" y="1287000"/>
            <a:ext cx="2396880" cy="776880"/>
          </a:xfrm>
          <a:prstGeom prst="rect">
            <a:avLst/>
          </a:prstGeom>
          <a:ln w="0">
            <a:noFill/>
          </a:ln>
        </p:spPr>
      </p:pic>
      <p:pic>
        <p:nvPicPr>
          <p:cNvPr id="103" name="Object 6" descr=""/>
          <p:cNvPicPr/>
          <p:nvPr/>
        </p:nvPicPr>
        <p:blipFill>
          <a:blip r:embed="rId4"/>
          <a:stretch/>
        </p:blipFill>
        <p:spPr>
          <a:xfrm>
            <a:off x="-186840" y="2433600"/>
            <a:ext cx="8977320" cy="1197360"/>
          </a:xfrm>
          <a:prstGeom prst="rect">
            <a:avLst/>
          </a:prstGeom>
          <a:ln w="0">
            <a:noFill/>
          </a:ln>
        </p:spPr>
      </p:pic>
      <p:grpSp>
        <p:nvGrpSpPr>
          <p:cNvPr id="104" name="그룹 1002"/>
          <p:cNvGrpSpPr/>
          <p:nvPr/>
        </p:nvGrpSpPr>
        <p:grpSpPr>
          <a:xfrm>
            <a:off x="8738280" y="3391200"/>
            <a:ext cx="7945920" cy="6171120"/>
            <a:chOff x="8738280" y="3391200"/>
            <a:chExt cx="7945920" cy="6171120"/>
          </a:xfrm>
        </p:grpSpPr>
        <p:pic>
          <p:nvPicPr>
            <p:cNvPr id="105" name="Object 8" descr=""/>
            <p:cNvPicPr/>
            <p:nvPr/>
          </p:nvPicPr>
          <p:blipFill>
            <a:blip r:embed="rId5"/>
            <a:stretch/>
          </p:blipFill>
          <p:spPr>
            <a:xfrm>
              <a:off x="8738280" y="3391200"/>
              <a:ext cx="7945920" cy="6171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06" name="Object 10" descr=""/>
          <p:cNvPicPr/>
          <p:nvPr/>
        </p:nvPicPr>
        <p:blipFill>
          <a:blip r:embed="rId6"/>
          <a:stretch/>
        </p:blipFill>
        <p:spPr>
          <a:xfrm>
            <a:off x="1138320" y="4737600"/>
            <a:ext cx="6744600" cy="134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그룹 1001"/>
          <p:cNvGrpSpPr/>
          <p:nvPr/>
        </p:nvGrpSpPr>
        <p:grpSpPr>
          <a:xfrm>
            <a:off x="0" y="0"/>
            <a:ext cx="18285480" cy="10285200"/>
            <a:chOff x="0" y="0"/>
            <a:chExt cx="18285480" cy="10285200"/>
          </a:xfrm>
        </p:grpSpPr>
        <p:pic>
          <p:nvPicPr>
            <p:cNvPr id="108" name="Object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18285480" cy="10285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09" name="Object 4" descr=""/>
          <p:cNvPicPr/>
          <p:nvPr/>
        </p:nvPicPr>
        <p:blipFill>
          <a:blip r:embed="rId2"/>
          <a:stretch/>
        </p:blipFill>
        <p:spPr>
          <a:xfrm>
            <a:off x="818280" y="1064160"/>
            <a:ext cx="1121400" cy="1077840"/>
          </a:xfrm>
          <a:prstGeom prst="rect">
            <a:avLst/>
          </a:prstGeom>
          <a:ln w="0">
            <a:noFill/>
          </a:ln>
        </p:spPr>
      </p:pic>
      <p:pic>
        <p:nvPicPr>
          <p:cNvPr id="110" name="Object 5" descr=""/>
          <p:cNvPicPr/>
          <p:nvPr/>
        </p:nvPicPr>
        <p:blipFill>
          <a:blip r:embed="rId3"/>
          <a:stretch/>
        </p:blipFill>
        <p:spPr>
          <a:xfrm>
            <a:off x="2156760" y="1287000"/>
            <a:ext cx="2415960" cy="788760"/>
          </a:xfrm>
          <a:prstGeom prst="rect">
            <a:avLst/>
          </a:prstGeom>
          <a:ln w="0">
            <a:noFill/>
          </a:ln>
        </p:spPr>
      </p:pic>
      <p:grpSp>
        <p:nvGrpSpPr>
          <p:cNvPr id="111" name="그룹 1002"/>
          <p:cNvGrpSpPr/>
          <p:nvPr/>
        </p:nvGrpSpPr>
        <p:grpSpPr>
          <a:xfrm>
            <a:off x="12616560" y="2347920"/>
            <a:ext cx="4778640" cy="6171120"/>
            <a:chOff x="12616560" y="2347920"/>
            <a:chExt cx="4778640" cy="6171120"/>
          </a:xfrm>
        </p:grpSpPr>
        <p:pic>
          <p:nvPicPr>
            <p:cNvPr id="112" name="Object 7" descr=""/>
            <p:cNvPicPr/>
            <p:nvPr/>
          </p:nvPicPr>
          <p:blipFill>
            <a:blip r:embed="rId4"/>
            <a:stretch/>
          </p:blipFill>
          <p:spPr>
            <a:xfrm>
              <a:off x="12616560" y="2347920"/>
              <a:ext cx="4778640" cy="6171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13" name="Object 9" descr=""/>
          <p:cNvPicPr/>
          <p:nvPr/>
        </p:nvPicPr>
        <p:blipFill>
          <a:blip r:embed="rId5"/>
          <a:stretch/>
        </p:blipFill>
        <p:spPr>
          <a:xfrm>
            <a:off x="5535360" y="2291760"/>
            <a:ext cx="2310480" cy="673200"/>
          </a:xfrm>
          <a:prstGeom prst="rect">
            <a:avLst/>
          </a:prstGeom>
          <a:ln w="0">
            <a:noFill/>
          </a:ln>
        </p:spPr>
      </p:pic>
      <p:pic>
        <p:nvPicPr>
          <p:cNvPr id="114" name="Object 10" descr=""/>
          <p:cNvPicPr/>
          <p:nvPr/>
        </p:nvPicPr>
        <p:blipFill>
          <a:blip r:embed="rId6"/>
          <a:stretch/>
        </p:blipFill>
        <p:spPr>
          <a:xfrm>
            <a:off x="1026720" y="3379680"/>
            <a:ext cx="10847160" cy="449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LibreOffice/7.1.2.2$Windows_X86_64 LibreOffice_project/8a45595d069ef5570103caea1b71cc9d82b2aae4</Application>
  <AppVersion>15.0000</AppVersion>
  <Words>0</Words>
  <Paragraphs>0</Paragraphs>
  <Company>officegen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2022-06-03T16:52:32Z</dcterms:created>
  <dc:creator>officegen</dc:creator>
  <dc:description/>
  <dc:language>ko-KR</dc:language>
  <cp:lastModifiedBy>wkdehdgur99b@naver.com</cp:lastModifiedBy>
  <dcterms:modified xsi:type="dcterms:W3CDTF">2022-06-03T08:08:31Z</dcterms:modified>
  <cp:revision>2</cp:revision>
  <dc:subject/>
  <dc:title>PowerPoint 프레젠테이션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사용자 지정</vt:lpwstr>
  </property>
  <property fmtid="{D5CDD505-2E9C-101B-9397-08002B2CF9AE}" pid="4" name="Slides">
    <vt:i4>14</vt:i4>
  </property>
</Properties>
</file>