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6711939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0</ep:Words>
  <ep:PresentationFormat>화면 슬라이드 쇼(4:3)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2026-06-04T14:33:11.678</dcterms:created>
  <dc:creator>ABCPC</dc:creator>
  <cp:lastModifiedBy>ABCPC</cp:lastModifiedBy>
  <dcterms:modified xsi:type="dcterms:W3CDTF">2026-06-04T14:34:39.062</dcterms:modified>
  <cp:revision>1</cp:revision>
  <cp:version>12.0.0.4426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