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1E9173-D56A-1C97-EE51-045A05A52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83B2E2-EFE3-79AD-224B-EECB10926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968E58-FFE6-7401-8137-ACAE9248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DBA326-F0AC-6844-F77B-20006D46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89D19A-0CF8-04C0-F50D-5D7FF1B9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82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4D114C-5D7E-A81C-2DEC-88C37853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B56C2E-FE25-8E30-B4C2-7256471F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97267B-0C09-7674-1975-363574EF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009988-3460-670B-D720-F9259E1A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2D6A6B-6AD9-A62E-623E-F5AFFC07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45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467FF9A-6935-134F-C357-36AC43647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91C7BC-0E09-33AE-4764-68D0015DB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E9F9AE-045A-0397-24D6-A660C24E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3AF92-7B15-0FD2-45C5-5A5E644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44015-0727-A742-A75C-CC006622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CB0858-0716-3979-5267-BE3FA150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BB26B9-A0EC-03B6-A652-8EB66840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7BF854-71BB-EE49-9DE4-353779A5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2F07FF-F3FA-C531-E4EA-130F6705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A221F2-1969-653E-568E-88F2359E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26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F3E3F2-EC31-CC88-2621-C7868DD7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20BF35-F371-4454-F4F4-BA9E78431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CF17EF-1FCB-7DC1-7341-B025B635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D896A2-D5F9-6148-6A4D-68E8E386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149F58-75AE-4106-A243-AA082F55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5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020F48-870B-87A6-9B7A-1B6CC882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6B487B-5BB8-C30D-D003-8BBF49729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39C65D-AB09-A778-8F8B-631327041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9417E1-B1B8-B5E5-8692-F7A6AE36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FA1EF2-8AF7-5682-F9B9-EA079122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88F0CA-5492-02E5-9E91-FB2AFA99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28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6066F-4D1C-B232-66BC-B14B2680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2AC704-4D41-F6CC-FE6E-4D22CE26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000CCD-2FEE-AD75-5C70-937CB9E99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288FB9C-F79E-DADD-03E1-130B73924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0F2017-28B5-4123-6312-313EF4484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9DBA60C-BBDB-F7CB-51BA-AD51EFC0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DC2DD5F-D8E6-2A8F-75CC-7E4EE1E9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DEF7A60-4D1B-03A2-AFA6-B3740B2B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49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DED20-B49E-B9D4-D0DC-8EA10DD9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942A33-2D1B-2DEC-3184-D5D56895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FF3E992-226A-8C37-63D2-2648BF6C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D157C8E-9220-8B39-764E-E10032F1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9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0CCA8B7-92C2-1F17-AABD-EC7E77E0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1206164-AB3F-A810-16E7-DE5DEE71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D01813-5312-D5DA-BB71-2BFA6377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1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0D56E0-F296-77B1-08D3-C9401E6F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2960BF-032B-E598-2A08-CAAD2016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285BE8-1285-6A5E-4136-53131439B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F839DD-395E-5C5B-A578-45E829F9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EC834CC-46EE-03EF-1C6D-A7AA4937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177136-3031-0985-25D1-8078DBD7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1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D7DE82-74B4-33D6-7A86-C453DC61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53607A2-CAF7-553D-EABC-E4993F893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C4A192C-07CA-40FC-B98F-A4000AF2E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A81975-8AC1-03D0-F88F-21EA9034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DACCDE-22E3-DC39-B390-B387C54B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3D45B3-CE5D-2631-E3B0-34F81FB7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88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2F39DF4-8F22-019C-EA68-A08BD25C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8F2BC2-CDC9-A333-1B27-78840E66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D9F0DD-45FE-22A0-8033-D7F0C2F48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EA00-7B3E-4E2A-B7D7-6B14B5045161}" type="datetimeFigureOut">
              <a:rPr lang="ko-KR" altLang="en-US" smtClean="0"/>
              <a:t>2026-03-15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4B6034-5256-E35A-98E4-E326ABACE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DB5852-E6BF-3F06-1745-12BA5A67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3574-0AE5-453F-A612-715BC460B9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06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0006D0-A34A-80BE-5DAA-1E262816E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E0D831E-4F20-6ED4-17D9-C38FBC9B3D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0957029-7D41-8C09-D965-0658505E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4"/>
            <a:ext cx="12192000" cy="69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A8B0AA-03B1-3FA3-5A89-737C16F0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891F191-4CD3-29AF-3F62-F8A1C7797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2F953A-42A8-C5FF-0EBC-015E4286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5D563C9-7FE9-1946-757A-938EADADA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9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D7EB5C-E39B-A139-1E7D-8D983243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A2CBFD2-27FC-FE47-01CD-ED3A56D16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767BC5-A51E-8D32-23A6-D856A5C2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D69749E-E47A-F047-6ED1-A52753E8D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5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영은 곽</dc:creator>
  <cp:lastModifiedBy>영은 곽</cp:lastModifiedBy>
  <cp:revision>1</cp:revision>
  <dcterms:created xsi:type="dcterms:W3CDTF">2026-03-15T11:44:03Z</dcterms:created>
  <dcterms:modified xsi:type="dcterms:W3CDTF">2026-03-15T11:44:37Z</dcterms:modified>
</cp:coreProperties>
</file>