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66" r:id="rId6"/>
    <p:sldId id="260" r:id="rId7"/>
    <p:sldId id="267" r:id="rId8"/>
    <p:sldId id="268" r:id="rId9"/>
    <p:sldId id="262" r:id="rId10"/>
    <p:sldId id="269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7132"/>
    <a:srgbClr val="FFF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DDBAC1-7778-4154-966C-E950DD56D76B}" v="1091" dt="2025-05-07T12:31:16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9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지원 한" userId="64bc6c2895404749" providerId="LiveId" clId="{6ADDBAC1-7778-4154-966C-E950DD56D76B}"/>
    <pc:docChg chg="undo redo custSel addSld delSld modSld sldOrd">
      <pc:chgData name="지원 한" userId="64bc6c2895404749" providerId="LiveId" clId="{6ADDBAC1-7778-4154-966C-E950DD56D76B}" dt="2025-05-07T12:33:20.295" v="2281" actId="1076"/>
      <pc:docMkLst>
        <pc:docMk/>
      </pc:docMkLst>
      <pc:sldChg chg="addSp delSp modSp mod">
        <pc:chgData name="지원 한" userId="64bc6c2895404749" providerId="LiveId" clId="{6ADDBAC1-7778-4154-966C-E950DD56D76B}" dt="2025-04-28T04:06:00.411" v="11" actId="1076"/>
        <pc:sldMkLst>
          <pc:docMk/>
          <pc:sldMk cId="1742700412" sldId="256"/>
        </pc:sldMkLst>
        <pc:spChg chg="add mod ord">
          <ac:chgData name="지원 한" userId="64bc6c2895404749" providerId="LiveId" clId="{6ADDBAC1-7778-4154-966C-E950DD56D76B}" dt="2025-04-28T04:06:00.411" v="11" actId="1076"/>
          <ac:spMkLst>
            <pc:docMk/>
            <pc:sldMk cId="1742700412" sldId="256"/>
            <ac:spMk id="3" creationId="{F2B56894-E78F-8183-25D2-64A2883FC9B7}"/>
          </ac:spMkLst>
        </pc:spChg>
        <pc:spChg chg="add mod ord">
          <ac:chgData name="지원 한" userId="64bc6c2895404749" providerId="LiveId" clId="{6ADDBAC1-7778-4154-966C-E950DD56D76B}" dt="2025-04-28T04:05:30.011" v="4" actId="6549"/>
          <ac:spMkLst>
            <pc:docMk/>
            <pc:sldMk cId="1742700412" sldId="256"/>
            <ac:spMk id="4" creationId="{7453185B-7134-2806-16AF-6DEC6447CF94}"/>
          </ac:spMkLst>
        </pc:spChg>
        <pc:picChg chg="add mod ord">
          <ac:chgData name="지원 한" userId="64bc6c2895404749" providerId="LiveId" clId="{6ADDBAC1-7778-4154-966C-E950DD56D76B}" dt="2025-04-28T04:05:25.263" v="1" actId="167"/>
          <ac:picMkLst>
            <pc:docMk/>
            <pc:sldMk cId="1742700412" sldId="256"/>
            <ac:picMk id="2" creationId="{BCD2267C-AD33-7B71-4D6F-D05B01B1FCA2}"/>
          </ac:picMkLst>
        </pc:picChg>
      </pc:sldChg>
      <pc:sldChg chg="addSp delSp modSp mod delAnim modAnim">
        <pc:chgData name="지원 한" userId="64bc6c2895404749" providerId="LiveId" clId="{6ADDBAC1-7778-4154-966C-E950DD56D76B}" dt="2025-05-07T10:02:53.240" v="2250" actId="1076"/>
        <pc:sldMkLst>
          <pc:docMk/>
          <pc:sldMk cId="3439508252" sldId="257"/>
        </pc:sldMkLst>
        <pc:spChg chg="mod">
          <ac:chgData name="지원 한" userId="64bc6c2895404749" providerId="LiveId" clId="{6ADDBAC1-7778-4154-966C-E950DD56D76B}" dt="2025-04-28T06:33:17.359" v="1271" actId="1035"/>
          <ac:spMkLst>
            <pc:docMk/>
            <pc:sldMk cId="3439508252" sldId="257"/>
            <ac:spMk id="3" creationId="{7A98A438-D00E-FCCC-15DB-AEE55369A8D2}"/>
          </ac:spMkLst>
        </pc:spChg>
        <pc:spChg chg="mod">
          <ac:chgData name="지원 한" userId="64bc6c2895404749" providerId="LiveId" clId="{6ADDBAC1-7778-4154-966C-E950DD56D76B}" dt="2025-04-28T06:33:28.641" v="1274" actId="1076"/>
          <ac:spMkLst>
            <pc:docMk/>
            <pc:sldMk cId="3439508252" sldId="257"/>
            <ac:spMk id="7" creationId="{FCDE2723-082D-7CE1-FA6C-6FEC2105034E}"/>
          </ac:spMkLst>
        </pc:spChg>
        <pc:spChg chg="mod">
          <ac:chgData name="지원 한" userId="64bc6c2895404749" providerId="LiveId" clId="{6ADDBAC1-7778-4154-966C-E950DD56D76B}" dt="2025-04-28T06:33:39.858" v="1277" actId="1076"/>
          <ac:spMkLst>
            <pc:docMk/>
            <pc:sldMk cId="3439508252" sldId="257"/>
            <ac:spMk id="8" creationId="{D160B498-78CB-A157-C483-9C22B90CA237}"/>
          </ac:spMkLst>
        </pc:spChg>
        <pc:spChg chg="mod">
          <ac:chgData name="지원 한" userId="64bc6c2895404749" providerId="LiveId" clId="{6ADDBAC1-7778-4154-966C-E950DD56D76B}" dt="2025-04-28T06:33:45.374" v="1278" actId="1076"/>
          <ac:spMkLst>
            <pc:docMk/>
            <pc:sldMk cId="3439508252" sldId="257"/>
            <ac:spMk id="9" creationId="{6933274C-A23D-3A1B-9BBE-0EF47B3ED738}"/>
          </ac:spMkLst>
        </pc:spChg>
        <pc:spChg chg="add mod">
          <ac:chgData name="지원 한" userId="64bc6c2895404749" providerId="LiveId" clId="{6ADDBAC1-7778-4154-966C-E950DD56D76B}" dt="2025-04-28T06:33:20.041" v="1272" actId="1076"/>
          <ac:spMkLst>
            <pc:docMk/>
            <pc:sldMk cId="3439508252" sldId="257"/>
            <ac:spMk id="12" creationId="{54AB6968-6F28-3479-FA1F-0A46BECC427B}"/>
          </ac:spMkLst>
        </pc:spChg>
        <pc:spChg chg="mod">
          <ac:chgData name="지원 한" userId="64bc6c2895404749" providerId="LiveId" clId="{6ADDBAC1-7778-4154-966C-E950DD56D76B}" dt="2025-04-28T06:33:33.109" v="1275" actId="1076"/>
          <ac:spMkLst>
            <pc:docMk/>
            <pc:sldMk cId="3439508252" sldId="257"/>
            <ac:spMk id="13" creationId="{DFD83D45-513D-DB84-00AD-36738F6DC345}"/>
          </ac:spMkLst>
        </pc:spChg>
        <pc:spChg chg="add mod">
          <ac:chgData name="지원 한" userId="64bc6c2895404749" providerId="LiveId" clId="{6ADDBAC1-7778-4154-966C-E950DD56D76B}" dt="2025-04-28T06:33:25.468" v="1273" actId="1076"/>
          <ac:spMkLst>
            <pc:docMk/>
            <pc:sldMk cId="3439508252" sldId="257"/>
            <ac:spMk id="14" creationId="{E04420AC-2982-B384-4A5D-EE3778E820C3}"/>
          </ac:spMkLst>
        </pc:spChg>
        <pc:spChg chg="add mod">
          <ac:chgData name="지원 한" userId="64bc6c2895404749" providerId="LiveId" clId="{6ADDBAC1-7778-4154-966C-E950DD56D76B}" dt="2025-05-07T10:02:53.240" v="2250" actId="1076"/>
          <ac:spMkLst>
            <pc:docMk/>
            <pc:sldMk cId="3439508252" sldId="257"/>
            <ac:spMk id="15" creationId="{88E76797-D36C-D673-2CAA-BB8E8402DDE7}"/>
          </ac:spMkLst>
        </pc:spChg>
        <pc:spChg chg="add mod">
          <ac:chgData name="지원 한" userId="64bc6c2895404749" providerId="LiveId" clId="{6ADDBAC1-7778-4154-966C-E950DD56D76B}" dt="2025-04-28T05:32:06.477" v="540" actId="1076"/>
          <ac:spMkLst>
            <pc:docMk/>
            <pc:sldMk cId="3439508252" sldId="257"/>
            <ac:spMk id="16" creationId="{39F1F33D-3E1D-E81F-26CF-6B7D615BB195}"/>
          </ac:spMkLst>
        </pc:spChg>
        <pc:spChg chg="add mod">
          <ac:chgData name="지원 한" userId="64bc6c2895404749" providerId="LiveId" clId="{6ADDBAC1-7778-4154-966C-E950DD56D76B}" dt="2025-04-28T05:32:21.398" v="542" actId="1076"/>
          <ac:spMkLst>
            <pc:docMk/>
            <pc:sldMk cId="3439508252" sldId="257"/>
            <ac:spMk id="17" creationId="{D4F6A0A1-C766-D08A-F20D-51EF9BE50049}"/>
          </ac:spMkLst>
        </pc:spChg>
      </pc:sldChg>
      <pc:sldChg chg="addSp delSp modSp mod delAnim modAnim">
        <pc:chgData name="지원 한" userId="64bc6c2895404749" providerId="LiveId" clId="{6ADDBAC1-7778-4154-966C-E950DD56D76B}" dt="2025-04-28T06:51:08.597" v="1747"/>
        <pc:sldMkLst>
          <pc:docMk/>
          <pc:sldMk cId="175236247" sldId="260"/>
        </pc:sldMkLst>
        <pc:spChg chg="mod">
          <ac:chgData name="지원 한" userId="64bc6c2895404749" providerId="LiveId" clId="{6ADDBAC1-7778-4154-966C-E950DD56D76B}" dt="2025-04-28T06:47:01.522" v="1631" actId="20577"/>
          <ac:spMkLst>
            <pc:docMk/>
            <pc:sldMk cId="175236247" sldId="260"/>
            <ac:spMk id="2" creationId="{F49F19FA-84F3-0499-F841-FBB36D4A80D0}"/>
          </ac:spMkLst>
        </pc:spChg>
        <pc:spChg chg="mod">
          <ac:chgData name="지원 한" userId="64bc6c2895404749" providerId="LiveId" clId="{6ADDBAC1-7778-4154-966C-E950DD56D76B}" dt="2025-04-28T06:44:24.758" v="1492" actId="1076"/>
          <ac:spMkLst>
            <pc:docMk/>
            <pc:sldMk cId="175236247" sldId="260"/>
            <ac:spMk id="3" creationId="{F659B045-6B6A-F1F5-08A2-0488D46C7F1E}"/>
          </ac:spMkLst>
        </pc:spChg>
        <pc:spChg chg="mod">
          <ac:chgData name="지원 한" userId="64bc6c2895404749" providerId="LiveId" clId="{6ADDBAC1-7778-4154-966C-E950DD56D76B}" dt="2025-04-28T06:48:52.366" v="1671" actId="1076"/>
          <ac:spMkLst>
            <pc:docMk/>
            <pc:sldMk cId="175236247" sldId="260"/>
            <ac:spMk id="6" creationId="{3CB1C39B-4C27-A93F-A6AD-2FEA8576CA9A}"/>
          </ac:spMkLst>
        </pc:spChg>
        <pc:spChg chg="mod">
          <ac:chgData name="지원 한" userId="64bc6c2895404749" providerId="LiveId" clId="{6ADDBAC1-7778-4154-966C-E950DD56D76B}" dt="2025-04-28T06:45:47.680" v="1550" actId="1076"/>
          <ac:spMkLst>
            <pc:docMk/>
            <pc:sldMk cId="175236247" sldId="260"/>
            <ac:spMk id="8" creationId="{E71DA47E-611E-C92C-EE91-0AF292DED1C2}"/>
          </ac:spMkLst>
        </pc:spChg>
        <pc:spChg chg="mod">
          <ac:chgData name="지원 한" userId="64bc6c2895404749" providerId="LiveId" clId="{6ADDBAC1-7778-4154-966C-E950DD56D76B}" dt="2025-04-28T06:45:03.401" v="1546" actId="1076"/>
          <ac:spMkLst>
            <pc:docMk/>
            <pc:sldMk cId="175236247" sldId="260"/>
            <ac:spMk id="10" creationId="{F324E23B-6757-9A5F-D03B-C02F35003EC3}"/>
          </ac:spMkLst>
        </pc:spChg>
        <pc:spChg chg="add mod">
          <ac:chgData name="지원 한" userId="64bc6c2895404749" providerId="LiveId" clId="{6ADDBAC1-7778-4154-966C-E950DD56D76B}" dt="2025-04-28T06:46:05.585" v="1568" actId="20577"/>
          <ac:spMkLst>
            <pc:docMk/>
            <pc:sldMk cId="175236247" sldId="260"/>
            <ac:spMk id="13" creationId="{058257DF-1A89-E206-E8DD-B02FF772746A}"/>
          </ac:spMkLst>
        </pc:spChg>
        <pc:spChg chg="mod">
          <ac:chgData name="지원 한" userId="64bc6c2895404749" providerId="LiveId" clId="{6ADDBAC1-7778-4154-966C-E950DD56D76B}" dt="2025-04-28T06:47:54.314" v="1659" actId="1076"/>
          <ac:spMkLst>
            <pc:docMk/>
            <pc:sldMk cId="175236247" sldId="260"/>
            <ac:spMk id="15" creationId="{00342FF6-53F6-EC81-58AE-3F2F327717A7}"/>
          </ac:spMkLst>
        </pc:spChg>
        <pc:spChg chg="mod">
          <ac:chgData name="지원 한" userId="64bc6c2895404749" providerId="LiveId" clId="{6ADDBAC1-7778-4154-966C-E950DD56D76B}" dt="2025-04-28T06:47:26.694" v="1650" actId="1076"/>
          <ac:spMkLst>
            <pc:docMk/>
            <pc:sldMk cId="175236247" sldId="260"/>
            <ac:spMk id="18" creationId="{2826F7EE-BE49-3BD1-DC6A-D79FA6C26870}"/>
          </ac:spMkLst>
        </pc:spChg>
        <pc:spChg chg="add mod">
          <ac:chgData name="지원 한" userId="64bc6c2895404749" providerId="LiveId" clId="{6ADDBAC1-7778-4154-966C-E950DD56D76B}" dt="2025-04-28T06:46:22.710" v="1593" actId="6549"/>
          <ac:spMkLst>
            <pc:docMk/>
            <pc:sldMk cId="175236247" sldId="260"/>
            <ac:spMk id="19" creationId="{4D3B4995-A77A-A7B7-56D3-C062C0D21589}"/>
          </ac:spMkLst>
        </pc:spChg>
        <pc:spChg chg="add mod">
          <ac:chgData name="지원 한" userId="64bc6c2895404749" providerId="LiveId" clId="{6ADDBAC1-7778-4154-966C-E950DD56D76B}" dt="2025-04-28T06:46:39.017" v="1622" actId="6549"/>
          <ac:spMkLst>
            <pc:docMk/>
            <pc:sldMk cId="175236247" sldId="260"/>
            <ac:spMk id="20" creationId="{46C7FBC2-F31E-5473-D376-ABD9A288F499}"/>
          </ac:spMkLst>
        </pc:spChg>
        <pc:spChg chg="add mod">
          <ac:chgData name="지원 한" userId="64bc6c2895404749" providerId="LiveId" clId="{6ADDBAC1-7778-4154-966C-E950DD56D76B}" dt="2025-04-28T06:49:17.032" v="1680" actId="207"/>
          <ac:spMkLst>
            <pc:docMk/>
            <pc:sldMk cId="175236247" sldId="260"/>
            <ac:spMk id="22" creationId="{F49E6B13-1353-E2FC-C3CF-1D15BED09DFF}"/>
          </ac:spMkLst>
        </pc:spChg>
        <pc:spChg chg="add mod">
          <ac:chgData name="지원 한" userId="64bc6c2895404749" providerId="LiveId" clId="{6ADDBAC1-7778-4154-966C-E950DD56D76B}" dt="2025-04-28T06:49:40.661" v="1724" actId="6549"/>
          <ac:spMkLst>
            <pc:docMk/>
            <pc:sldMk cId="175236247" sldId="260"/>
            <ac:spMk id="23" creationId="{C237F32C-10B7-799C-F12F-08B0E7666144}"/>
          </ac:spMkLst>
        </pc:spChg>
        <pc:picChg chg="mod">
          <ac:chgData name="지원 한" userId="64bc6c2895404749" providerId="LiveId" clId="{6ADDBAC1-7778-4154-966C-E950DD56D76B}" dt="2025-04-28T06:47:49.298" v="1658" actId="1076"/>
          <ac:picMkLst>
            <pc:docMk/>
            <pc:sldMk cId="175236247" sldId="260"/>
            <ac:picMk id="5" creationId="{6D2E37BD-A223-CB5E-FD58-C04EB48FDD5E}"/>
          </ac:picMkLst>
        </pc:picChg>
        <pc:picChg chg="add mod">
          <ac:chgData name="지원 한" userId="64bc6c2895404749" providerId="LiveId" clId="{6ADDBAC1-7778-4154-966C-E950DD56D76B}" dt="2025-04-28T06:46:59.067" v="1626" actId="1076"/>
          <ac:picMkLst>
            <pc:docMk/>
            <pc:sldMk cId="175236247" sldId="260"/>
            <ac:picMk id="21" creationId="{F2DC517A-7056-E8C4-3C84-1E543E796678}"/>
          </ac:picMkLst>
        </pc:picChg>
      </pc:sldChg>
      <pc:sldChg chg="addSp delSp modSp mod delAnim modAnim">
        <pc:chgData name="지원 한" userId="64bc6c2895404749" providerId="LiveId" clId="{6ADDBAC1-7778-4154-966C-E950DD56D76B}" dt="2025-04-29T07:22:06.861" v="2216" actId="20577"/>
        <pc:sldMkLst>
          <pc:docMk/>
          <pc:sldMk cId="3949201844" sldId="262"/>
        </pc:sldMkLst>
        <pc:spChg chg="mod">
          <ac:chgData name="지원 한" userId="64bc6c2895404749" providerId="LiveId" clId="{6ADDBAC1-7778-4154-966C-E950DD56D76B}" dt="2025-04-29T07:22:06.861" v="2216" actId="20577"/>
          <ac:spMkLst>
            <pc:docMk/>
            <pc:sldMk cId="3949201844" sldId="262"/>
            <ac:spMk id="2" creationId="{B0EE3F7C-4835-EC70-6052-B38A802BEA3C}"/>
          </ac:spMkLst>
        </pc:spChg>
        <pc:spChg chg="mod">
          <ac:chgData name="지원 한" userId="64bc6c2895404749" providerId="LiveId" clId="{6ADDBAC1-7778-4154-966C-E950DD56D76B}" dt="2025-04-28T07:06:17.495" v="2027" actId="1076"/>
          <ac:spMkLst>
            <pc:docMk/>
            <pc:sldMk cId="3949201844" sldId="262"/>
            <ac:spMk id="4" creationId="{1072A749-4A11-DAA9-993D-4B806DFC21DF}"/>
          </ac:spMkLst>
        </pc:spChg>
        <pc:spChg chg="mod">
          <ac:chgData name="지원 한" userId="64bc6c2895404749" providerId="LiveId" clId="{6ADDBAC1-7778-4154-966C-E950DD56D76B}" dt="2025-04-28T07:07:01.588" v="2085" actId="1076"/>
          <ac:spMkLst>
            <pc:docMk/>
            <pc:sldMk cId="3949201844" sldId="262"/>
            <ac:spMk id="9" creationId="{B5419AC5-D3AD-925C-019A-62BE8A1E82AA}"/>
          </ac:spMkLst>
        </pc:spChg>
        <pc:spChg chg="mod">
          <ac:chgData name="지원 한" userId="64bc6c2895404749" providerId="LiveId" clId="{6ADDBAC1-7778-4154-966C-E950DD56D76B}" dt="2025-04-28T07:07:50.604" v="2131" actId="20577"/>
          <ac:spMkLst>
            <pc:docMk/>
            <pc:sldMk cId="3949201844" sldId="262"/>
            <ac:spMk id="10" creationId="{A5AB5C6C-F644-8D12-9B20-1587878E3907}"/>
          </ac:spMkLst>
        </pc:spChg>
        <pc:spChg chg="mod">
          <ac:chgData name="지원 한" userId="64bc6c2895404749" providerId="LiveId" clId="{6ADDBAC1-7778-4154-966C-E950DD56D76B}" dt="2025-04-28T07:08:02.649" v="2132" actId="1076"/>
          <ac:spMkLst>
            <pc:docMk/>
            <pc:sldMk cId="3949201844" sldId="262"/>
            <ac:spMk id="12" creationId="{4A73DEFC-7840-A522-4539-D91A44868E10}"/>
          </ac:spMkLst>
        </pc:spChg>
        <pc:spChg chg="add mod">
          <ac:chgData name="지원 한" userId="64bc6c2895404749" providerId="LiveId" clId="{6ADDBAC1-7778-4154-966C-E950DD56D76B}" dt="2025-04-28T07:06:44.985" v="2040" actId="20577"/>
          <ac:spMkLst>
            <pc:docMk/>
            <pc:sldMk cId="3949201844" sldId="262"/>
            <ac:spMk id="13" creationId="{F5023D6F-D578-FFE0-5C18-2FC1F5BFCE02}"/>
          </ac:spMkLst>
        </pc:spChg>
        <pc:spChg chg="add mod">
          <ac:chgData name="지원 한" userId="64bc6c2895404749" providerId="LiveId" clId="{6ADDBAC1-7778-4154-966C-E950DD56D76B}" dt="2025-04-28T07:08:25.052" v="2140" actId="207"/>
          <ac:spMkLst>
            <pc:docMk/>
            <pc:sldMk cId="3949201844" sldId="262"/>
            <ac:spMk id="14" creationId="{C89C69A5-3A6E-B315-B7B1-C27A28739112}"/>
          </ac:spMkLst>
        </pc:spChg>
        <pc:spChg chg="mod">
          <ac:chgData name="지원 한" userId="64bc6c2895404749" providerId="LiveId" clId="{6ADDBAC1-7778-4154-966C-E950DD56D76B}" dt="2025-04-28T07:08:51.650" v="2151" actId="1076"/>
          <ac:spMkLst>
            <pc:docMk/>
            <pc:sldMk cId="3949201844" sldId="262"/>
            <ac:spMk id="18" creationId="{26DFB142-B8F9-00C0-4F3A-EDF23BCAF909}"/>
          </ac:spMkLst>
        </pc:spChg>
      </pc:sldChg>
      <pc:sldChg chg="del">
        <pc:chgData name="지원 한" userId="64bc6c2895404749" providerId="LiveId" clId="{6ADDBAC1-7778-4154-966C-E950DD56D76B}" dt="2025-04-28T07:11:07.234" v="2209" actId="2696"/>
        <pc:sldMkLst>
          <pc:docMk/>
          <pc:sldMk cId="1949827172" sldId="263"/>
        </pc:sldMkLst>
      </pc:sldChg>
      <pc:sldChg chg="addSp delSp modSp add mod ord delAnim modAnim">
        <pc:chgData name="지원 한" userId="64bc6c2895404749" providerId="LiveId" clId="{6ADDBAC1-7778-4154-966C-E950DD56D76B}" dt="2025-05-07T12:33:20.295" v="2281" actId="1076"/>
        <pc:sldMkLst>
          <pc:docMk/>
          <pc:sldMk cId="2780543392" sldId="264"/>
        </pc:sldMkLst>
        <pc:spChg chg="add mod">
          <ac:chgData name="지원 한" userId="64bc6c2895404749" providerId="LiveId" clId="{6ADDBAC1-7778-4154-966C-E950DD56D76B}" dt="2025-05-07T10:01:20.179" v="2240" actId="1076"/>
          <ac:spMkLst>
            <pc:docMk/>
            <pc:sldMk cId="2780543392" sldId="264"/>
            <ac:spMk id="2" creationId="{A7E9442F-B244-B0FA-4AC1-4042CDC512A1}"/>
          </ac:spMkLst>
        </pc:spChg>
        <pc:spChg chg="mod">
          <ac:chgData name="지원 한" userId="64bc6c2895404749" providerId="LiveId" clId="{6ADDBAC1-7778-4154-966C-E950DD56D76B}" dt="2025-05-07T10:01:03.288" v="2236" actId="2710"/>
          <ac:spMkLst>
            <pc:docMk/>
            <pc:sldMk cId="2780543392" sldId="264"/>
            <ac:spMk id="3" creationId="{521F25B2-0F86-89B0-0688-8ACDC0FCF075}"/>
          </ac:spMkLst>
        </pc:spChg>
        <pc:spChg chg="mod">
          <ac:chgData name="지원 한" userId="64bc6c2895404749" providerId="LiveId" clId="{6ADDBAC1-7778-4154-966C-E950DD56D76B}" dt="2025-05-07T10:01:20.179" v="2240" actId="1076"/>
          <ac:spMkLst>
            <pc:docMk/>
            <pc:sldMk cId="2780543392" sldId="264"/>
            <ac:spMk id="4" creationId="{8072FA76-E2D1-EC35-7424-3D2A095FA45D}"/>
          </ac:spMkLst>
        </pc:spChg>
        <pc:spChg chg="add mod">
          <ac:chgData name="지원 한" userId="64bc6c2895404749" providerId="LiveId" clId="{6ADDBAC1-7778-4154-966C-E950DD56D76B}" dt="2025-05-07T12:33:20.295" v="2281" actId="1076"/>
          <ac:spMkLst>
            <pc:docMk/>
            <pc:sldMk cId="2780543392" sldId="264"/>
            <ac:spMk id="5" creationId="{0D3F6D96-BFC1-140E-0FCE-DFD49320DE16}"/>
          </ac:spMkLst>
        </pc:spChg>
        <pc:spChg chg="mod">
          <ac:chgData name="지원 한" userId="64bc6c2895404749" providerId="LiveId" clId="{6ADDBAC1-7778-4154-966C-E950DD56D76B}" dt="2025-05-07T10:01:24.746" v="2241" actId="1076"/>
          <ac:spMkLst>
            <pc:docMk/>
            <pc:sldMk cId="2780543392" sldId="264"/>
            <ac:spMk id="6" creationId="{71D14187-D23F-C9D7-A796-7D84D76CFD54}"/>
          </ac:spMkLst>
        </pc:spChg>
        <pc:spChg chg="mod">
          <ac:chgData name="지원 한" userId="64bc6c2895404749" providerId="LiveId" clId="{6ADDBAC1-7778-4154-966C-E950DD56D76B}" dt="2025-05-07T10:01:40.319" v="2242" actId="1076"/>
          <ac:spMkLst>
            <pc:docMk/>
            <pc:sldMk cId="2780543392" sldId="264"/>
            <ac:spMk id="7" creationId="{68363B63-5999-045E-24B3-33505C3D79BA}"/>
          </ac:spMkLst>
        </pc:spChg>
        <pc:spChg chg="add mod">
          <ac:chgData name="지원 한" userId="64bc6c2895404749" providerId="LiveId" clId="{6ADDBAC1-7778-4154-966C-E950DD56D76B}" dt="2025-05-07T10:01:56.813" v="2245" actId="1076"/>
          <ac:spMkLst>
            <pc:docMk/>
            <pc:sldMk cId="2780543392" sldId="264"/>
            <ac:spMk id="8" creationId="{5F6996D6-42AF-AFCE-6C9A-F514008EC7BC}"/>
          </ac:spMkLst>
        </pc:spChg>
        <pc:spChg chg="mod">
          <ac:chgData name="지원 한" userId="64bc6c2895404749" providerId="LiveId" clId="{6ADDBAC1-7778-4154-966C-E950DD56D76B}" dt="2025-05-07T10:01:09.747" v="2237" actId="1076"/>
          <ac:spMkLst>
            <pc:docMk/>
            <pc:sldMk cId="2780543392" sldId="264"/>
            <ac:spMk id="9" creationId="{73CA1690-A982-CBF6-8748-B59E662E7EF3}"/>
          </ac:spMkLst>
        </pc:spChg>
        <pc:spChg chg="mod">
          <ac:chgData name="지원 한" userId="64bc6c2895404749" providerId="LiveId" clId="{6ADDBAC1-7778-4154-966C-E950DD56D76B}" dt="2025-05-07T10:01:44.506" v="2243" actId="1076"/>
          <ac:spMkLst>
            <pc:docMk/>
            <pc:sldMk cId="2780543392" sldId="264"/>
            <ac:spMk id="10" creationId="{197251B7-68B2-F2CC-888E-D5BE46D1E3A5}"/>
          </ac:spMkLst>
        </pc:spChg>
        <pc:spChg chg="add mod">
          <ac:chgData name="지원 한" userId="64bc6c2895404749" providerId="LiveId" clId="{6ADDBAC1-7778-4154-966C-E950DD56D76B}" dt="2025-05-07T10:01:11.783" v="2238" actId="1076"/>
          <ac:spMkLst>
            <pc:docMk/>
            <pc:sldMk cId="2780543392" sldId="264"/>
            <ac:spMk id="11" creationId="{9F41B17D-5B1B-C24B-E3A4-CBA12C464C00}"/>
          </ac:spMkLst>
        </pc:spChg>
        <pc:spChg chg="mod">
          <ac:chgData name="지원 한" userId="64bc6c2895404749" providerId="LiveId" clId="{6ADDBAC1-7778-4154-966C-E950DD56D76B}" dt="2025-05-07T10:01:14.829" v="2239" actId="1076"/>
          <ac:spMkLst>
            <pc:docMk/>
            <pc:sldMk cId="2780543392" sldId="264"/>
            <ac:spMk id="20" creationId="{E6078B95-A4E0-FA8B-3C56-4771A1EC6B80}"/>
          </ac:spMkLst>
        </pc:spChg>
        <pc:spChg chg="mod">
          <ac:chgData name="지원 한" userId="64bc6c2895404749" providerId="LiveId" clId="{6ADDBAC1-7778-4154-966C-E950DD56D76B}" dt="2025-05-07T10:01:40.319" v="2242" actId="1076"/>
          <ac:spMkLst>
            <pc:docMk/>
            <pc:sldMk cId="2780543392" sldId="264"/>
            <ac:spMk id="22" creationId="{B18A4650-02A9-0F43-B426-EAFEED9BB8F3}"/>
          </ac:spMkLst>
        </pc:spChg>
        <pc:spChg chg="mod">
          <ac:chgData name="지원 한" userId="64bc6c2895404749" providerId="LiveId" clId="{6ADDBAC1-7778-4154-966C-E950DD56D76B}" dt="2025-05-07T10:01:20.179" v="2240" actId="1076"/>
          <ac:spMkLst>
            <pc:docMk/>
            <pc:sldMk cId="2780543392" sldId="264"/>
            <ac:spMk id="23" creationId="{A0489E00-ADA1-AC10-A68F-F3022D92B86C}"/>
          </ac:spMkLst>
        </pc:spChg>
      </pc:sldChg>
      <pc:sldChg chg="addSp delSp modSp add mod ord addAnim delAnim modAnim">
        <pc:chgData name="지원 한" userId="64bc6c2895404749" providerId="LiveId" clId="{6ADDBAC1-7778-4154-966C-E950DD56D76B}" dt="2025-05-01T06:27:01.126" v="2234"/>
        <pc:sldMkLst>
          <pc:docMk/>
          <pc:sldMk cId="2260463306" sldId="265"/>
        </pc:sldMkLst>
        <pc:spChg chg="mod">
          <ac:chgData name="지원 한" userId="64bc6c2895404749" providerId="LiveId" clId="{6ADDBAC1-7778-4154-966C-E950DD56D76B}" dt="2025-04-28T06:10:36.576" v="845" actId="1076"/>
          <ac:spMkLst>
            <pc:docMk/>
            <pc:sldMk cId="2260463306" sldId="265"/>
            <ac:spMk id="2" creationId="{BC26B7E7-CCD4-9863-1FC7-4F84B279BBCF}"/>
          </ac:spMkLst>
        </pc:spChg>
        <pc:spChg chg="mod">
          <ac:chgData name="지원 한" userId="64bc6c2895404749" providerId="LiveId" clId="{6ADDBAC1-7778-4154-966C-E950DD56D76B}" dt="2025-04-28T06:10:08.989" v="808" actId="207"/>
          <ac:spMkLst>
            <pc:docMk/>
            <pc:sldMk cId="2260463306" sldId="265"/>
            <ac:spMk id="3" creationId="{06F6B612-7CDD-1FEC-1CCB-072AC1811A0A}"/>
          </ac:spMkLst>
        </pc:spChg>
        <pc:spChg chg="mod">
          <ac:chgData name="지원 한" userId="64bc6c2895404749" providerId="LiveId" clId="{6ADDBAC1-7778-4154-966C-E950DD56D76B}" dt="2025-04-28T05:33:43.950" v="595" actId="1076"/>
          <ac:spMkLst>
            <pc:docMk/>
            <pc:sldMk cId="2260463306" sldId="265"/>
            <ac:spMk id="6" creationId="{C7B32FE2-1CD8-1AFE-1382-1621DD368DB6}"/>
          </ac:spMkLst>
        </pc:spChg>
        <pc:spChg chg="mod">
          <ac:chgData name="지원 한" userId="64bc6c2895404749" providerId="LiveId" clId="{6ADDBAC1-7778-4154-966C-E950DD56D76B}" dt="2025-04-28T05:33:09.805" v="586" actId="1076"/>
          <ac:spMkLst>
            <pc:docMk/>
            <pc:sldMk cId="2260463306" sldId="265"/>
            <ac:spMk id="7" creationId="{CC2C4E0E-0AE8-4058-AB34-66F665F3AC68}"/>
          </ac:spMkLst>
        </pc:spChg>
        <pc:spChg chg="mod">
          <ac:chgData name="지원 한" userId="64bc6c2895404749" providerId="LiveId" clId="{6ADDBAC1-7778-4154-966C-E950DD56D76B}" dt="2025-05-01T06:26:41.724" v="2232" actId="1076"/>
          <ac:spMkLst>
            <pc:docMk/>
            <pc:sldMk cId="2260463306" sldId="265"/>
            <ac:spMk id="8" creationId="{E0F93149-6B03-1E23-B659-6FD228B29236}"/>
          </ac:spMkLst>
        </pc:spChg>
        <pc:spChg chg="add del mod">
          <ac:chgData name="지원 한" userId="64bc6c2895404749" providerId="LiveId" clId="{6ADDBAC1-7778-4154-966C-E950DD56D76B}" dt="2025-04-28T06:05:34.846" v="751" actId="207"/>
          <ac:spMkLst>
            <pc:docMk/>
            <pc:sldMk cId="2260463306" sldId="265"/>
            <ac:spMk id="10" creationId="{5B3826AC-39D2-555C-CA2D-34E33E8DD2E7}"/>
          </ac:spMkLst>
        </pc:spChg>
        <pc:spChg chg="mod">
          <ac:chgData name="지원 한" userId="64bc6c2895404749" providerId="LiveId" clId="{6ADDBAC1-7778-4154-966C-E950DD56D76B}" dt="2025-04-28T06:09:26.141" v="804" actId="14100"/>
          <ac:spMkLst>
            <pc:docMk/>
            <pc:sldMk cId="2260463306" sldId="265"/>
            <ac:spMk id="11" creationId="{FAEA55F0-8861-2C5C-3637-F7322367B2F5}"/>
          </ac:spMkLst>
        </pc:spChg>
        <pc:spChg chg="mod">
          <ac:chgData name="지원 한" userId="64bc6c2895404749" providerId="LiveId" clId="{6ADDBAC1-7778-4154-966C-E950DD56D76B}" dt="2025-05-01T06:26:29.316" v="2227"/>
          <ac:spMkLst>
            <pc:docMk/>
            <pc:sldMk cId="2260463306" sldId="265"/>
            <ac:spMk id="12" creationId="{0BC52D59-20A0-1208-0D82-4CD933700A3C}"/>
          </ac:spMkLst>
        </pc:spChg>
        <pc:spChg chg="mod">
          <ac:chgData name="지원 한" userId="64bc6c2895404749" providerId="LiveId" clId="{6ADDBAC1-7778-4154-966C-E950DD56D76B}" dt="2025-05-01T06:26:20.331" v="2217"/>
          <ac:spMkLst>
            <pc:docMk/>
            <pc:sldMk cId="2260463306" sldId="265"/>
            <ac:spMk id="13" creationId="{57EC3111-AB10-87CA-6FD5-7B30D769C6CD}"/>
          </ac:spMkLst>
        </pc:spChg>
        <pc:spChg chg="add mod">
          <ac:chgData name="지원 한" userId="64bc6c2895404749" providerId="LiveId" clId="{6ADDBAC1-7778-4154-966C-E950DD56D76B}" dt="2025-04-28T05:34:20.553" v="609" actId="2711"/>
          <ac:spMkLst>
            <pc:docMk/>
            <pc:sldMk cId="2260463306" sldId="265"/>
            <ac:spMk id="15" creationId="{1DEC0ED4-B543-159C-1430-4AAE3C2BF1F7}"/>
          </ac:spMkLst>
        </pc:spChg>
        <pc:spChg chg="add mod">
          <ac:chgData name="지원 한" userId="64bc6c2895404749" providerId="LiveId" clId="{6ADDBAC1-7778-4154-966C-E950DD56D76B}" dt="2025-04-28T06:05:58.012" v="758" actId="207"/>
          <ac:spMkLst>
            <pc:docMk/>
            <pc:sldMk cId="2260463306" sldId="265"/>
            <ac:spMk id="18" creationId="{5D67A896-9108-3727-2991-817313715399}"/>
          </ac:spMkLst>
        </pc:spChg>
        <pc:spChg chg="mod">
          <ac:chgData name="지원 한" userId="64bc6c2895404749" providerId="LiveId" clId="{6ADDBAC1-7778-4154-966C-E950DD56D76B}" dt="2025-04-28T05:32:58.998" v="563" actId="6549"/>
          <ac:spMkLst>
            <pc:docMk/>
            <pc:sldMk cId="2260463306" sldId="265"/>
            <ac:spMk id="20" creationId="{052F10D0-5B90-6EA2-B435-F029C6D8EF86}"/>
          </ac:spMkLst>
        </pc:spChg>
        <pc:spChg chg="mod">
          <ac:chgData name="지원 한" userId="64bc6c2895404749" providerId="LiveId" clId="{6ADDBAC1-7778-4154-966C-E950DD56D76B}" dt="2025-04-28T05:34:29.066" v="610" actId="1076"/>
          <ac:spMkLst>
            <pc:docMk/>
            <pc:sldMk cId="2260463306" sldId="265"/>
            <ac:spMk id="22" creationId="{9E5EC847-44A8-415B-3324-204EF3A55A03}"/>
          </ac:spMkLst>
        </pc:spChg>
        <pc:spChg chg="add mod">
          <ac:chgData name="지원 한" userId="64bc6c2895404749" providerId="LiveId" clId="{6ADDBAC1-7778-4154-966C-E950DD56D76B}" dt="2025-04-28T06:08:24.142" v="787" actId="1076"/>
          <ac:spMkLst>
            <pc:docMk/>
            <pc:sldMk cId="2260463306" sldId="265"/>
            <ac:spMk id="24" creationId="{B22142FE-13F5-B167-0E7C-5D7CEA59AA2B}"/>
          </ac:spMkLst>
        </pc:spChg>
        <pc:grpChg chg="add mod">
          <ac:chgData name="지원 한" userId="64bc6c2895404749" providerId="LiveId" clId="{6ADDBAC1-7778-4154-966C-E950DD56D76B}" dt="2025-05-01T06:26:47.973" v="2233" actId="1076"/>
          <ac:grpSpMkLst>
            <pc:docMk/>
            <pc:sldMk cId="2260463306" sldId="265"/>
            <ac:grpSpMk id="5" creationId="{089B8FD3-CDCD-9373-683F-54C981B8B3E4}"/>
          </ac:grpSpMkLst>
        </pc:grpChg>
        <pc:grpChg chg="mod">
          <ac:chgData name="지원 한" userId="64bc6c2895404749" providerId="LiveId" clId="{6ADDBAC1-7778-4154-966C-E950DD56D76B}" dt="2025-05-01T06:26:20.331" v="2217"/>
          <ac:grpSpMkLst>
            <pc:docMk/>
            <pc:sldMk cId="2260463306" sldId="265"/>
            <ac:grpSpMk id="9" creationId="{A51C1217-83BA-1769-89EB-AA4DB01878C4}"/>
          </ac:grpSpMkLst>
        </pc:grpChg>
        <pc:picChg chg="mod">
          <ac:chgData name="지원 한" userId="64bc6c2895404749" providerId="LiveId" clId="{6ADDBAC1-7778-4154-966C-E950DD56D76B}" dt="2025-04-28T06:02:30.429" v="678" actId="1076"/>
          <ac:picMkLst>
            <pc:docMk/>
            <pc:sldMk cId="2260463306" sldId="265"/>
            <ac:picMk id="14" creationId="{16221988-C149-C6B0-FCE9-90FB1BF82E3E}"/>
          </ac:picMkLst>
        </pc:picChg>
      </pc:sldChg>
      <pc:sldChg chg="addSp delSp modSp add mod ord delAnim modAnim">
        <pc:chgData name="지원 한" userId="64bc6c2895404749" providerId="LiveId" clId="{6ADDBAC1-7778-4154-966C-E950DD56D76B}" dt="2025-04-28T06:41:40.761" v="1453"/>
        <pc:sldMkLst>
          <pc:docMk/>
          <pc:sldMk cId="1078714609" sldId="266"/>
        </pc:sldMkLst>
        <pc:spChg chg="mod">
          <ac:chgData name="지원 한" userId="64bc6c2895404749" providerId="LiveId" clId="{6ADDBAC1-7778-4154-966C-E950DD56D76B}" dt="2025-04-28T06:37:44.156" v="1310" actId="20577"/>
          <ac:spMkLst>
            <pc:docMk/>
            <pc:sldMk cId="1078714609" sldId="266"/>
            <ac:spMk id="3" creationId="{66DA0A86-53CE-044A-490A-73082536E46F}"/>
          </ac:spMkLst>
        </pc:spChg>
        <pc:spChg chg="mod">
          <ac:chgData name="지원 한" userId="64bc6c2895404749" providerId="LiveId" clId="{6ADDBAC1-7778-4154-966C-E950DD56D76B}" dt="2025-04-28T06:40:01.071" v="1424" actId="1076"/>
          <ac:spMkLst>
            <pc:docMk/>
            <pc:sldMk cId="1078714609" sldId="266"/>
            <ac:spMk id="7" creationId="{5A70CC40-D8C3-2085-9290-3F24CCB49C7E}"/>
          </ac:spMkLst>
        </pc:spChg>
        <pc:spChg chg="mod">
          <ac:chgData name="지원 한" userId="64bc6c2895404749" providerId="LiveId" clId="{6ADDBAC1-7778-4154-966C-E950DD56D76B}" dt="2025-04-28T06:29:56.595" v="1169" actId="1076"/>
          <ac:spMkLst>
            <pc:docMk/>
            <pc:sldMk cId="1078714609" sldId="266"/>
            <ac:spMk id="9" creationId="{205637B1-93DD-CADF-9564-A3E746868402}"/>
          </ac:spMkLst>
        </pc:spChg>
        <pc:spChg chg="add mod">
          <ac:chgData name="지원 한" userId="64bc6c2895404749" providerId="LiveId" clId="{6ADDBAC1-7778-4154-966C-E950DD56D76B}" dt="2025-04-28T06:37:21.019" v="1301" actId="1076"/>
          <ac:spMkLst>
            <pc:docMk/>
            <pc:sldMk cId="1078714609" sldId="266"/>
            <ac:spMk id="10" creationId="{24083187-2DB7-5C9D-BEAE-F39C7CEAE4F9}"/>
          </ac:spMkLst>
        </pc:spChg>
        <pc:spChg chg="mod">
          <ac:chgData name="지원 한" userId="64bc6c2895404749" providerId="LiveId" clId="{6ADDBAC1-7778-4154-966C-E950DD56D76B}" dt="2025-04-28T06:39:40.512" v="1403" actId="1076"/>
          <ac:spMkLst>
            <pc:docMk/>
            <pc:sldMk cId="1078714609" sldId="266"/>
            <ac:spMk id="12" creationId="{2A40342A-41AB-6AC9-D477-AE515B6D5901}"/>
          </ac:spMkLst>
        </pc:spChg>
        <pc:spChg chg="mod">
          <ac:chgData name="지원 한" userId="64bc6c2895404749" providerId="LiveId" clId="{6ADDBAC1-7778-4154-966C-E950DD56D76B}" dt="2025-04-28T06:37:14.367" v="1299" actId="1076"/>
          <ac:spMkLst>
            <pc:docMk/>
            <pc:sldMk cId="1078714609" sldId="266"/>
            <ac:spMk id="17" creationId="{B9EE1382-F629-6700-28F3-13AA9C1384FC}"/>
          </ac:spMkLst>
        </pc:spChg>
        <pc:spChg chg="add mod">
          <ac:chgData name="지원 한" userId="64bc6c2895404749" providerId="LiveId" clId="{6ADDBAC1-7778-4154-966C-E950DD56D76B}" dt="2025-04-28T06:38:14.559" v="1340" actId="20577"/>
          <ac:spMkLst>
            <pc:docMk/>
            <pc:sldMk cId="1078714609" sldId="266"/>
            <ac:spMk id="26" creationId="{70F288B5-3680-991B-59C9-194B0068B6C8}"/>
          </ac:spMkLst>
        </pc:spChg>
        <pc:spChg chg="add mod">
          <ac:chgData name="지원 한" userId="64bc6c2895404749" providerId="LiveId" clId="{6ADDBAC1-7778-4154-966C-E950DD56D76B}" dt="2025-04-28T06:38:57.272" v="1347" actId="1076"/>
          <ac:spMkLst>
            <pc:docMk/>
            <pc:sldMk cId="1078714609" sldId="266"/>
            <ac:spMk id="27" creationId="{957EB221-D2EA-FB80-C8CB-CDA492BD592C}"/>
          </ac:spMkLst>
        </pc:spChg>
        <pc:spChg chg="add mod">
          <ac:chgData name="지원 한" userId="64bc6c2895404749" providerId="LiveId" clId="{6ADDBAC1-7778-4154-966C-E950DD56D76B}" dt="2025-04-28T06:39:14.871" v="1372" actId="20577"/>
          <ac:spMkLst>
            <pc:docMk/>
            <pc:sldMk cId="1078714609" sldId="266"/>
            <ac:spMk id="28" creationId="{F1E5A726-271B-D1DA-1252-3E85F185A999}"/>
          </ac:spMkLst>
        </pc:spChg>
        <pc:spChg chg="add mod">
          <ac:chgData name="지원 한" userId="64bc6c2895404749" providerId="LiveId" clId="{6ADDBAC1-7778-4154-966C-E950DD56D76B}" dt="2025-04-28T06:41:09.410" v="1436" actId="20577"/>
          <ac:spMkLst>
            <pc:docMk/>
            <pc:sldMk cId="1078714609" sldId="266"/>
            <ac:spMk id="29" creationId="{454F3E57-A004-0FD7-CC52-72435F22BBEA}"/>
          </ac:spMkLst>
        </pc:spChg>
        <pc:spChg chg="add mod">
          <ac:chgData name="지원 한" userId="64bc6c2895404749" providerId="LiveId" clId="{6ADDBAC1-7778-4154-966C-E950DD56D76B}" dt="2025-04-28T06:40:39.921" v="1429" actId="1076"/>
          <ac:spMkLst>
            <pc:docMk/>
            <pc:sldMk cId="1078714609" sldId="266"/>
            <ac:spMk id="30" creationId="{54670975-CC6E-D764-4A03-2A0B89A5D6B5}"/>
          </ac:spMkLst>
        </pc:spChg>
        <pc:spChg chg="add mod">
          <ac:chgData name="지원 한" userId="64bc6c2895404749" providerId="LiveId" clId="{6ADDBAC1-7778-4154-966C-E950DD56D76B}" dt="2025-04-28T06:40:39.921" v="1429" actId="1076"/>
          <ac:spMkLst>
            <pc:docMk/>
            <pc:sldMk cId="1078714609" sldId="266"/>
            <ac:spMk id="31" creationId="{58347A14-A8D8-9550-31B4-1BDBD04E2D80}"/>
          </ac:spMkLst>
        </pc:spChg>
        <pc:picChg chg="add mod">
          <ac:chgData name="지원 한" userId="64bc6c2895404749" providerId="LiveId" clId="{6ADDBAC1-7778-4154-966C-E950DD56D76B}" dt="2025-04-28T06:37:36.107" v="1307" actId="1076"/>
          <ac:picMkLst>
            <pc:docMk/>
            <pc:sldMk cId="1078714609" sldId="266"/>
            <ac:picMk id="23" creationId="{50E40BDF-9648-6C33-502E-99A3D44F115D}"/>
          </ac:picMkLst>
        </pc:picChg>
        <pc:picChg chg="add mod">
          <ac:chgData name="지원 한" userId="64bc6c2895404749" providerId="LiveId" clId="{6ADDBAC1-7778-4154-966C-E950DD56D76B}" dt="2025-04-28T06:37:47.793" v="1317" actId="1038"/>
          <ac:picMkLst>
            <pc:docMk/>
            <pc:sldMk cId="1078714609" sldId="266"/>
            <ac:picMk id="25" creationId="{C7E26B5F-604C-7358-A9F8-AAB917888AFD}"/>
          </ac:picMkLst>
        </pc:picChg>
      </pc:sldChg>
      <pc:sldChg chg="addSp delSp modSp add mod delAnim modAnim">
        <pc:chgData name="지원 한" userId="64bc6c2895404749" providerId="LiveId" clId="{6ADDBAC1-7778-4154-966C-E950DD56D76B}" dt="2025-04-28T07:03:47.404" v="1993" actId="1076"/>
        <pc:sldMkLst>
          <pc:docMk/>
          <pc:sldMk cId="1672805733" sldId="267"/>
        </pc:sldMkLst>
        <pc:spChg chg="mod">
          <ac:chgData name="지원 한" userId="64bc6c2895404749" providerId="LiveId" clId="{6ADDBAC1-7778-4154-966C-E950DD56D76B}" dt="2025-04-28T06:52:02.146" v="1757" actId="2710"/>
          <ac:spMkLst>
            <pc:docMk/>
            <pc:sldMk cId="1672805733" sldId="267"/>
            <ac:spMk id="2" creationId="{1478A40F-7D88-FAE0-392D-08E7B41FC689}"/>
          </ac:spMkLst>
        </pc:spChg>
        <pc:spChg chg="mod">
          <ac:chgData name="지원 한" userId="64bc6c2895404749" providerId="LiveId" clId="{6ADDBAC1-7778-4154-966C-E950DD56D76B}" dt="2025-04-28T06:52:05.224" v="1758" actId="1076"/>
          <ac:spMkLst>
            <pc:docMk/>
            <pc:sldMk cId="1672805733" sldId="267"/>
            <ac:spMk id="10" creationId="{58E4A3EF-F1C0-C58A-C5AF-3AED8E2B38A3}"/>
          </ac:spMkLst>
        </pc:spChg>
        <pc:spChg chg="mod">
          <ac:chgData name="지원 한" userId="64bc6c2895404749" providerId="LiveId" clId="{6ADDBAC1-7778-4154-966C-E950DD56D76B}" dt="2025-04-28T06:52:17.343" v="1770" actId="6549"/>
          <ac:spMkLst>
            <pc:docMk/>
            <pc:sldMk cId="1672805733" sldId="267"/>
            <ac:spMk id="13" creationId="{D2714F60-F1E2-92DF-0B22-E227FB75D425}"/>
          </ac:spMkLst>
        </pc:spChg>
        <pc:spChg chg="add mod">
          <ac:chgData name="지원 한" userId="64bc6c2895404749" providerId="LiveId" clId="{6ADDBAC1-7778-4154-966C-E950DD56D76B}" dt="2025-04-28T07:03:47.404" v="1993" actId="1076"/>
          <ac:spMkLst>
            <pc:docMk/>
            <pc:sldMk cId="1672805733" sldId="267"/>
            <ac:spMk id="14" creationId="{421E256C-5D9F-CC04-502E-CEF07AE5C3E5}"/>
          </ac:spMkLst>
        </pc:spChg>
      </pc:sldChg>
      <pc:sldChg chg="addSp delSp modSp add mod ord delAnim modAnim">
        <pc:chgData name="지원 한" userId="64bc6c2895404749" providerId="LiveId" clId="{6ADDBAC1-7778-4154-966C-E950DD56D76B}" dt="2025-05-07T12:31:16.636" v="2280" actId="20577"/>
        <pc:sldMkLst>
          <pc:docMk/>
          <pc:sldMk cId="3237241467" sldId="268"/>
        </pc:sldMkLst>
        <pc:spChg chg="add mod">
          <ac:chgData name="지원 한" userId="64bc6c2895404749" providerId="LiveId" clId="{6ADDBAC1-7778-4154-966C-E950DD56D76B}" dt="2025-04-28T07:00:24.108" v="1921" actId="20577"/>
          <ac:spMkLst>
            <pc:docMk/>
            <pc:sldMk cId="3237241467" sldId="268"/>
            <ac:spMk id="2" creationId="{6EE5F04E-9694-2850-721F-E0A6C890DD3C}"/>
          </ac:spMkLst>
        </pc:spChg>
        <pc:spChg chg="mod">
          <ac:chgData name="지원 한" userId="64bc6c2895404749" providerId="LiveId" clId="{6ADDBAC1-7778-4154-966C-E950DD56D76B}" dt="2025-04-28T06:59:16.157" v="1888" actId="2710"/>
          <ac:spMkLst>
            <pc:docMk/>
            <pc:sldMk cId="3237241467" sldId="268"/>
            <ac:spMk id="3" creationId="{F39725DE-129A-CF33-633A-C83CF10EF9FE}"/>
          </ac:spMkLst>
        </pc:spChg>
        <pc:spChg chg="add mod">
          <ac:chgData name="지원 한" userId="64bc6c2895404749" providerId="LiveId" clId="{6ADDBAC1-7778-4154-966C-E950DD56D76B}" dt="2025-04-28T07:01:02.872" v="1931" actId="1076"/>
          <ac:spMkLst>
            <pc:docMk/>
            <pc:sldMk cId="3237241467" sldId="268"/>
            <ac:spMk id="4" creationId="{3BC6F0EB-0A73-6A93-877D-C5297F977CAF}"/>
          </ac:spMkLst>
        </pc:spChg>
        <pc:spChg chg="add mod">
          <ac:chgData name="지원 한" userId="64bc6c2895404749" providerId="LiveId" clId="{6ADDBAC1-7778-4154-966C-E950DD56D76B}" dt="2025-04-28T07:01:25.241" v="1939" actId="207"/>
          <ac:spMkLst>
            <pc:docMk/>
            <pc:sldMk cId="3237241467" sldId="268"/>
            <ac:spMk id="6" creationId="{2839BF82-73DE-38D8-57C1-377D87FBD075}"/>
          </ac:spMkLst>
        </pc:spChg>
        <pc:spChg chg="add mod">
          <ac:chgData name="지원 한" userId="64bc6c2895404749" providerId="LiveId" clId="{6ADDBAC1-7778-4154-966C-E950DD56D76B}" dt="2025-05-07T12:31:07.880" v="2276" actId="1076"/>
          <ac:spMkLst>
            <pc:docMk/>
            <pc:sldMk cId="3237241467" sldId="268"/>
            <ac:spMk id="7" creationId="{52C9EBCD-6C1F-9B30-2DAC-AAD31A1CFC11}"/>
          </ac:spMkLst>
        </pc:spChg>
        <pc:spChg chg="add mod">
          <ac:chgData name="지원 한" userId="64bc6c2895404749" providerId="LiveId" clId="{6ADDBAC1-7778-4154-966C-E950DD56D76B}" dt="2025-04-28T07:02:35.467" v="1967" actId="1076"/>
          <ac:spMkLst>
            <pc:docMk/>
            <pc:sldMk cId="3237241467" sldId="268"/>
            <ac:spMk id="8" creationId="{0DACB978-5A11-90EB-7E1D-C5EC7F55C571}"/>
          </ac:spMkLst>
        </pc:spChg>
        <pc:spChg chg="mod">
          <ac:chgData name="지원 한" userId="64bc6c2895404749" providerId="LiveId" clId="{6ADDBAC1-7778-4154-966C-E950DD56D76B}" dt="2025-04-28T06:59:35.040" v="1893" actId="1076"/>
          <ac:spMkLst>
            <pc:docMk/>
            <pc:sldMk cId="3237241467" sldId="268"/>
            <ac:spMk id="9" creationId="{9FF23097-3853-94CD-F60B-C5EA4B4A9C22}"/>
          </ac:spMkLst>
        </pc:spChg>
        <pc:spChg chg="add mod">
          <ac:chgData name="지원 한" userId="64bc6c2895404749" providerId="LiveId" clId="{6ADDBAC1-7778-4154-966C-E950DD56D76B}" dt="2025-05-07T12:31:16.636" v="2280" actId="20577"/>
          <ac:spMkLst>
            <pc:docMk/>
            <pc:sldMk cId="3237241467" sldId="268"/>
            <ac:spMk id="10" creationId="{663B1259-8F6E-2009-0E78-E4BDD4B19ACC}"/>
          </ac:spMkLst>
        </pc:spChg>
        <pc:spChg chg="mod">
          <ac:chgData name="지원 한" userId="64bc6c2895404749" providerId="LiveId" clId="{6ADDBAC1-7778-4154-966C-E950DD56D76B}" dt="2025-04-28T07:02:01.907" v="1949" actId="207"/>
          <ac:spMkLst>
            <pc:docMk/>
            <pc:sldMk cId="3237241467" sldId="268"/>
            <ac:spMk id="12" creationId="{DF47653B-B9E9-BFE9-823A-BD0805731B55}"/>
          </ac:spMkLst>
        </pc:spChg>
        <pc:spChg chg="mod">
          <ac:chgData name="지원 한" userId="64bc6c2895404749" providerId="LiveId" clId="{6ADDBAC1-7778-4154-966C-E950DD56D76B}" dt="2025-04-28T07:02:10.170" v="1961" actId="1076"/>
          <ac:spMkLst>
            <pc:docMk/>
            <pc:sldMk cId="3237241467" sldId="268"/>
            <ac:spMk id="26" creationId="{0EC89306-074D-A7D9-BA61-352683C4E3D3}"/>
          </ac:spMkLst>
        </pc:spChg>
        <pc:spChg chg="mod">
          <ac:chgData name="지원 한" userId="64bc6c2895404749" providerId="LiveId" clId="{6ADDBAC1-7778-4154-966C-E950DD56D76B}" dt="2025-04-28T07:00:02.908" v="1899" actId="1076"/>
          <ac:spMkLst>
            <pc:docMk/>
            <pc:sldMk cId="3237241467" sldId="268"/>
            <ac:spMk id="27" creationId="{8E1974BD-331A-9447-7D4B-11BE56399471}"/>
          </ac:spMkLst>
        </pc:spChg>
      </pc:sldChg>
      <pc:sldChg chg="addSp delSp modSp add mod delAnim modAnim">
        <pc:chgData name="지원 한" userId="64bc6c2895404749" providerId="LiveId" clId="{6ADDBAC1-7778-4154-966C-E950DD56D76B}" dt="2025-04-28T07:11:15.537" v="2214"/>
        <pc:sldMkLst>
          <pc:docMk/>
          <pc:sldMk cId="1211969406" sldId="269"/>
        </pc:sldMkLst>
        <pc:spChg chg="mod">
          <ac:chgData name="지원 한" userId="64bc6c2895404749" providerId="LiveId" clId="{6ADDBAC1-7778-4154-966C-E950DD56D76B}" dt="2025-04-28T07:05:46.892" v="2021" actId="20577"/>
          <ac:spMkLst>
            <pc:docMk/>
            <pc:sldMk cId="1211969406" sldId="269"/>
            <ac:spMk id="2" creationId="{A8BE9A3C-871A-801D-2DE2-C7E23F689CD8}"/>
          </ac:spMkLst>
        </pc:spChg>
        <pc:spChg chg="add mod">
          <ac:chgData name="지원 한" userId="64bc6c2895404749" providerId="LiveId" clId="{6ADDBAC1-7778-4154-966C-E950DD56D76B}" dt="2025-04-28T07:10:51.033" v="2196" actId="1076"/>
          <ac:spMkLst>
            <pc:docMk/>
            <pc:sldMk cId="1211969406" sldId="269"/>
            <ac:spMk id="3" creationId="{5EF1A7C0-3BD6-CEFF-72D8-E9BA8186BD6A}"/>
          </ac:spMkLst>
        </pc:spChg>
        <pc:spChg chg="mod">
          <ac:chgData name="지원 한" userId="64bc6c2895404749" providerId="LiveId" clId="{6ADDBAC1-7778-4154-966C-E950DD56D76B}" dt="2025-04-28T07:10:47.950" v="2195" actId="1076"/>
          <ac:spMkLst>
            <pc:docMk/>
            <pc:sldMk cId="1211969406" sldId="269"/>
            <ac:spMk id="7" creationId="{B67C3ECC-910E-315A-126A-D5A6520E2386}"/>
          </ac:spMkLst>
        </pc:spChg>
        <pc:spChg chg="mod">
          <ac:chgData name="지원 한" userId="64bc6c2895404749" providerId="LiveId" clId="{6ADDBAC1-7778-4154-966C-E950DD56D76B}" dt="2025-04-28T07:09:50.283" v="2166" actId="1076"/>
          <ac:spMkLst>
            <pc:docMk/>
            <pc:sldMk cId="1211969406" sldId="269"/>
            <ac:spMk id="9" creationId="{02C21CFC-7A1A-0BEF-EF6C-4676F8217611}"/>
          </ac:spMkLst>
        </pc:spChg>
        <pc:spChg chg="mod">
          <ac:chgData name="지원 한" userId="64bc6c2895404749" providerId="LiveId" clId="{6ADDBAC1-7778-4154-966C-E950DD56D76B}" dt="2025-04-28T07:11:00.966" v="2208" actId="20577"/>
          <ac:spMkLst>
            <pc:docMk/>
            <pc:sldMk cId="1211969406" sldId="269"/>
            <ac:spMk id="12" creationId="{A5608EF0-648D-39F6-7769-28E7F95A8995}"/>
          </ac:spMkLst>
        </pc:spChg>
        <pc:spChg chg="mod">
          <ac:chgData name="지원 한" userId="64bc6c2895404749" providerId="LiveId" clId="{6ADDBAC1-7778-4154-966C-E950DD56D76B}" dt="2025-04-28T07:09:59.517" v="2176" actId="1076"/>
          <ac:spMkLst>
            <pc:docMk/>
            <pc:sldMk cId="1211969406" sldId="269"/>
            <ac:spMk id="16" creationId="{86A1B39B-8B3D-48A9-3089-EE21A0D438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862E8A-F88C-ADAA-06AF-F734102B8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5B9F476-39AE-7E37-683C-4B6015AA0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C5FB1B2-C65D-A201-EF3E-89608B6E0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9C26EE-017C-A5AD-15AF-DA009488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E46F94-9EB8-93C7-B672-A6A69C68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14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0FE079-BAFA-E962-AB22-BC53D2A1D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57A1671-9602-F6B4-1CD7-D0E76D7AB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4FD1DD-4003-224C-B678-A9B04BFD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8C74A4-69D2-2491-4A93-C186FFB71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8EA019F-EFAB-9615-DA2D-EA48F4AE8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774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458D8CF-24E8-3707-D37F-27034A8F9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7384105-56A8-837F-4F09-D9BBDFB13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D4750C-D168-BF66-046F-610A965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9218E78-42C4-C0DF-3B68-55510CCF3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9763DB-45BF-454C-28F7-28AF9B00D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053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B136F9-AEE5-9AD0-33C3-AE5F63BC9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58AB8D-215C-F65F-AF19-97B73AAF8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5F3080-F42D-B2FC-6551-880AB0F2C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372FC88-32DD-5065-1246-312DCC844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1C4934-6466-7B4A-9460-53C76C0C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34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B5C58A-2703-93B3-33F5-CF6C92CFE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922CC81-26F7-5EAB-5033-13318050A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B8B434-030F-4EDC-721E-EAA1FAA5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90BA0E-F27D-9F8A-DCB0-BDB5CC1F1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59B0E9-0C09-3BC2-C73B-3C2BBED4C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49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D77FC4-C9FD-6194-4C07-E7647319F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B57EC5-EF8E-9C5A-4581-97EB52408C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706DC25-71F1-0D64-711D-6BA256847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83433A-A17A-1E2D-0094-CFA00FC3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C0A6C5D-6139-F8C4-C79D-F612295E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D3B7249-FE59-2E00-DF12-EAC0F63FD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81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41A2D5-C4DD-BF49-D0EC-C3B8AE44E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CBF4187-517A-640B-6BDC-58D4A94E6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DF82D97-A9BD-6049-0E7B-1ADAEB94B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9F9AB8E-0391-A657-C75B-63A974E9AC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3D940C0-DB8A-850A-ED46-A15C65D13C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594128E-C7EB-2E48-418F-7E0116C62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984DAEB-30C0-129E-0E5E-EF7516CDA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FB26AD8-75C0-9942-E4E9-13EC37A89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07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01218C-C190-4426-6BFD-61C7C0A96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A7512EC-CB91-9EE3-2B27-88A2AD121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5E0E802-FB0D-643E-10DF-21AAEBEBD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967A161-74BE-336A-A53A-3B7A3082B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485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41DE142-758E-8392-386F-FE91A711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C65C944-F87A-1775-99B7-E25EDCE18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51F6DB-5DF7-7E77-EA89-5AC5286F9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630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D45CD2-4B9B-468D-4299-3E4A99A5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11F3F4-DB4B-2713-9FF9-62A25834B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0CB03A-E025-2C1E-16C1-F5D4BFD0E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CFBCFDB-FCD0-BE35-BFC8-4391350E4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F1CB535-069B-070F-DC93-7B5F3699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D16DA57-BB73-85D8-5D5A-E3882B8B5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6853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8D4C40-A247-BCF9-5241-2972BDC08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85EB46C-945A-A190-EB6B-B0BC69B99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8EB51C1-AAAB-7507-A700-983B0C743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26FE833-6224-F13E-DA52-83391E1F5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E5B5041-4A44-8E2E-090A-3028818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2ACF74-F150-8E88-2DE3-4059381B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815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3B181C2-4CC6-11B6-1C82-6D6F21FB9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BAF70C8-08F3-38A1-1D0E-8BD595B9D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95AB3EC-5834-84E3-54D7-C090AE8BA5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324B3F-C4D6-47E8-BF1D-B08378C6DE94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87B583-79A4-96A2-3009-18728297C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BFDDD8-697F-81CB-FD66-7541904D3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A37494-7C76-4640-862B-42BA7E87533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239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BCD2267C-AD33-7B71-4D6F-D05B01B1F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017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B56894-E78F-8183-25D2-64A2883FC9B7}"/>
              </a:ext>
            </a:extLst>
          </p:cNvPr>
          <p:cNvSpPr txBox="1"/>
          <p:nvPr/>
        </p:nvSpPr>
        <p:spPr>
          <a:xfrm>
            <a:off x="3409412" y="3110195"/>
            <a:ext cx="7662932" cy="637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marL="0" marR="0" indent="0" algn="just" fontAlgn="base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spc="0" dirty="0">
                <a:solidFill>
                  <a:srgbClr val="000000"/>
                </a:solidFill>
                <a:effectLst/>
                <a:ea typeface="맑은 고딕" panose="020B0503020000020004" pitchFamily="50" charset="-127"/>
              </a:rPr>
              <a:t>Text Better, Communicate Better!</a:t>
            </a:r>
            <a:endParaRPr lang="en-US" altLang="ko-KR" sz="3600" kern="0" spc="0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53185B-7134-2806-16AF-6DEC6447CF94}"/>
              </a:ext>
            </a:extLst>
          </p:cNvPr>
          <p:cNvSpPr txBox="1"/>
          <p:nvPr/>
        </p:nvSpPr>
        <p:spPr>
          <a:xfrm>
            <a:off x="2098903" y="3141930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/>
            <a:r>
              <a:rPr lang="en-US" altLang="ko-KR" sz="32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42700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EAF4C-F34E-0E72-DB9F-BE7B8358F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CBB27A4-C8EA-1F6E-0FF0-F5126442A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2" name="TextBox 14">
            <a:extLst>
              <a:ext uri="{FF2B5EF4-FFF2-40B4-BE49-F238E27FC236}">
                <a16:creationId xmlns:a16="http://schemas.microsoft.com/office/drawing/2014/main" id="{A8BE9A3C-871A-801D-2DE2-C7E23F689CD8}"/>
              </a:ext>
            </a:extLst>
          </p:cNvPr>
          <p:cNvSpPr txBox="1"/>
          <p:nvPr/>
        </p:nvSpPr>
        <p:spPr>
          <a:xfrm>
            <a:off x="1014122" y="590028"/>
            <a:ext cx="10163756" cy="2797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Do you need to talk about</a:t>
            </a:r>
            <a:r>
              <a:rPr lang="en-US" altLang="ko-KR" sz="3200" b="1" kern="0" dirty="0">
                <a:solidFill>
                  <a:srgbClr val="000000"/>
                </a:solidFill>
                <a:latin typeface="함초롬바탕" panose="02030604000101010101" pitchFamily="18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sensitive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issue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 with your friends? Then,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don’t text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them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 Call them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instead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7C3ECC-910E-315A-126A-D5A6520E2386}"/>
              </a:ext>
            </a:extLst>
          </p:cNvPr>
          <p:cNvSpPr txBox="1"/>
          <p:nvPr/>
        </p:nvSpPr>
        <p:spPr>
          <a:xfrm>
            <a:off x="4420447" y="2395876"/>
            <a:ext cx="2677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부정명령문</a:t>
            </a:r>
            <a:r>
              <a:rPr lang="en-US" altLang="ko-KR" b="1" dirty="0">
                <a:solidFill>
                  <a:srgbClr val="FF0000"/>
                </a:solidFill>
              </a:rPr>
              <a:t>(~</a:t>
            </a:r>
            <a:r>
              <a:rPr lang="ko-KR" altLang="en-US" b="1" dirty="0">
                <a:solidFill>
                  <a:srgbClr val="FF0000"/>
                </a:solidFill>
              </a:rPr>
              <a:t>하지 마라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C21CFC-7A1A-0BEF-EF6C-4676F8217611}"/>
              </a:ext>
            </a:extLst>
          </p:cNvPr>
          <p:cNvSpPr txBox="1"/>
          <p:nvPr/>
        </p:nvSpPr>
        <p:spPr>
          <a:xfrm>
            <a:off x="6242912" y="1404228"/>
            <a:ext cx="2008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</a:t>
            </a:r>
            <a:r>
              <a:rPr lang="ko-KR" altLang="en-US" b="1" dirty="0">
                <a:solidFill>
                  <a:srgbClr val="FF0000"/>
                </a:solidFill>
              </a:rPr>
              <a:t> 민감한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예민한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608EF0-648D-39F6-7769-28E7F95A8995}"/>
              </a:ext>
            </a:extLst>
          </p:cNvPr>
          <p:cNvSpPr txBox="1"/>
          <p:nvPr/>
        </p:nvSpPr>
        <p:spPr>
          <a:xfrm>
            <a:off x="1014122" y="3387524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b="1" dirty="0">
                <a:solidFill>
                  <a:srgbClr val="FF0000"/>
                </a:solidFill>
              </a:rPr>
              <a:t> 대신에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1B39B-8B3D-48A9-3089-EE21A0D438FF}"/>
              </a:ext>
            </a:extLst>
          </p:cNvPr>
          <p:cNvSpPr txBox="1"/>
          <p:nvPr/>
        </p:nvSpPr>
        <p:spPr>
          <a:xfrm>
            <a:off x="8313412" y="140422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b="1" dirty="0">
                <a:solidFill>
                  <a:srgbClr val="FF0000"/>
                </a:solidFill>
              </a:rPr>
              <a:t> 문제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F1A7C0-3BD6-CEFF-72D8-E9BA8186BD6A}"/>
              </a:ext>
            </a:extLst>
          </p:cNvPr>
          <p:cNvSpPr txBox="1"/>
          <p:nvPr/>
        </p:nvSpPr>
        <p:spPr>
          <a:xfrm>
            <a:off x="7097783" y="2395876"/>
            <a:ext cx="177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your friends</a:t>
            </a:r>
          </a:p>
        </p:txBody>
      </p:sp>
    </p:spTree>
    <p:extLst>
      <p:ext uri="{BB962C8B-B14F-4D97-AF65-F5344CB8AC3E}">
        <p14:creationId xmlns:p14="http://schemas.microsoft.com/office/powerpoint/2010/main" val="121196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2" grpId="0"/>
      <p:bldP spid="16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>
            <a:extLst>
              <a:ext uri="{FF2B5EF4-FFF2-40B4-BE49-F238E27FC236}">
                <a16:creationId xmlns:a16="http://schemas.microsoft.com/office/drawing/2014/main" id="{D21655FC-C4C4-4382-1E25-B3504A58F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0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521F25B2-0F86-89B0-0688-8ACDC0FCF075}"/>
              </a:ext>
            </a:extLst>
          </p:cNvPr>
          <p:cNvSpPr txBox="1"/>
          <p:nvPr/>
        </p:nvSpPr>
        <p:spPr>
          <a:xfrm>
            <a:off x="1014122" y="477557"/>
            <a:ext cx="10163756" cy="47677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20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  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Texting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+mj-lt"/>
                <a:ea typeface="맑은 고딕" panose="020B0503020000020004" pitchFamily="50" charset="-127"/>
              </a:rPr>
              <a:t>is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the main way of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communication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for many people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these days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especially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for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teenager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s.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algn="just" fontAlgn="base">
              <a:lnSpc>
                <a:spcPct val="20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Do you want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to know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dirty="0">
                <a:solidFill>
                  <a:srgbClr val="000000"/>
                </a:solidFill>
                <a:uFill>
                  <a:solidFill>
                    <a:srgbClr val="F70000"/>
                  </a:solidFill>
                </a:uFill>
                <a:latin typeface="+mj-lt"/>
              </a:rPr>
              <a:t>how you can communicate </a:t>
            </a:r>
            <a:endParaRPr lang="en-US" altLang="ko-KR" sz="3200" b="1" kern="100" spc="0" dirty="0">
              <a:solidFill>
                <a:srgbClr val="000000"/>
              </a:solidFill>
              <a:effectLst/>
              <a:latin typeface="+mj-lt"/>
              <a:ea typeface="맑은 고딕" panose="020B0503020000020004" pitchFamily="50" charset="-127"/>
            </a:endParaRPr>
          </a:p>
          <a:p>
            <a:pPr algn="just" fontAlgn="base">
              <a:lnSpc>
                <a:spcPct val="20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better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through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texting?</a:t>
            </a:r>
            <a:r>
              <a:rPr lang="en-US" altLang="ko-KR" sz="3200" b="1" kern="100" dirty="0">
                <a:solidFill>
                  <a:srgbClr val="000000"/>
                </a:solidFill>
                <a:uFill>
                  <a:solidFill>
                    <a:srgbClr val="F70000"/>
                  </a:solidFill>
                </a:uFill>
                <a:latin typeface="+mj-lt"/>
              </a:rPr>
              <a:t> </a:t>
            </a:r>
            <a:r>
              <a:rPr lang="en-US" altLang="ko-KR" sz="3200" b="1" u="sng" kern="100" dirty="0">
                <a:solidFill>
                  <a:srgbClr val="000000"/>
                </a:solidFill>
                <a:uFill>
                  <a:solidFill>
                    <a:srgbClr val="F70000"/>
                  </a:solidFill>
                </a:uFill>
                <a:latin typeface="+mj-lt"/>
              </a:rPr>
              <a:t>Here are</a:t>
            </a:r>
            <a:r>
              <a:rPr lang="en-US" altLang="ko-KR" sz="3200" b="1" kern="100" dirty="0">
                <a:solidFill>
                  <a:srgbClr val="000000"/>
                </a:solidFill>
                <a:latin typeface="+mj-lt"/>
              </a:rPr>
              <a:t> some </a:t>
            </a:r>
            <a:r>
              <a:rPr lang="en-US" altLang="ko-KR" sz="3200" b="1" u="sng" kern="100" dirty="0">
                <a:solidFill>
                  <a:srgbClr val="000000"/>
                </a:solidFill>
                <a:uFill>
                  <a:solidFill>
                    <a:srgbClr val="F70000"/>
                  </a:solidFill>
                </a:uFill>
                <a:latin typeface="+mj-lt"/>
              </a:rPr>
              <a:t>useful</a:t>
            </a:r>
            <a:r>
              <a:rPr lang="en-US" altLang="ko-KR" sz="3200" b="1" kern="1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altLang="ko-KR" sz="3200" b="1" u="sng" kern="100" dirty="0">
                <a:solidFill>
                  <a:srgbClr val="000000"/>
                </a:solidFill>
                <a:uFill>
                  <a:solidFill>
                    <a:srgbClr val="F70000"/>
                  </a:solidFill>
                </a:uFill>
                <a:latin typeface="+mj-lt"/>
              </a:rPr>
              <a:t>tip</a:t>
            </a:r>
            <a:r>
              <a:rPr lang="en-US" altLang="ko-KR" sz="3200" b="1" kern="100" dirty="0">
                <a:solidFill>
                  <a:srgbClr val="000000"/>
                </a:solidFill>
                <a:latin typeface="+mj-lt"/>
              </a:rPr>
              <a:t>s.</a:t>
            </a:r>
            <a:endParaRPr lang="en-US" altLang="ko-KR" sz="3200" b="1" kern="0" dirty="0">
              <a:solidFill>
                <a:srgbClr val="000000"/>
              </a:solidFill>
              <a:latin typeface="+mj-lt"/>
            </a:endParaRPr>
          </a:p>
          <a:p>
            <a:pPr marL="0" marR="0" indent="0" algn="just" fontAlgn="base" latinLnBrk="1">
              <a:lnSpc>
                <a:spcPct val="200000"/>
              </a:lnSpc>
            </a:pP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>
                <a:solidFill>
                  <a:srgbClr val="FF0000"/>
                </a:solidFill>
              </a:uFill>
              <a:latin typeface="+mj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72FA76-E2D1-EC35-7424-3D2A095FA45D}"/>
              </a:ext>
            </a:extLst>
          </p:cNvPr>
          <p:cNvSpPr txBox="1"/>
          <p:nvPr/>
        </p:nvSpPr>
        <p:spPr>
          <a:xfrm>
            <a:off x="4171808" y="2262491"/>
            <a:ext cx="1137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요즘에는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D14187-D23F-C9D7-A796-7D84D76CFD54}"/>
              </a:ext>
            </a:extLst>
          </p:cNvPr>
          <p:cNvSpPr txBox="1"/>
          <p:nvPr/>
        </p:nvSpPr>
        <p:spPr>
          <a:xfrm>
            <a:off x="2316882" y="3196528"/>
            <a:ext cx="3094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명사적 용법</a:t>
            </a:r>
            <a:r>
              <a:rPr lang="en-US" altLang="ko-KR" b="1" dirty="0">
                <a:solidFill>
                  <a:srgbClr val="FF0000"/>
                </a:solidFill>
              </a:rPr>
              <a:t>(want</a:t>
            </a:r>
            <a:r>
              <a:rPr lang="ko-KR" altLang="en-US" b="1" dirty="0">
                <a:solidFill>
                  <a:srgbClr val="FF0000"/>
                </a:solidFill>
              </a:rPr>
              <a:t>의 목적어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7251B7-68B2-F2CC-888E-D5BE46D1E3A5}"/>
              </a:ext>
            </a:extLst>
          </p:cNvPr>
          <p:cNvSpPr txBox="1"/>
          <p:nvPr/>
        </p:nvSpPr>
        <p:spPr>
          <a:xfrm>
            <a:off x="5567082" y="4139122"/>
            <a:ext cx="188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>
                <a:solidFill>
                  <a:srgbClr val="FF0000"/>
                </a:solidFill>
              </a:rPr>
              <a:t>여기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이 있다 </a:t>
            </a:r>
            <a:endParaRPr lang="en-US" altLang="ko-KR" b="1" dirty="0">
              <a:solidFill>
                <a:srgbClr val="FF0000"/>
              </a:solidFill>
            </a:endParaRPr>
          </a:p>
          <a:p>
            <a:pPr algn="ctr"/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뒤에 복수 명사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363B63-5999-045E-24B3-33505C3D79BA}"/>
              </a:ext>
            </a:extLst>
          </p:cNvPr>
          <p:cNvSpPr txBox="1"/>
          <p:nvPr/>
        </p:nvSpPr>
        <p:spPr>
          <a:xfrm>
            <a:off x="2316882" y="4204910"/>
            <a:ext cx="1662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󰃤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을 통해서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CA1690-A982-CBF6-8748-B59E662E7EF3}"/>
              </a:ext>
            </a:extLst>
          </p:cNvPr>
          <p:cNvSpPr txBox="1"/>
          <p:nvPr/>
        </p:nvSpPr>
        <p:spPr>
          <a:xfrm>
            <a:off x="1363038" y="1301295"/>
            <a:ext cx="3870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동명사 주어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단수 취급</a:t>
            </a:r>
            <a:r>
              <a:rPr lang="en-US" altLang="ko-KR" b="1" dirty="0">
                <a:solidFill>
                  <a:srgbClr val="FF0000"/>
                </a:solidFill>
              </a:rPr>
              <a:t>) 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6078B95-A4E0-FA8B-3C56-4771A1EC6B80}"/>
              </a:ext>
            </a:extLst>
          </p:cNvPr>
          <p:cNvSpPr txBox="1"/>
          <p:nvPr/>
        </p:nvSpPr>
        <p:spPr>
          <a:xfrm>
            <a:off x="8125454" y="1266285"/>
            <a:ext cx="14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dirty="0"/>
              <a:t>의사소통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18A4650-02A9-0F43-B426-EAFEED9BB8F3}"/>
              </a:ext>
            </a:extLst>
          </p:cNvPr>
          <p:cNvSpPr txBox="1"/>
          <p:nvPr/>
        </p:nvSpPr>
        <p:spPr>
          <a:xfrm>
            <a:off x="5433423" y="3213880"/>
            <a:ext cx="5195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 err="1">
                <a:solidFill>
                  <a:srgbClr val="FF0000"/>
                </a:solidFill>
              </a:rPr>
              <a:t>간접의문문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의문사</a:t>
            </a:r>
            <a:r>
              <a:rPr lang="en-US" altLang="ko-KR" b="1" dirty="0">
                <a:solidFill>
                  <a:srgbClr val="FF0000"/>
                </a:solidFill>
              </a:rPr>
              <a:t>+</a:t>
            </a:r>
            <a:r>
              <a:rPr lang="ko-KR" altLang="en-US" b="1" dirty="0">
                <a:solidFill>
                  <a:srgbClr val="FF0000"/>
                </a:solidFill>
              </a:rPr>
              <a:t>주어</a:t>
            </a:r>
            <a:r>
              <a:rPr lang="en-US" altLang="ko-KR" b="1" dirty="0">
                <a:solidFill>
                  <a:srgbClr val="FF0000"/>
                </a:solidFill>
              </a:rPr>
              <a:t>+</a:t>
            </a:r>
            <a:r>
              <a:rPr lang="ko-KR" altLang="en-US" b="1" dirty="0">
                <a:solidFill>
                  <a:srgbClr val="FF0000"/>
                </a:solidFill>
              </a:rPr>
              <a:t>동사 </a:t>
            </a:r>
            <a:r>
              <a:rPr lang="en-US" altLang="ko-KR" b="1" dirty="0">
                <a:solidFill>
                  <a:srgbClr val="FF0000"/>
                </a:solidFill>
              </a:rPr>
              <a:t>/ know</a:t>
            </a:r>
            <a:r>
              <a:rPr lang="ko-KR" altLang="en-US" b="1" dirty="0">
                <a:solidFill>
                  <a:srgbClr val="FF0000"/>
                </a:solidFill>
              </a:rPr>
              <a:t>의 목적어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0489E00-ADA1-AC10-A68F-F3022D92B86C}"/>
              </a:ext>
            </a:extLst>
          </p:cNvPr>
          <p:cNvSpPr txBox="1"/>
          <p:nvPr/>
        </p:nvSpPr>
        <p:spPr>
          <a:xfrm>
            <a:off x="6371759" y="2252603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dirty="0"/>
              <a:t>특히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E9442F-B244-B0FA-4AC1-4042CDC512A1}"/>
              </a:ext>
            </a:extLst>
          </p:cNvPr>
          <p:cNvSpPr txBox="1"/>
          <p:nvPr/>
        </p:nvSpPr>
        <p:spPr>
          <a:xfrm>
            <a:off x="8917863" y="2227562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  <a:ea typeface="함초롬돋움" panose="020B0604000101010101" pitchFamily="50" charset="-127"/>
                <a:cs typeface="함초롬돋움" panose="020B0604000101010101" pitchFamily="50" charset="-127"/>
              </a:rPr>
              <a:t> 󰃃 </a:t>
            </a:r>
            <a:r>
              <a:rPr lang="ko-KR" altLang="en-US" b="1" dirty="0">
                <a:solidFill>
                  <a:srgbClr val="FF0000"/>
                </a:solidFill>
              </a:rPr>
              <a:t>십 대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3F6D96-BFC1-140E-0FCE-DFD49320DE16}"/>
              </a:ext>
            </a:extLst>
          </p:cNvPr>
          <p:cNvSpPr txBox="1"/>
          <p:nvPr/>
        </p:nvSpPr>
        <p:spPr>
          <a:xfrm>
            <a:off x="8622852" y="4214709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󰃰</a:t>
            </a:r>
            <a:r>
              <a:rPr lang="ko-KR" altLang="en-US" b="1" dirty="0">
                <a:solidFill>
                  <a:srgbClr val="FF0000"/>
                </a:solidFill>
              </a:rPr>
              <a:t> 유용한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996D6-42AF-AFCE-6C9A-F514008EC7BC}"/>
              </a:ext>
            </a:extLst>
          </p:cNvPr>
          <p:cNvSpPr txBox="1"/>
          <p:nvPr/>
        </p:nvSpPr>
        <p:spPr>
          <a:xfrm>
            <a:off x="9946795" y="4175157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dirty="0"/>
              <a:t>팁</a:t>
            </a:r>
            <a:r>
              <a:rPr lang="en-US" altLang="ko-KR" dirty="0"/>
              <a:t>, </a:t>
            </a:r>
            <a:r>
              <a:rPr lang="ko-KR" altLang="en-US" dirty="0"/>
              <a:t>조언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41B17D-5B1B-C24B-E3A4-CBA12C464C00}"/>
              </a:ext>
            </a:extLst>
          </p:cNvPr>
          <p:cNvSpPr txBox="1"/>
          <p:nvPr/>
        </p:nvSpPr>
        <p:spPr>
          <a:xfrm>
            <a:off x="3067776" y="521751"/>
            <a:ext cx="203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┌ 단수 동사</a:t>
            </a:r>
          </a:p>
        </p:txBody>
      </p:sp>
    </p:spTree>
    <p:extLst>
      <p:ext uri="{BB962C8B-B14F-4D97-AF65-F5344CB8AC3E}">
        <p14:creationId xmlns:p14="http://schemas.microsoft.com/office/powerpoint/2010/main" val="278054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7" grpId="0"/>
      <p:bldP spid="9" grpId="0"/>
      <p:bldP spid="20" grpId="0"/>
      <p:bldP spid="22" grpId="0"/>
      <p:bldP spid="23" grpId="0"/>
      <p:bldP spid="2" grpId="0"/>
      <p:bldP spid="5" grpId="0"/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7A98A438-D00E-FCCC-15DB-AEE55369A8D2}"/>
              </a:ext>
            </a:extLst>
          </p:cNvPr>
          <p:cNvSpPr txBox="1"/>
          <p:nvPr/>
        </p:nvSpPr>
        <p:spPr>
          <a:xfrm>
            <a:off x="685800" y="424905"/>
            <a:ext cx="11166566" cy="4816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ko-KR"/>
            </a:defPPr>
            <a:lvl1pPr>
              <a:lnSpc>
                <a:spcPct val="200000"/>
              </a:lnSpc>
              <a:spcBef>
                <a:spcPct val="0"/>
              </a:spcBef>
              <a:defRPr sz="3200" b="1">
                <a:solidFill>
                  <a:srgbClr val="000000"/>
                </a:solidFill>
                <a:latin typeface="+mj-ea"/>
                <a:ea typeface="+mj-ea"/>
              </a:defRPr>
            </a:lvl1pPr>
          </a:lstStyle>
          <a:p>
            <a:pPr algn="just" fontAlgn="base">
              <a:lnSpc>
                <a:spcPct val="160000"/>
              </a:lnSpc>
            </a:pPr>
            <a:r>
              <a:rPr lang="en-US" altLang="ko-KR" dirty="0">
                <a:solidFill>
                  <a:srgbClr val="E97132"/>
                </a:solidFill>
              </a:rPr>
              <a:t>1. </a:t>
            </a:r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You </a:t>
            </a:r>
            <a:r>
              <a:rPr lang="en-US" altLang="ko-KR" u="sng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</a:rPr>
              <a:t>need to</a:t>
            </a:r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 know </a:t>
            </a:r>
            <a:r>
              <a:rPr lang="en-US" altLang="ko-KR" u="sng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</a:rPr>
              <a:t>who you are talking to</a:t>
            </a:r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altLang="ko-KR" kern="100" spc="0" dirty="0">
              <a:solidFill>
                <a:srgbClr val="000000"/>
              </a:solidFill>
              <a:effectLst/>
              <a:latin typeface="+mj-lt"/>
              <a:ea typeface="맑은 고딕" panose="020B0503020000020004" pitchFamily="50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Henry just sent the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following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text message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to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his mother.</a:t>
            </a:r>
            <a:endParaRPr lang="en-US" altLang="ko-KR" kern="0" spc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rgbClr val="FF0000"/>
                  </a:solidFill>
                </a:uFill>
              </a:rPr>
              <a:t>Henry: 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Mom, I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want you to wait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just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 little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longer. BRT.</a:t>
            </a:r>
            <a:endParaRPr lang="en-US" altLang="ko-KR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Do you think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Henry’s mother correctly understood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i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BRT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?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Probably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not.</a:t>
            </a:r>
            <a:endParaRPr lang="en-US" altLang="ko-KR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E2723-082D-7CE1-FA6C-6FEC2105034E}"/>
              </a:ext>
            </a:extLst>
          </p:cNvPr>
          <p:cNvSpPr txBox="1"/>
          <p:nvPr/>
        </p:nvSpPr>
        <p:spPr>
          <a:xfrm>
            <a:off x="4778868" y="1871028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</a:t>
            </a:r>
            <a:r>
              <a:rPr lang="ko-KR" altLang="en-US" b="1" dirty="0">
                <a:solidFill>
                  <a:srgbClr val="FF0000"/>
                </a:solidFill>
              </a:rPr>
              <a:t> 다음의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60B498-78CB-A157-C483-9C22B90CA237}"/>
              </a:ext>
            </a:extLst>
          </p:cNvPr>
          <p:cNvSpPr txBox="1"/>
          <p:nvPr/>
        </p:nvSpPr>
        <p:spPr>
          <a:xfrm>
            <a:off x="9040961" y="1871028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에게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33274C-A23D-3A1B-9BBE-0EF47B3ED738}"/>
              </a:ext>
            </a:extLst>
          </p:cNvPr>
          <p:cNvSpPr txBox="1"/>
          <p:nvPr/>
        </p:nvSpPr>
        <p:spPr>
          <a:xfrm>
            <a:off x="2403761" y="3564089"/>
            <a:ext cx="6643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5</a:t>
            </a:r>
            <a:r>
              <a:rPr lang="ko-KR" altLang="en-US" b="1" dirty="0">
                <a:solidFill>
                  <a:srgbClr val="FF0000"/>
                </a:solidFill>
              </a:rPr>
              <a:t>형식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「</a:t>
            </a:r>
            <a:r>
              <a:rPr lang="en-US" altLang="ko-KR" b="1" dirty="0">
                <a:solidFill>
                  <a:srgbClr val="FF0000"/>
                </a:solidFill>
              </a:rPr>
              <a:t>want+</a:t>
            </a:r>
            <a:r>
              <a:rPr lang="ko-KR" altLang="en-US" b="1" dirty="0">
                <a:solidFill>
                  <a:srgbClr val="FF0000"/>
                </a:solidFill>
              </a:rPr>
              <a:t>목적어</a:t>
            </a:r>
            <a:r>
              <a:rPr lang="en-US" altLang="ko-KR" b="1" dirty="0">
                <a:solidFill>
                  <a:srgbClr val="FF0000"/>
                </a:solidFill>
              </a:rPr>
              <a:t>+to</a:t>
            </a:r>
            <a:r>
              <a:rPr lang="ko-KR" altLang="en-US" b="1" dirty="0">
                <a:solidFill>
                  <a:srgbClr val="FF0000"/>
                </a:solidFill>
              </a:rPr>
              <a:t>부정사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」</a:t>
            </a:r>
            <a:r>
              <a:rPr lang="en-US" altLang="ko-KR" b="1" dirty="0">
                <a:solidFill>
                  <a:srgbClr val="FF0000"/>
                </a:solidFill>
              </a:rPr>
              <a:t>: (</a:t>
            </a:r>
            <a:r>
              <a:rPr lang="ko-KR" altLang="en-US" b="1" dirty="0">
                <a:solidFill>
                  <a:srgbClr val="FF0000"/>
                </a:solidFill>
              </a:rPr>
              <a:t>목적어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가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하기를 원하다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D83D45-513D-DB84-00AD-36738F6DC345}"/>
              </a:ext>
            </a:extLst>
          </p:cNvPr>
          <p:cNvSpPr txBox="1"/>
          <p:nvPr/>
        </p:nvSpPr>
        <p:spPr>
          <a:xfrm>
            <a:off x="7117863" y="1886313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문자 메시지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AB6968-6F28-3479-FA1F-0A46BECC427B}"/>
              </a:ext>
            </a:extLst>
          </p:cNvPr>
          <p:cNvSpPr txBox="1"/>
          <p:nvPr/>
        </p:nvSpPr>
        <p:spPr>
          <a:xfrm>
            <a:off x="1852983" y="1066130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할 필요가 있다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4420AC-2982-B384-4A5D-EE3778E820C3}"/>
              </a:ext>
            </a:extLst>
          </p:cNvPr>
          <p:cNvSpPr txBox="1"/>
          <p:nvPr/>
        </p:nvSpPr>
        <p:spPr>
          <a:xfrm>
            <a:off x="4665602" y="1044946"/>
            <a:ext cx="5320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 err="1">
                <a:solidFill>
                  <a:srgbClr val="FF0000"/>
                </a:solidFill>
              </a:rPr>
              <a:t>간접의문문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의문사</a:t>
            </a:r>
            <a:r>
              <a:rPr lang="en-US" altLang="ko-KR" b="1" dirty="0">
                <a:solidFill>
                  <a:srgbClr val="FF0000"/>
                </a:solidFill>
              </a:rPr>
              <a:t>+</a:t>
            </a:r>
            <a:r>
              <a:rPr lang="ko-KR" altLang="en-US" b="1" dirty="0">
                <a:solidFill>
                  <a:srgbClr val="FF0000"/>
                </a:solidFill>
              </a:rPr>
              <a:t>주어</a:t>
            </a:r>
            <a:r>
              <a:rPr lang="en-US" altLang="ko-KR" b="1" dirty="0">
                <a:solidFill>
                  <a:srgbClr val="FF0000"/>
                </a:solidFill>
              </a:rPr>
              <a:t>+</a:t>
            </a:r>
            <a:r>
              <a:rPr lang="ko-KR" altLang="en-US" b="1" dirty="0">
                <a:solidFill>
                  <a:srgbClr val="FF0000"/>
                </a:solidFill>
              </a:rPr>
              <a:t>동사 </a:t>
            </a:r>
            <a:r>
              <a:rPr lang="en-US" altLang="ko-KR" b="1" dirty="0">
                <a:solidFill>
                  <a:srgbClr val="FF0000"/>
                </a:solidFill>
              </a:rPr>
              <a:t>/ know</a:t>
            </a:r>
            <a:r>
              <a:rPr lang="ko-KR" altLang="en-US" b="1" dirty="0">
                <a:solidFill>
                  <a:srgbClr val="FF0000"/>
                </a:solidFill>
              </a:rPr>
              <a:t>의 목적어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E76797-D36C-D673-2CAA-BB8E8402DDE7}"/>
              </a:ext>
            </a:extLst>
          </p:cNvPr>
          <p:cNvSpPr txBox="1"/>
          <p:nvPr/>
        </p:nvSpPr>
        <p:spPr>
          <a:xfrm>
            <a:off x="8263297" y="283482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조금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F1F33D-3E1D-E81F-26CF-6B7D615BB195}"/>
              </a:ext>
            </a:extLst>
          </p:cNvPr>
          <p:cNvSpPr txBox="1"/>
          <p:nvPr/>
        </p:nvSpPr>
        <p:spPr>
          <a:xfrm>
            <a:off x="4283060" y="4440046"/>
            <a:ext cx="6311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 err="1">
                <a:solidFill>
                  <a:srgbClr val="FF0000"/>
                </a:solidFill>
              </a:rPr>
              <a:t>think의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목적어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역할을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하는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명사절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en-US" altLang="ko-KR" b="1" dirty="0" err="1">
                <a:solidFill>
                  <a:srgbClr val="FF0000"/>
                </a:solidFill>
              </a:rPr>
              <a:t>앞에</a:t>
            </a: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err="1">
                <a:solidFill>
                  <a:srgbClr val="FF0000"/>
                </a:solidFill>
              </a:rPr>
              <a:t>접속사</a:t>
            </a:r>
            <a:r>
              <a:rPr lang="en-US" altLang="ko-KR" b="1" dirty="0">
                <a:solidFill>
                  <a:srgbClr val="FF0000"/>
                </a:solidFill>
              </a:rPr>
              <a:t> that </a:t>
            </a:r>
            <a:r>
              <a:rPr lang="en-US" altLang="ko-KR" b="1" dirty="0" err="1">
                <a:solidFill>
                  <a:srgbClr val="FF0000"/>
                </a:solidFill>
              </a:rPr>
              <a:t>생략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4F6A0A1-C766-D08A-F20D-51EF9BE50049}"/>
              </a:ext>
            </a:extLst>
          </p:cNvPr>
          <p:cNvSpPr txBox="1"/>
          <p:nvPr/>
        </p:nvSpPr>
        <p:spPr>
          <a:xfrm>
            <a:off x="1964579" y="5180207"/>
            <a:ext cx="135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b="1" dirty="0">
                <a:solidFill>
                  <a:srgbClr val="FF0000"/>
                </a:solidFill>
              </a:rPr>
              <a:t> 아마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도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0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3" grpId="0"/>
      <p:bldP spid="12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B5CC8-141A-6E9F-634F-BD5A9D124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>
            <a:extLst>
              <a:ext uri="{FF2B5EF4-FFF2-40B4-BE49-F238E27FC236}">
                <a16:creationId xmlns:a16="http://schemas.microsoft.com/office/drawing/2014/main" id="{16221988-C149-C6B0-FCE9-90FB1BF82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06F6B612-7CDD-1FEC-1CCB-072AC1811A0A}"/>
              </a:ext>
            </a:extLst>
          </p:cNvPr>
          <p:cNvSpPr txBox="1"/>
          <p:nvPr/>
        </p:nvSpPr>
        <p:spPr>
          <a:xfrm>
            <a:off x="1014122" y="477557"/>
            <a:ext cx="10163756" cy="5407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You can use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expression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s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like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i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BRT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(be right there), </a:t>
            </a:r>
            <a:r>
              <a:rPr lang="en-US" altLang="ko-KR" sz="3200" b="1" i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JK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(just kidding), or </a:t>
            </a:r>
            <a:r>
              <a:rPr lang="en-US" altLang="ko-KR" sz="3200" b="1" i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LOL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(laughing out loud) 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when you text your friends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However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be careful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with such expressions 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when you text your teachers or parents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You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need to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understand </a:t>
            </a:r>
            <a:r>
              <a:rPr lang="en-US" altLang="ko-KR" sz="3200" b="1" kern="100" spc="0" dirty="0">
                <a:solidFill>
                  <a:srgbClr val="FF0000"/>
                </a:solidFill>
                <a:effectLst/>
                <a:latin typeface="+mj-lt"/>
                <a:ea typeface="맑은 고딕" panose="020B0503020000020004" pitchFamily="50" charset="-127"/>
              </a:rPr>
              <a:t>[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that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some of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them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may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not know the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meaning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s of such expressions</a:t>
            </a:r>
            <a:r>
              <a:rPr lang="en-US" altLang="ko-KR" sz="3200" b="1" kern="100" spc="0" dirty="0">
                <a:solidFill>
                  <a:srgbClr val="FF0000"/>
                </a:solidFill>
                <a:effectLst/>
                <a:latin typeface="+mj-lt"/>
                <a:ea typeface="맑은 고딕" panose="020B0503020000020004" pitchFamily="50" charset="-127"/>
              </a:rPr>
              <a:t>]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B32FE2-1CD8-1AFE-1382-1621DD368DB6}"/>
              </a:ext>
            </a:extLst>
          </p:cNvPr>
          <p:cNvSpPr txBox="1"/>
          <p:nvPr/>
        </p:nvSpPr>
        <p:spPr>
          <a:xfrm>
            <a:off x="958863" y="2709534"/>
            <a:ext cx="3094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시간의 부사절</a:t>
            </a:r>
            <a:r>
              <a:rPr lang="en-US" altLang="ko-KR" b="1" dirty="0">
                <a:solidFill>
                  <a:srgbClr val="FF0000"/>
                </a:solidFill>
              </a:rPr>
              <a:t>(~</a:t>
            </a:r>
            <a:r>
              <a:rPr lang="ko-KR" altLang="en-US" b="1" dirty="0">
                <a:solidFill>
                  <a:srgbClr val="FF0000"/>
                </a:solidFill>
              </a:rPr>
              <a:t>할 때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3826AC-39D2-555C-CA2D-34E33E8DD2E7}"/>
              </a:ext>
            </a:extLst>
          </p:cNvPr>
          <p:cNvSpPr txBox="1"/>
          <p:nvPr/>
        </p:nvSpPr>
        <p:spPr>
          <a:xfrm>
            <a:off x="958864" y="4278908"/>
            <a:ext cx="2429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시간의 부사절</a:t>
            </a:r>
            <a:r>
              <a:rPr lang="en-US" altLang="ko-KR" b="1" dirty="0">
                <a:solidFill>
                  <a:srgbClr val="FF0000"/>
                </a:solidFill>
              </a:rPr>
              <a:t>(~</a:t>
            </a:r>
            <a:r>
              <a:rPr lang="ko-KR" altLang="en-US" b="1" dirty="0">
                <a:solidFill>
                  <a:srgbClr val="FF0000"/>
                </a:solidFill>
              </a:rPr>
              <a:t>할 때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2C4E0E-0AE8-4058-AB34-66F665F3AC68}"/>
              </a:ext>
            </a:extLst>
          </p:cNvPr>
          <p:cNvSpPr txBox="1"/>
          <p:nvPr/>
        </p:nvSpPr>
        <p:spPr>
          <a:xfrm>
            <a:off x="6297109" y="1129631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󰃤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~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와 같은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2F10D0-5B90-6EA2-B435-F029C6D8EF86}"/>
              </a:ext>
            </a:extLst>
          </p:cNvPr>
          <p:cNvSpPr txBox="1"/>
          <p:nvPr/>
        </p:nvSpPr>
        <p:spPr>
          <a:xfrm>
            <a:off x="4404085" y="1129631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noProof="0" dirty="0"/>
              <a:t>표현</a:t>
            </a:r>
            <a:endParaRPr lang="ko-KR" alt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5EC847-44A8-415B-3324-204EF3A55A03}"/>
              </a:ext>
            </a:extLst>
          </p:cNvPr>
          <p:cNvSpPr txBox="1"/>
          <p:nvPr/>
        </p:nvSpPr>
        <p:spPr>
          <a:xfrm>
            <a:off x="958863" y="3509499"/>
            <a:ext cx="192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접속부사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하지만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26B7E7-CCD4-9863-1FC7-4F84B279BBCF}"/>
              </a:ext>
            </a:extLst>
          </p:cNvPr>
          <p:cNvSpPr txBox="1"/>
          <p:nvPr/>
        </p:nvSpPr>
        <p:spPr>
          <a:xfrm>
            <a:off x="3667637" y="5833028"/>
            <a:ext cx="14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  <a:ea typeface="함초롬돋움" panose="020B0604000101010101" pitchFamily="50" charset="-127"/>
                <a:cs typeface="함초롬돋움" panose="020B0604000101010101" pitchFamily="50" charset="-127"/>
              </a:rPr>
              <a:t> 󰃃 </a:t>
            </a:r>
            <a:r>
              <a:rPr lang="ko-KR" altLang="en-US" b="1" dirty="0">
                <a:solidFill>
                  <a:srgbClr val="FF0000"/>
                </a:solidFill>
              </a:rPr>
              <a:t>의미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EA55F0-8861-2C5C-3637-F7322367B2F5}"/>
              </a:ext>
            </a:extLst>
          </p:cNvPr>
          <p:cNvSpPr txBox="1"/>
          <p:nvPr/>
        </p:nvSpPr>
        <p:spPr>
          <a:xfrm>
            <a:off x="8952074" y="4278908"/>
            <a:ext cx="31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your teachers or parents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EC0ED4-B543-159C-1430-4AAE3C2BF1F7}"/>
              </a:ext>
            </a:extLst>
          </p:cNvPr>
          <p:cNvSpPr txBox="1"/>
          <p:nvPr/>
        </p:nvSpPr>
        <p:spPr>
          <a:xfrm>
            <a:off x="2951622" y="3509499"/>
            <a:ext cx="192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명령문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주의해라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D67A896-9108-3727-2991-817313715399}"/>
              </a:ext>
            </a:extLst>
          </p:cNvPr>
          <p:cNvSpPr txBox="1"/>
          <p:nvPr/>
        </p:nvSpPr>
        <p:spPr>
          <a:xfrm>
            <a:off x="1923221" y="5048317"/>
            <a:ext cx="192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할 필요가 있다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22142FE-13F5-B167-0E7C-5D7CEA59AA2B}"/>
              </a:ext>
            </a:extLst>
          </p:cNvPr>
          <p:cNvSpPr txBox="1"/>
          <p:nvPr/>
        </p:nvSpPr>
        <p:spPr>
          <a:xfrm>
            <a:off x="4574720" y="5048317"/>
            <a:ext cx="4227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접속사</a:t>
            </a:r>
            <a:r>
              <a:rPr lang="en-US" altLang="ko-KR" b="1" dirty="0">
                <a:solidFill>
                  <a:srgbClr val="FF0000"/>
                </a:solidFill>
              </a:rPr>
              <a:t>(understand</a:t>
            </a:r>
            <a:r>
              <a:rPr lang="ko-KR" altLang="en-US" b="1" dirty="0">
                <a:solidFill>
                  <a:srgbClr val="FF0000"/>
                </a:solidFill>
              </a:rPr>
              <a:t>의 목적어절을 이끎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089B8FD3-CDCD-9373-683F-54C981B8B3E4}"/>
              </a:ext>
            </a:extLst>
          </p:cNvPr>
          <p:cNvGrpSpPr/>
          <p:nvPr/>
        </p:nvGrpSpPr>
        <p:grpSpPr>
          <a:xfrm>
            <a:off x="9789957" y="5048317"/>
            <a:ext cx="2297020" cy="369332"/>
            <a:chOff x="4482192" y="2325249"/>
            <a:chExt cx="2297020" cy="36933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0F93149-6B03-1E23-B659-6FD228B29236}"/>
                </a:ext>
              </a:extLst>
            </p:cNvPr>
            <p:cNvSpPr txBox="1"/>
            <p:nvPr/>
          </p:nvSpPr>
          <p:spPr>
            <a:xfrm>
              <a:off x="4666912" y="2325249"/>
              <a:ext cx="21123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/>
              <a:r>
                <a:rPr lang="en-US" altLang="ko-KR" b="1" dirty="0">
                  <a:solidFill>
                    <a:srgbClr val="FF0000"/>
                  </a:solidFill>
                </a:rPr>
                <a:t> ~</a:t>
              </a:r>
              <a:r>
                <a:rPr lang="ko-KR" altLang="en-US" b="1" dirty="0">
                  <a:solidFill>
                    <a:srgbClr val="FF0000"/>
                  </a:solidFill>
                </a:rPr>
                <a:t>할지도 모른다</a:t>
              </a:r>
            </a:p>
          </p:txBody>
        </p:sp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A51C1217-83BA-1769-89EB-AA4DB01878C4}"/>
                </a:ext>
              </a:extLst>
            </p:cNvPr>
            <p:cNvGrpSpPr/>
            <p:nvPr/>
          </p:nvGrpSpPr>
          <p:grpSpPr>
            <a:xfrm>
              <a:off x="4482192" y="2373320"/>
              <a:ext cx="317052" cy="292388"/>
              <a:chOff x="4406919" y="2368482"/>
              <a:chExt cx="317052" cy="292388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BC52D59-20A0-1208-0D82-4CD933700A3C}"/>
                  </a:ext>
                </a:extLst>
              </p:cNvPr>
              <p:cNvSpPr txBox="1"/>
              <p:nvPr/>
            </p:nvSpPr>
            <p:spPr>
              <a:xfrm>
                <a:off x="4406919" y="2368482"/>
                <a:ext cx="317052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/>
                <a:r>
                  <a:rPr lang="ko-KR" altLang="en-US" sz="1300" b="1" dirty="0">
                    <a:solidFill>
                      <a:srgbClr val="FF0000"/>
                    </a:solidFill>
                    <a:latin typeface="함초롬돋움" panose="020B0604000101010101" pitchFamily="50" charset="-127"/>
                    <a:ea typeface="함초롬돋움" panose="020B0604000101010101" pitchFamily="50" charset="-127"/>
                    <a:cs typeface="함초롬돋움" panose="020B0604000101010101" pitchFamily="50" charset="-127"/>
                  </a:rPr>
                  <a:t>조</a:t>
                </a:r>
                <a:endParaRPr lang="ko-KR" altLang="en-US" sz="13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사각형: 둥근 모서리 12">
                <a:extLst>
                  <a:ext uri="{FF2B5EF4-FFF2-40B4-BE49-F238E27FC236}">
                    <a16:creationId xmlns:a16="http://schemas.microsoft.com/office/drawing/2014/main" id="{57EC3111-AB10-87CA-6FD5-7B30D769C6CD}"/>
                  </a:ext>
                </a:extLst>
              </p:cNvPr>
              <p:cNvSpPr/>
              <p:nvPr/>
            </p:nvSpPr>
            <p:spPr>
              <a:xfrm>
                <a:off x="4474724" y="2418112"/>
                <a:ext cx="206823" cy="197891"/>
              </a:xfrm>
              <a:prstGeom prst="roundRect">
                <a:avLst>
                  <a:gd name="adj" fmla="val 10650"/>
                </a:avLst>
              </a:prstGeom>
              <a:noFill/>
              <a:ln w="127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6046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7" grpId="0"/>
      <p:bldP spid="20" grpId="0"/>
      <p:bldP spid="22" grpId="0"/>
      <p:bldP spid="2" grpId="0"/>
      <p:bldP spid="11" grpId="0"/>
      <p:bldP spid="15" grpId="0"/>
      <p:bldP spid="18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9B988-5E03-4B8D-82EC-720F22F72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9143C6D-381C-AB60-A2B7-A7D84C829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66DA0A86-53CE-044A-490A-73082536E46F}"/>
              </a:ext>
            </a:extLst>
          </p:cNvPr>
          <p:cNvSpPr txBox="1"/>
          <p:nvPr/>
        </p:nvSpPr>
        <p:spPr>
          <a:xfrm>
            <a:off x="1014122" y="511077"/>
            <a:ext cx="10492078" cy="58141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ko-KR"/>
            </a:defPPr>
            <a:lvl1pPr>
              <a:lnSpc>
                <a:spcPct val="200000"/>
              </a:lnSpc>
              <a:spcBef>
                <a:spcPct val="0"/>
              </a:spcBef>
              <a:defRPr sz="3200" b="1">
                <a:solidFill>
                  <a:srgbClr val="000000"/>
                </a:solidFill>
                <a:latin typeface="+mj-ea"/>
                <a:ea typeface="+mj-ea"/>
              </a:defRPr>
            </a:lvl1pPr>
          </a:lstStyle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ko-KR" sz="3200" b="1" dirty="0">
                <a:solidFill>
                  <a:srgbClr val="E97132"/>
                </a:solidFill>
                <a:latin typeface="+mj-lt"/>
              </a:rPr>
              <a:t>2. </a:t>
            </a:r>
            <a:r>
              <a:rPr lang="en-US" altLang="ko-KR" sz="32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You </a:t>
            </a:r>
            <a:r>
              <a:rPr lang="en-US" altLang="ko-KR" sz="3200" b="1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+mj-lt"/>
              </a:rPr>
              <a:t>need to</a:t>
            </a:r>
            <a:r>
              <a:rPr lang="en-US" altLang="ko-KR" sz="32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understand </a:t>
            </a:r>
            <a:r>
              <a:rPr lang="en-US" altLang="ko-KR" sz="3200" b="1" dirty="0">
                <a:solidFill>
                  <a:srgbClr val="FF0000"/>
                </a:solidFill>
                <a:latin typeface="+mj-lt"/>
              </a:rPr>
              <a:t>[</a:t>
            </a:r>
            <a:r>
              <a:rPr lang="en-US" altLang="ko-KR" sz="3200" b="1" u="sng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+mj-lt"/>
              </a:rPr>
              <a:t>that</a:t>
            </a:r>
            <a:r>
              <a:rPr lang="en-US" altLang="ko-KR" sz="32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 people use </a:t>
            </a:r>
            <a:r>
              <a:rPr lang="en-US" altLang="ko-KR" sz="3200" b="1" u="sng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+mj-lt"/>
              </a:rPr>
              <a:t>emoji</a:t>
            </a:r>
            <a:r>
              <a:rPr lang="en-US" altLang="ko-KR" sz="32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s 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ko-KR" sz="3200" b="1" u="sng" dirty="0">
                <a:solidFill>
                  <a:schemeClr val="accent6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+mj-lt"/>
              </a:rPr>
              <a:t>differently</a:t>
            </a:r>
            <a:r>
              <a:rPr lang="en-US" altLang="ko-KR" sz="3200" b="1" dirty="0">
                <a:solidFill>
                  <a:srgbClr val="FF0000"/>
                </a:solidFill>
                <a:latin typeface="+mj-lt"/>
              </a:rPr>
              <a:t>]</a:t>
            </a:r>
            <a:r>
              <a:rPr lang="en-US" altLang="ko-KR" sz="32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.</a:t>
            </a:r>
            <a:endParaRPr lang="en-US" altLang="ko-KR" sz="3200" kern="100" spc="0" dirty="0">
              <a:solidFill>
                <a:srgbClr val="000000"/>
              </a:solidFill>
              <a:effectLst/>
              <a:latin typeface="+mj-lt"/>
              <a:ea typeface="맑은 고딕" panose="020B0503020000020004" pitchFamily="50" charset="-127"/>
            </a:endParaRPr>
          </a:p>
          <a:p>
            <a:pPr marL="0" marR="0" indent="0" algn="just" fontAlgn="base" latinLnBrk="1">
              <a:lnSpc>
                <a:spcPct val="150000"/>
              </a:lnSpc>
              <a:buNone/>
            </a:pP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Yesterday, Jisu gave a birthday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gift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to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her little brother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Jihoo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Later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she got the following text message.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rgbClr val="FF0000"/>
                  </a:solidFill>
                </a:uFill>
              </a:rPr>
              <a:t>Jihoo: 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I loved your gift. Thanks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a lot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“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Only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one smiling face (   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)? 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I guess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he didn’t like my gift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,” Jisu thought.</a:t>
            </a:r>
            <a:endParaRPr lang="en-US" altLang="ko-KR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70CC40-D8C3-2085-9290-3F24CCB49C7E}"/>
              </a:ext>
            </a:extLst>
          </p:cNvPr>
          <p:cNvSpPr txBox="1"/>
          <p:nvPr/>
        </p:nvSpPr>
        <p:spPr>
          <a:xfrm>
            <a:off x="1143160" y="554041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</a:t>
            </a:r>
            <a:r>
              <a:rPr lang="ko-KR" altLang="en-US" b="1" dirty="0">
                <a:solidFill>
                  <a:srgbClr val="FF0000"/>
                </a:solidFill>
              </a:rPr>
              <a:t> 오직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겨우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5637B1-93DD-CADF-9564-A3E746868402}"/>
              </a:ext>
            </a:extLst>
          </p:cNvPr>
          <p:cNvSpPr txBox="1"/>
          <p:nvPr/>
        </p:nvSpPr>
        <p:spPr>
          <a:xfrm>
            <a:off x="5051942" y="1112743"/>
            <a:ext cx="430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접속사</a:t>
            </a:r>
            <a:r>
              <a:rPr lang="en-US" altLang="ko-KR" b="1" dirty="0">
                <a:solidFill>
                  <a:srgbClr val="FF0000"/>
                </a:solidFill>
              </a:rPr>
              <a:t>(understand</a:t>
            </a:r>
            <a:r>
              <a:rPr lang="ko-KR" altLang="en-US" b="1" dirty="0">
                <a:solidFill>
                  <a:srgbClr val="FF0000"/>
                </a:solidFill>
              </a:rPr>
              <a:t>의 목적어절을 이끎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40342A-41AB-6AC9-D477-AE515B6D5901}"/>
              </a:ext>
            </a:extLst>
          </p:cNvPr>
          <p:cNvSpPr txBox="1"/>
          <p:nvPr/>
        </p:nvSpPr>
        <p:spPr>
          <a:xfrm>
            <a:off x="7348085" y="479998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많이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EE1382-F629-6700-28F3-13AA9C1384FC}"/>
              </a:ext>
            </a:extLst>
          </p:cNvPr>
          <p:cNvSpPr txBox="1"/>
          <p:nvPr/>
        </p:nvSpPr>
        <p:spPr>
          <a:xfrm>
            <a:off x="1014122" y="1834546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b="1" dirty="0">
                <a:solidFill>
                  <a:srgbClr val="FF0000"/>
                </a:solidFill>
              </a:rPr>
              <a:t> 다르게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083187-2DB7-5C9D-BEAE-F39C7CEAE4F9}"/>
              </a:ext>
            </a:extLst>
          </p:cNvPr>
          <p:cNvSpPr txBox="1"/>
          <p:nvPr/>
        </p:nvSpPr>
        <p:spPr>
          <a:xfrm>
            <a:off x="9664709" y="1112743"/>
            <a:ext cx="14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dirty="0"/>
              <a:t>이모티콘</a:t>
            </a: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50E40BDF-9648-6C33-502E-99A3D44F1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8216" y="4284620"/>
            <a:ext cx="534693" cy="515367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C7E26B5F-604C-7358-A9F8-AAB917888A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1976" y="5028117"/>
            <a:ext cx="534693" cy="51536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0F288B5-3680-991B-59C9-194B0068B6C8}"/>
              </a:ext>
            </a:extLst>
          </p:cNvPr>
          <p:cNvSpPr txBox="1"/>
          <p:nvPr/>
        </p:nvSpPr>
        <p:spPr>
          <a:xfrm>
            <a:off x="8067624" y="2597227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noProof="0" dirty="0"/>
              <a:t>선물</a:t>
            </a:r>
            <a:endParaRPr lang="ko-KR" alt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57EB221-D2EA-FB80-C8CB-CDA492BD592C}"/>
              </a:ext>
            </a:extLst>
          </p:cNvPr>
          <p:cNvSpPr txBox="1"/>
          <p:nvPr/>
        </p:nvSpPr>
        <p:spPr>
          <a:xfrm>
            <a:off x="1450394" y="3342681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└─ </a:t>
            </a:r>
            <a:r>
              <a:rPr lang="en-US" altLang="ko-KR" b="1" dirty="0">
                <a:solidFill>
                  <a:srgbClr val="FF0000"/>
                </a:solidFill>
              </a:rPr>
              <a:t>=(</a:t>
            </a:r>
            <a:r>
              <a:rPr lang="ko-KR" altLang="en-US" b="1" dirty="0">
                <a:solidFill>
                  <a:srgbClr val="FF0000"/>
                </a:solidFill>
              </a:rPr>
              <a:t>동격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──┘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E5A726-271B-D1DA-1252-3E85F185A999}"/>
              </a:ext>
            </a:extLst>
          </p:cNvPr>
          <p:cNvSpPr txBox="1"/>
          <p:nvPr/>
        </p:nvSpPr>
        <p:spPr>
          <a:xfrm>
            <a:off x="4258835" y="3332258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b="1" dirty="0">
                <a:solidFill>
                  <a:srgbClr val="FF0000"/>
                </a:solidFill>
              </a:rPr>
              <a:t> 나중에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후에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54F3E57-A004-0FD7-CC52-72435F22BBEA}"/>
              </a:ext>
            </a:extLst>
          </p:cNvPr>
          <p:cNvSpPr txBox="1"/>
          <p:nvPr/>
        </p:nvSpPr>
        <p:spPr>
          <a:xfrm>
            <a:off x="7757436" y="5586104"/>
            <a:ext cx="39901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(that) </a:t>
            </a:r>
          </a:p>
          <a:p>
            <a:r>
              <a:rPr lang="en-US" altLang="ko-KR" b="1" dirty="0">
                <a:solidFill>
                  <a:srgbClr val="FF0000"/>
                </a:solidFill>
              </a:rPr>
              <a:t>guess</a:t>
            </a:r>
            <a:r>
              <a:rPr lang="ko-KR" altLang="en-US" b="1" dirty="0">
                <a:solidFill>
                  <a:srgbClr val="FF0000"/>
                </a:solidFill>
              </a:rPr>
              <a:t>의 목적어 역할을 하는 명사절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4670975-CC6E-D764-4A03-2A0B89A5D6B5}"/>
              </a:ext>
            </a:extLst>
          </p:cNvPr>
          <p:cNvSpPr txBox="1"/>
          <p:nvPr/>
        </p:nvSpPr>
        <p:spPr>
          <a:xfrm rot="2473799">
            <a:off x="7949709" y="535559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8347A14-A8D8-9550-31B4-1BDBD04E2D80}"/>
              </a:ext>
            </a:extLst>
          </p:cNvPr>
          <p:cNvSpPr txBox="1"/>
          <p:nvPr/>
        </p:nvSpPr>
        <p:spPr>
          <a:xfrm rot="18825266">
            <a:off x="8072060" y="534649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│</a:t>
            </a:r>
          </a:p>
        </p:txBody>
      </p:sp>
    </p:spTree>
    <p:extLst>
      <p:ext uri="{BB962C8B-B14F-4D97-AF65-F5344CB8AC3E}">
        <p14:creationId xmlns:p14="http://schemas.microsoft.com/office/powerpoint/2010/main" val="107871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2" grpId="0"/>
      <p:bldP spid="17" grpId="0"/>
      <p:bldP spid="10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2" name="TextBox 14">
            <a:extLst>
              <a:ext uri="{FF2B5EF4-FFF2-40B4-BE49-F238E27FC236}">
                <a16:creationId xmlns:a16="http://schemas.microsoft.com/office/drawing/2014/main" id="{F49F19FA-84F3-0499-F841-FBB36D4A80D0}"/>
              </a:ext>
            </a:extLst>
          </p:cNvPr>
          <p:cNvSpPr txBox="1"/>
          <p:nvPr/>
        </p:nvSpPr>
        <p:spPr>
          <a:xfrm>
            <a:off x="909616" y="555186"/>
            <a:ext cx="10586208" cy="57526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sz="3200" b="1" dirty="0">
                <a:uFill>
                  <a:solidFill>
                    <a:srgbClr val="FF0000"/>
                  </a:solidFill>
                </a:uFill>
                <a:latin typeface="+mj-lt"/>
                <a:ea typeface="+mj-ea"/>
              </a:rPr>
              <a:t>  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When we talk with someone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we use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not only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words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but also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facial expressions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and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body language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In texting, we use emojis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instead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Sometimes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a little emoji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like</a:t>
            </a:r>
            <a:r>
              <a:rPr lang="en-US" altLang="ko-KR" sz="3200" b="1" kern="0" dirty="0">
                <a:solidFill>
                  <a:srgbClr val="000000"/>
                </a:solidFill>
                <a:latin typeface="+mj-lt"/>
              </a:rPr>
              <a:t>     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can speak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louder than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many words. The problem is </a:t>
            </a:r>
            <a:r>
              <a:rPr lang="en-US" altLang="ko-KR" sz="3200" b="1" kern="100" spc="0" dirty="0">
                <a:solidFill>
                  <a:srgbClr val="FF0000"/>
                </a:solidFill>
                <a:effectLst/>
                <a:latin typeface="+mj-lt"/>
                <a:ea typeface="맑은 고딕" panose="020B0503020000020004" pitchFamily="50" charset="-127"/>
              </a:rPr>
              <a:t>[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that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not everybody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uses emojis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in the same way</a:t>
            </a:r>
            <a:r>
              <a:rPr lang="en-US" altLang="ko-KR" sz="3200" b="1" kern="100" spc="0" dirty="0">
                <a:solidFill>
                  <a:srgbClr val="FF0000"/>
                </a:solidFill>
                <a:effectLst/>
                <a:latin typeface="+mj-lt"/>
                <a:ea typeface="맑은 고딕" panose="020B0503020000020004" pitchFamily="50" charset="-127"/>
              </a:rPr>
              <a:t>]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sz="3200" b="1" dirty="0">
              <a:uFill>
                <a:solidFill>
                  <a:srgbClr val="FF0000"/>
                </a:solidFill>
              </a:uFill>
              <a:latin typeface="+mj-lt"/>
              <a:ea typeface="+mj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9B045-6B6A-F1F5-08A2-0488D46C7F1E}"/>
              </a:ext>
            </a:extLst>
          </p:cNvPr>
          <p:cNvSpPr txBox="1"/>
          <p:nvPr/>
        </p:nvSpPr>
        <p:spPr>
          <a:xfrm>
            <a:off x="1320082" y="1383497"/>
            <a:ext cx="2579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시간의 부사절</a:t>
            </a:r>
            <a:r>
              <a:rPr lang="en-US" altLang="ko-KR" b="1" dirty="0">
                <a:solidFill>
                  <a:srgbClr val="FF0000"/>
                </a:solidFill>
              </a:rPr>
              <a:t>(~</a:t>
            </a:r>
            <a:r>
              <a:rPr lang="ko-KR" altLang="en-US" b="1" dirty="0">
                <a:solidFill>
                  <a:srgbClr val="FF0000"/>
                </a:solidFill>
              </a:rPr>
              <a:t>할 때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B1C39B-4C27-A93F-A6AD-2FEA8576CA9A}"/>
              </a:ext>
            </a:extLst>
          </p:cNvPr>
          <p:cNvSpPr txBox="1"/>
          <p:nvPr/>
        </p:nvSpPr>
        <p:spPr>
          <a:xfrm>
            <a:off x="2411710" y="5289837"/>
            <a:ext cx="2566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접속사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보어절을 이끎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1DA47E-611E-C92C-EE91-0AF292DED1C2}"/>
              </a:ext>
            </a:extLst>
          </p:cNvPr>
          <p:cNvSpPr txBox="1"/>
          <p:nvPr/>
        </p:nvSpPr>
        <p:spPr>
          <a:xfrm>
            <a:off x="7081345" y="1383497"/>
            <a:ext cx="455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not only A but also B: A</a:t>
            </a:r>
            <a:r>
              <a:rPr lang="ko-KR" altLang="en-US" b="1" dirty="0">
                <a:solidFill>
                  <a:srgbClr val="FF0000"/>
                </a:solidFill>
              </a:rPr>
              <a:t>뿐만 아니라 </a:t>
            </a:r>
            <a:r>
              <a:rPr lang="en-US" altLang="ko-KR" b="1" dirty="0">
                <a:solidFill>
                  <a:srgbClr val="FF0000"/>
                </a:solidFill>
              </a:rPr>
              <a:t>B</a:t>
            </a:r>
            <a:r>
              <a:rPr lang="ko-KR" altLang="en-US" b="1" dirty="0">
                <a:solidFill>
                  <a:srgbClr val="FF0000"/>
                </a:solidFill>
              </a:rPr>
              <a:t>도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24E23B-6757-9A5F-D03B-C02F35003EC3}"/>
              </a:ext>
            </a:extLst>
          </p:cNvPr>
          <p:cNvSpPr txBox="1"/>
          <p:nvPr/>
        </p:nvSpPr>
        <p:spPr>
          <a:xfrm>
            <a:off x="5273729" y="23389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표정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342FF6-53F6-EC81-58AE-3F2F327717A7}"/>
              </a:ext>
            </a:extLst>
          </p:cNvPr>
          <p:cNvSpPr txBox="1"/>
          <p:nvPr/>
        </p:nvSpPr>
        <p:spPr>
          <a:xfrm>
            <a:off x="5708137" y="4302843"/>
            <a:ext cx="3246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비교급</a:t>
            </a:r>
            <a:r>
              <a:rPr lang="en-US" altLang="ko-KR" b="1" dirty="0">
                <a:solidFill>
                  <a:srgbClr val="FF0000"/>
                </a:solidFill>
              </a:rPr>
              <a:t>+than: ~</a:t>
            </a:r>
            <a:r>
              <a:rPr lang="ko-KR" altLang="en-US" b="1" dirty="0">
                <a:solidFill>
                  <a:srgbClr val="FF0000"/>
                </a:solidFill>
              </a:rPr>
              <a:t>보다 더 크게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826F7EE-BE49-3BD1-DC6A-D79FA6C26870}"/>
              </a:ext>
            </a:extLst>
          </p:cNvPr>
          <p:cNvSpPr txBox="1"/>
          <p:nvPr/>
        </p:nvSpPr>
        <p:spPr>
          <a:xfrm>
            <a:off x="2062216" y="4292101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󰃤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와 같은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8257DF-1A89-E206-E8DD-B02FF772746A}"/>
              </a:ext>
            </a:extLst>
          </p:cNvPr>
          <p:cNvSpPr txBox="1"/>
          <p:nvPr/>
        </p:nvSpPr>
        <p:spPr>
          <a:xfrm>
            <a:off x="9565962" y="23389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몸짓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3B4995-A77A-A7B7-56D3-C062C0D21589}"/>
              </a:ext>
            </a:extLst>
          </p:cNvPr>
          <p:cNvSpPr txBox="1"/>
          <p:nvPr/>
        </p:nvSpPr>
        <p:spPr>
          <a:xfrm>
            <a:off x="5920060" y="3326771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b="1" dirty="0">
                <a:solidFill>
                  <a:srgbClr val="FF0000"/>
                </a:solidFill>
              </a:rPr>
              <a:t> 대신에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C7FBC2-F31E-5473-D376-ABD9A288F499}"/>
              </a:ext>
            </a:extLst>
          </p:cNvPr>
          <p:cNvSpPr txBox="1"/>
          <p:nvPr/>
        </p:nvSpPr>
        <p:spPr>
          <a:xfrm>
            <a:off x="7524605" y="3324753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󰃌</a:t>
            </a:r>
            <a:r>
              <a:rPr lang="ko-KR" altLang="en-US" b="1" dirty="0">
                <a:solidFill>
                  <a:srgbClr val="FF0000"/>
                </a:solidFill>
              </a:rPr>
              <a:t> 때때로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가끔</a:t>
            </a:r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F2DC517A-7056-E8C4-3C84-1E543E796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7342" y="3791154"/>
            <a:ext cx="534693" cy="51536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49E6B13-1353-E2FC-C3CF-1D15BED09DFF}"/>
              </a:ext>
            </a:extLst>
          </p:cNvPr>
          <p:cNvSpPr txBox="1"/>
          <p:nvPr/>
        </p:nvSpPr>
        <p:spPr>
          <a:xfrm>
            <a:off x="4978438" y="5286159"/>
            <a:ext cx="3584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부분 부정</a:t>
            </a:r>
            <a:r>
              <a:rPr lang="en-US" altLang="ko-KR" b="1" dirty="0">
                <a:solidFill>
                  <a:srgbClr val="FF0000"/>
                </a:solidFill>
              </a:rPr>
              <a:t>(</a:t>
            </a:r>
            <a:r>
              <a:rPr lang="ko-KR" altLang="en-US" b="1" dirty="0">
                <a:solidFill>
                  <a:srgbClr val="FF0000"/>
                </a:solidFill>
              </a:rPr>
              <a:t>모두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한 것은 아니다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237F32C-10B7-799C-F12F-08B0E7666144}"/>
              </a:ext>
            </a:extLst>
          </p:cNvPr>
          <p:cNvSpPr txBox="1"/>
          <p:nvPr/>
        </p:nvSpPr>
        <p:spPr>
          <a:xfrm>
            <a:off x="9495169" y="5286159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같은 방식으로</a:t>
            </a:r>
          </a:p>
        </p:txBody>
      </p:sp>
    </p:spTree>
    <p:extLst>
      <p:ext uri="{BB962C8B-B14F-4D97-AF65-F5344CB8AC3E}">
        <p14:creationId xmlns:p14="http://schemas.microsoft.com/office/powerpoint/2010/main" val="17523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10" grpId="0"/>
      <p:bldP spid="15" grpId="0"/>
      <p:bldP spid="18" grpId="0"/>
      <p:bldP spid="13" grpId="0"/>
      <p:bldP spid="19" grpId="0"/>
      <p:bldP spid="20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3C270-EE33-102F-88C7-6300AA4C6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5AC16B7-48AE-D5E6-3B02-8FABAD3377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2" name="TextBox 14">
            <a:extLst>
              <a:ext uri="{FF2B5EF4-FFF2-40B4-BE49-F238E27FC236}">
                <a16:creationId xmlns:a16="http://schemas.microsoft.com/office/drawing/2014/main" id="{1478A40F-7D88-FAE0-392D-08E7B41FC689}"/>
              </a:ext>
            </a:extLst>
          </p:cNvPr>
          <p:cNvSpPr txBox="1"/>
          <p:nvPr/>
        </p:nvSpPr>
        <p:spPr>
          <a:xfrm>
            <a:off x="909616" y="555186"/>
            <a:ext cx="10586208" cy="37828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 fontAlgn="base">
              <a:lnSpc>
                <a:spcPct val="200000"/>
              </a:lnSpc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Some people like to use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them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a lot, and some don’t.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In addition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the same emojis can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mean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different things to different people.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 marL="0" marR="0" indent="0" algn="just" fontAlgn="base" latinLnBrk="1">
              <a:lnSpc>
                <a:spcPct val="200000"/>
              </a:lnSpc>
            </a:pPr>
            <a:endParaRPr lang="en-US" altLang="ko-KR" sz="3200" b="1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E4A3EF-F1C0-C58A-C5AF-3AED8E2B38A3}"/>
              </a:ext>
            </a:extLst>
          </p:cNvPr>
          <p:cNvSpPr txBox="1"/>
          <p:nvPr/>
        </p:nvSpPr>
        <p:spPr>
          <a:xfrm>
            <a:off x="5870815" y="1359048"/>
            <a:ext cx="1232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= emojis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714F60-F1E2-92DF-0B22-E227FB75D425}"/>
              </a:ext>
            </a:extLst>
          </p:cNvPr>
          <p:cNvSpPr txBox="1"/>
          <p:nvPr/>
        </p:nvSpPr>
        <p:spPr>
          <a:xfrm>
            <a:off x="909616" y="235190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게다가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1E256C-5D9F-CC04-502E-CEF07AE5C3E5}"/>
              </a:ext>
            </a:extLst>
          </p:cNvPr>
          <p:cNvSpPr txBox="1"/>
          <p:nvPr/>
        </p:nvSpPr>
        <p:spPr>
          <a:xfrm>
            <a:off x="8361858" y="2351903"/>
            <a:ext cx="140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의미하다</a:t>
            </a:r>
          </a:p>
        </p:txBody>
      </p:sp>
    </p:spTree>
    <p:extLst>
      <p:ext uri="{BB962C8B-B14F-4D97-AF65-F5344CB8AC3E}">
        <p14:creationId xmlns:p14="http://schemas.microsoft.com/office/powerpoint/2010/main" val="167280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FA9C7-97B2-117C-61B2-E61ED31D4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79436B1-0B13-14AF-E3F1-E06E671CE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F39725DE-129A-CF33-633A-C83CF10EF9FE}"/>
              </a:ext>
            </a:extLst>
          </p:cNvPr>
          <p:cNvSpPr txBox="1"/>
          <p:nvPr/>
        </p:nvSpPr>
        <p:spPr>
          <a:xfrm>
            <a:off x="1014122" y="511077"/>
            <a:ext cx="10492078" cy="5075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ko-KR"/>
            </a:defPPr>
            <a:lvl1pPr>
              <a:lnSpc>
                <a:spcPct val="200000"/>
              </a:lnSpc>
              <a:spcBef>
                <a:spcPct val="0"/>
              </a:spcBef>
              <a:defRPr sz="3200" b="1">
                <a:solidFill>
                  <a:srgbClr val="000000"/>
                </a:solidFill>
                <a:latin typeface="+mj-ea"/>
                <a:ea typeface="+mj-ea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E97132"/>
                </a:solidFill>
                <a:latin typeface="+mj-lt"/>
              </a:rPr>
              <a:t>3</a:t>
            </a:r>
            <a:r>
              <a:rPr lang="en-US" altLang="ko-KR" sz="3200" b="1" dirty="0">
                <a:solidFill>
                  <a:srgbClr val="E97132"/>
                </a:solidFill>
                <a:latin typeface="+mj-lt"/>
              </a:rPr>
              <a:t>. </a:t>
            </a:r>
            <a:r>
              <a:rPr lang="en-US" altLang="ko-KR" kern="100" spc="0" dirty="0">
                <a:solidFill>
                  <a:schemeClr val="accent6">
                    <a:lumMod val="75000"/>
                  </a:schemeClr>
                </a:solidFill>
                <a:effectLst/>
                <a:latin typeface="+mj-lt"/>
                <a:ea typeface="맑은 고딕" panose="020B0503020000020004" pitchFamily="50" charset="-127"/>
              </a:rPr>
              <a:t>Sometimes, you need to </a:t>
            </a:r>
            <a:r>
              <a:rPr lang="en-US" altLang="ko-KR" u="sng" kern="100" spc="0" dirty="0">
                <a:solidFill>
                  <a:schemeClr val="accent6">
                    <a:lumMod val="75000"/>
                  </a:schemeClr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pick up the phone</a:t>
            </a:r>
            <a:r>
              <a:rPr lang="en-US" altLang="ko-KR" kern="100" spc="0" dirty="0">
                <a:solidFill>
                  <a:schemeClr val="accent6">
                    <a:lumMod val="75000"/>
                  </a:schemeClr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altLang="ko-KR" kern="0" spc="0" dirty="0">
              <a:solidFill>
                <a:schemeClr val="accent6">
                  <a:lumMod val="75000"/>
                </a:schemeClr>
              </a:solidFill>
              <a:effectLst/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Amy just got the following text message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from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her best friend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Nari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.</a:t>
            </a:r>
            <a:endParaRPr lang="en-US" altLang="ko-KR" kern="0" spc="0" dirty="0">
              <a:solidFill>
                <a:srgbClr val="000000"/>
              </a:solidFill>
              <a:effectLst/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uFill>
                  <a:solidFill>
                    <a:srgbClr val="FF0000"/>
                  </a:solidFill>
                </a:uFill>
              </a:rPr>
              <a:t>Nari: </a:t>
            </a:r>
            <a:r>
              <a:rPr lang="en-US" altLang="ko-KR" kern="100" dirty="0">
                <a:latin typeface="+mj-lt"/>
              </a:rPr>
              <a:t>Did you really </a:t>
            </a:r>
            <a:r>
              <a:rPr lang="en-US" altLang="ko-KR" u="sng" kern="100" dirty="0">
                <a:uFill>
                  <a:solidFill>
                    <a:srgbClr val="F70000"/>
                  </a:solidFill>
                </a:uFill>
                <a:latin typeface="+mj-lt"/>
              </a:rPr>
              <a:t>talk behind my back</a:t>
            </a:r>
            <a:r>
              <a:rPr lang="en-US" altLang="ko-KR" kern="100" dirty="0">
                <a:latin typeface="+mj-lt"/>
              </a:rPr>
              <a:t>? I </a:t>
            </a:r>
            <a:r>
              <a:rPr lang="en-US" altLang="ko-KR" u="sng" kern="100" dirty="0">
                <a:uFill>
                  <a:solidFill>
                    <a:srgbClr val="F70000"/>
                  </a:solidFill>
                </a:uFill>
                <a:latin typeface="+mj-lt"/>
              </a:rPr>
              <a:t>want you to apologize</a:t>
            </a:r>
            <a:r>
              <a:rPr lang="en-US" altLang="ko-KR" kern="100" dirty="0">
                <a:latin typeface="+mj-lt"/>
              </a:rPr>
              <a:t> </a:t>
            </a:r>
            <a:r>
              <a:rPr lang="en-US" altLang="ko-KR" u="sng" kern="100" dirty="0">
                <a:uFill>
                  <a:solidFill>
                    <a:srgbClr val="FF0000"/>
                  </a:solidFill>
                </a:uFill>
                <a:latin typeface="+mj-lt"/>
              </a:rPr>
              <a:t>to me</a:t>
            </a:r>
            <a:r>
              <a:rPr lang="en-US" altLang="ko-KR" kern="100" dirty="0">
                <a:latin typeface="+mj-lt"/>
              </a:rPr>
              <a:t>.</a:t>
            </a:r>
          </a:p>
          <a:p>
            <a:pPr marL="0" marR="0" indent="0" algn="just" fontAlgn="base" latinLnBrk="1">
              <a:lnSpc>
                <a:spcPct val="150000"/>
              </a:lnSpc>
            </a:pP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  Amy wanted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to text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Nari and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explain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 the </a:t>
            </a:r>
            <a:r>
              <a:rPr lang="en-US" altLang="ko-KR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+mj-lt"/>
                <a:ea typeface="맑은 고딕" panose="020B0503020000020004" pitchFamily="50" charset="-127"/>
              </a:rPr>
              <a:t>situation</a:t>
            </a:r>
            <a:r>
              <a:rPr lang="en-US" altLang="ko-KR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, but she thought again.</a:t>
            </a:r>
            <a:endParaRPr lang="en-US" altLang="ko-KR" kern="0" spc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F23097-3853-94CD-F60B-C5EA4B4A9C22}"/>
              </a:ext>
            </a:extLst>
          </p:cNvPr>
          <p:cNvSpPr txBox="1"/>
          <p:nvPr/>
        </p:nvSpPr>
        <p:spPr>
          <a:xfrm>
            <a:off x="6285726" y="1136262"/>
            <a:ext cx="3563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수화기를 들다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전화 통화를 하다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47653B-B9E9-BFE9-823A-BD0805731B55}"/>
              </a:ext>
            </a:extLst>
          </p:cNvPr>
          <p:cNvSpPr txBox="1"/>
          <p:nvPr/>
        </p:nvSpPr>
        <p:spPr>
          <a:xfrm>
            <a:off x="7348085" y="4799987"/>
            <a:ext cx="1569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앞에 </a:t>
            </a:r>
            <a:r>
              <a:rPr lang="en-US" altLang="ko-KR" b="1" dirty="0">
                <a:solidFill>
                  <a:srgbClr val="FF0000"/>
                </a:solidFill>
              </a:rPr>
              <a:t>to </a:t>
            </a:r>
            <a:r>
              <a:rPr lang="ko-KR" altLang="en-US" b="1" dirty="0">
                <a:solidFill>
                  <a:srgbClr val="FF0000"/>
                </a:solidFill>
              </a:rPr>
              <a:t>생략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EC89306-074D-A7D9-BA61-352683C4E3D3}"/>
              </a:ext>
            </a:extLst>
          </p:cNvPr>
          <p:cNvSpPr txBox="1"/>
          <p:nvPr/>
        </p:nvSpPr>
        <p:spPr>
          <a:xfrm>
            <a:off x="9729859" y="4799987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fontAlgn="base" latinLnBrk="0"/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dirty="0"/>
              <a:t>상황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E1974BD-331A-9447-7D4B-11BE56399471}"/>
              </a:ext>
            </a:extLst>
          </p:cNvPr>
          <p:cNvSpPr txBox="1"/>
          <p:nvPr/>
        </p:nvSpPr>
        <p:spPr>
          <a:xfrm>
            <a:off x="1754763" y="2597227"/>
            <a:ext cx="2066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└─ </a:t>
            </a:r>
            <a:r>
              <a:rPr lang="en-US" altLang="ko-KR" b="1" dirty="0">
                <a:solidFill>
                  <a:srgbClr val="FF0000"/>
                </a:solidFill>
              </a:rPr>
              <a:t>=(</a:t>
            </a:r>
            <a:r>
              <a:rPr lang="ko-KR" altLang="en-US" b="1" dirty="0">
                <a:solidFill>
                  <a:srgbClr val="FF0000"/>
                </a:solidFill>
              </a:rPr>
              <a:t>동격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>
                <a:solidFill>
                  <a:srgbClr val="FF0000"/>
                </a:solidFill>
              </a:rPr>
              <a:t>─┘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E5F04E-9694-2850-721F-E0A6C890DD3C}"/>
              </a:ext>
            </a:extLst>
          </p:cNvPr>
          <p:cNvSpPr txBox="1"/>
          <p:nvPr/>
        </p:nvSpPr>
        <p:spPr>
          <a:xfrm>
            <a:off x="9479213" y="1827245"/>
            <a:ext cx="135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󰃤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로부터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C6F0EB-0A73-6A93-877D-C5297F977CAF}"/>
              </a:ext>
            </a:extLst>
          </p:cNvPr>
          <p:cNvSpPr txBox="1"/>
          <p:nvPr/>
        </p:nvSpPr>
        <p:spPr>
          <a:xfrm>
            <a:off x="4966311" y="3313616"/>
            <a:ext cx="4763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talk behind one’s back: ~</a:t>
            </a:r>
            <a:r>
              <a:rPr lang="ko-KR" altLang="en-US" b="1" dirty="0">
                <a:solidFill>
                  <a:srgbClr val="FF0000"/>
                </a:solidFill>
              </a:rPr>
              <a:t>에 대해 험담하다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39BF82-73DE-38D8-57C1-377D87FBD075}"/>
              </a:ext>
            </a:extLst>
          </p:cNvPr>
          <p:cNvSpPr txBox="1"/>
          <p:nvPr/>
        </p:nvSpPr>
        <p:spPr>
          <a:xfrm>
            <a:off x="1008746" y="4068664"/>
            <a:ext cx="6214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b="1" dirty="0">
                <a:solidFill>
                  <a:srgbClr val="FF0000"/>
                </a:solidFill>
              </a:rPr>
              <a:t>5</a:t>
            </a:r>
            <a:r>
              <a:rPr lang="ko-KR" altLang="en-US" b="1" dirty="0">
                <a:solidFill>
                  <a:srgbClr val="FF0000"/>
                </a:solidFill>
              </a:rPr>
              <a:t>형식</a:t>
            </a:r>
            <a:r>
              <a:rPr lang="en-US" altLang="ko-KR" b="1" dirty="0">
                <a:solidFill>
                  <a:srgbClr val="FF0000"/>
                </a:solidFill>
              </a:rPr>
              <a:t>(want+</a:t>
            </a:r>
            <a:r>
              <a:rPr lang="ko-KR" altLang="en-US" b="1" dirty="0">
                <a:solidFill>
                  <a:srgbClr val="FF0000"/>
                </a:solidFill>
              </a:rPr>
              <a:t>목적어</a:t>
            </a:r>
            <a:r>
              <a:rPr lang="en-US" altLang="ko-KR" b="1" dirty="0">
                <a:solidFill>
                  <a:srgbClr val="FF0000"/>
                </a:solidFill>
              </a:rPr>
              <a:t>+to</a:t>
            </a:r>
            <a:r>
              <a:rPr lang="ko-KR" altLang="en-US" b="1" dirty="0">
                <a:solidFill>
                  <a:srgbClr val="FF0000"/>
                </a:solidFill>
              </a:rPr>
              <a:t>부정사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목적어가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하기를 원하다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ACB978-5A11-90EB-7E1D-C5EC7F55C571}"/>
              </a:ext>
            </a:extLst>
          </p:cNvPr>
          <p:cNvSpPr txBox="1"/>
          <p:nvPr/>
        </p:nvSpPr>
        <p:spPr>
          <a:xfrm>
            <a:off x="3143482" y="4799987"/>
            <a:ext cx="3400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명사적 용법</a:t>
            </a:r>
            <a:r>
              <a:rPr lang="en-US" altLang="ko-KR" b="1" dirty="0">
                <a:solidFill>
                  <a:srgbClr val="FF0000"/>
                </a:solidFill>
              </a:rPr>
              <a:t>(wanted</a:t>
            </a:r>
            <a:r>
              <a:rPr lang="ko-KR" altLang="en-US" b="1" dirty="0">
                <a:solidFill>
                  <a:srgbClr val="FF0000"/>
                </a:solidFill>
              </a:rPr>
              <a:t>의 목적어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C9EBCD-6C1F-9B30-2DAC-AAD31A1CFC11}"/>
              </a:ext>
            </a:extLst>
          </p:cNvPr>
          <p:cNvSpPr txBox="1"/>
          <p:nvPr/>
        </p:nvSpPr>
        <p:spPr>
          <a:xfrm>
            <a:off x="3776562" y="3367261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┌ 나에게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B1259-8F6E-2009-0E78-E4BDD4B19ACC}"/>
              </a:ext>
            </a:extLst>
          </p:cNvPr>
          <p:cNvSpPr txBox="1"/>
          <p:nvPr/>
        </p:nvSpPr>
        <p:spPr>
          <a:xfrm>
            <a:off x="2269418" y="3367261"/>
            <a:ext cx="1713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┌ </a:t>
            </a:r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사과하다</a:t>
            </a:r>
          </a:p>
        </p:txBody>
      </p:sp>
    </p:spTree>
    <p:extLst>
      <p:ext uri="{BB962C8B-B14F-4D97-AF65-F5344CB8AC3E}">
        <p14:creationId xmlns:p14="http://schemas.microsoft.com/office/powerpoint/2010/main" val="323724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26" grpId="0"/>
      <p:bldP spid="27" grpId="0"/>
      <p:bldP spid="2" grpId="0"/>
      <p:bldP spid="4" grpId="0"/>
      <p:bldP spid="6" grpId="0"/>
      <p:bldP spid="8" grpId="0"/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D2E37BD-A223-CB5E-FD58-C04EB48FD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46"/>
            <a:ext cx="12197961" cy="6854650"/>
          </a:xfrm>
          <a:prstGeom prst="rect">
            <a:avLst/>
          </a:prstGeom>
        </p:spPr>
      </p:pic>
      <p:sp>
        <p:nvSpPr>
          <p:cNvPr id="2" name="TextBox 14">
            <a:extLst>
              <a:ext uri="{FF2B5EF4-FFF2-40B4-BE49-F238E27FC236}">
                <a16:creationId xmlns:a16="http://schemas.microsoft.com/office/drawing/2014/main" id="{B0EE3F7C-4835-EC70-6052-B38A802BEA3C}"/>
              </a:ext>
            </a:extLst>
          </p:cNvPr>
          <p:cNvSpPr txBox="1"/>
          <p:nvPr/>
        </p:nvSpPr>
        <p:spPr>
          <a:xfrm>
            <a:off x="1014122" y="590028"/>
            <a:ext cx="10163756" cy="47672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+mj-lt"/>
                <a:ea typeface="맑은 고딕" panose="020B0503020000020004" pitchFamily="50" charset="-127"/>
              </a:rPr>
              <a:t>“Well, this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is too much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for a text,” she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said to herself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and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F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call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ed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Nari. Texting is okay for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casual</a:t>
            </a:r>
            <a:r>
              <a:rPr lang="en-US" altLang="ko-KR" sz="3200" b="1" u="sng" kern="0" dirty="0">
                <a:solidFill>
                  <a:srgbClr val="000000"/>
                </a:solidFill>
                <a:latin typeface="함초롬바탕" panose="02030604000101010101" pitchFamily="18" charset="-127"/>
              </a:rPr>
              <a:t> 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situations, but sometimes, you need to pick up the phone. This is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because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misunderstanding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 can easily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happen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u="sng" kern="100" spc="0" dirty="0">
                <a:solidFill>
                  <a:srgbClr val="000000"/>
                </a:solidFill>
                <a:effectLst/>
                <a:uFill>
                  <a:solidFill>
                    <a:srgbClr val="F7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when you text</a:t>
            </a:r>
            <a:r>
              <a:rPr lang="en-US" altLang="ko-KR" sz="32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en-US" altLang="ko-KR" sz="3200" b="1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72A749-4A11-DAA9-993D-4B806DFC21DF}"/>
              </a:ext>
            </a:extLst>
          </p:cNvPr>
          <p:cNvSpPr txBox="1"/>
          <p:nvPr/>
        </p:nvSpPr>
        <p:spPr>
          <a:xfrm>
            <a:off x="7978134" y="1413795"/>
            <a:ext cx="3035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rgbClr val="FF0000"/>
                </a:solidFill>
              </a:rPr>
              <a:t>say to oneself: </a:t>
            </a:r>
            <a:r>
              <a:rPr lang="ko-KR" altLang="en-US" b="1" dirty="0" err="1">
                <a:solidFill>
                  <a:srgbClr val="FF0000"/>
                </a:solidFill>
              </a:rPr>
              <a:t>혼잣말하다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419AC5-D3AD-925C-019A-62BE8A1E82AA}"/>
              </a:ext>
            </a:extLst>
          </p:cNvPr>
          <p:cNvSpPr txBox="1"/>
          <p:nvPr/>
        </p:nvSpPr>
        <p:spPr>
          <a:xfrm>
            <a:off x="9335028" y="2391259"/>
            <a:ext cx="141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󰃰</a:t>
            </a:r>
            <a:r>
              <a:rPr lang="ko-KR" altLang="en-US" b="1" dirty="0">
                <a:solidFill>
                  <a:srgbClr val="FF0000"/>
                </a:solidFill>
              </a:rPr>
              <a:t> 평상시의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AB5C6C-F644-8D12-9B20-1587878E3907}"/>
              </a:ext>
            </a:extLst>
          </p:cNvPr>
          <p:cNvSpPr txBox="1"/>
          <p:nvPr/>
        </p:nvSpPr>
        <p:spPr>
          <a:xfrm>
            <a:off x="3827633" y="4340406"/>
            <a:ext cx="133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󰃥 </a:t>
            </a:r>
            <a:r>
              <a:rPr lang="en-US" altLang="ko-KR" b="1" dirty="0">
                <a:solidFill>
                  <a:srgbClr val="FF0000"/>
                </a:solidFill>
              </a:rPr>
              <a:t>~</a:t>
            </a:r>
            <a:r>
              <a:rPr lang="ko-KR" altLang="en-US" b="1" dirty="0">
                <a:solidFill>
                  <a:srgbClr val="FF0000"/>
                </a:solidFill>
              </a:rPr>
              <a:t>때문에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73DEFC-7840-A522-4539-D91A44868E10}"/>
              </a:ext>
            </a:extLst>
          </p:cNvPr>
          <p:cNvSpPr txBox="1"/>
          <p:nvPr/>
        </p:nvSpPr>
        <p:spPr>
          <a:xfrm>
            <a:off x="5470307" y="4340406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󰃃</a:t>
            </a:r>
            <a:r>
              <a:rPr lang="ko-KR" altLang="en-US" b="1" dirty="0">
                <a:solidFill>
                  <a:srgbClr val="FF0000"/>
                </a:solidFill>
              </a:rPr>
              <a:t> 오해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착오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DFB142-B8F9-00C0-4F3A-EDF23BCAF909}"/>
              </a:ext>
            </a:extLst>
          </p:cNvPr>
          <p:cNvSpPr txBox="1"/>
          <p:nvPr/>
        </p:nvSpPr>
        <p:spPr>
          <a:xfrm>
            <a:off x="4656839" y="5322102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 시간의 부사절</a:t>
            </a:r>
            <a:r>
              <a:rPr lang="en-US" altLang="ko-KR" b="1" dirty="0">
                <a:solidFill>
                  <a:srgbClr val="FF0000"/>
                </a:solidFill>
              </a:rPr>
              <a:t>(~</a:t>
            </a:r>
            <a:r>
              <a:rPr lang="ko-KR" altLang="en-US" b="1" dirty="0">
                <a:solidFill>
                  <a:srgbClr val="FF0000"/>
                </a:solidFill>
              </a:rPr>
              <a:t>할 때</a:t>
            </a:r>
            <a:r>
              <a:rPr lang="en-US" altLang="ko-KR" b="1" dirty="0">
                <a:solidFill>
                  <a:srgbClr val="FF0000"/>
                </a:solidFill>
              </a:rPr>
              <a:t>) 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023D6F-D578-FFE0-5C18-2FC1F5BFCE02}"/>
              </a:ext>
            </a:extLst>
          </p:cNvPr>
          <p:cNvSpPr txBox="1"/>
          <p:nvPr/>
        </p:nvSpPr>
        <p:spPr>
          <a:xfrm>
            <a:off x="3255493" y="2391259"/>
            <a:ext cx="140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전화하다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9C69A5-3A6E-B315-B7B1-C27A28739112}"/>
              </a:ext>
            </a:extLst>
          </p:cNvPr>
          <p:cNvSpPr txBox="1"/>
          <p:nvPr/>
        </p:nvSpPr>
        <p:spPr>
          <a:xfrm>
            <a:off x="2215502" y="5316897"/>
            <a:ext cx="275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󰂿 </a:t>
            </a:r>
            <a:r>
              <a:rPr lang="ko-KR" altLang="en-US" b="1" dirty="0">
                <a:solidFill>
                  <a:srgbClr val="FF0000"/>
                </a:solidFill>
              </a:rPr>
              <a:t>일어나다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발생하다</a:t>
            </a:r>
          </a:p>
        </p:txBody>
      </p:sp>
    </p:spTree>
    <p:extLst>
      <p:ext uri="{BB962C8B-B14F-4D97-AF65-F5344CB8AC3E}">
        <p14:creationId xmlns:p14="http://schemas.microsoft.com/office/powerpoint/2010/main" val="394920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2" grpId="0"/>
      <p:bldP spid="18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803</Words>
  <Application>Microsoft Office PowerPoint</Application>
  <PresentationFormat>와이드스크린</PresentationFormat>
  <Paragraphs>111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5" baseType="lpstr">
      <vt:lpstr>맑은 고딕</vt:lpstr>
      <vt:lpstr>함초롬돋움</vt:lpstr>
      <vt:lpstr>함초롬바탕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이영은(Youngeun Lee) 대리</dc:creator>
  <cp:lastModifiedBy>이영은(Youngeun Lee) 과장</cp:lastModifiedBy>
  <cp:revision>38</cp:revision>
  <dcterms:created xsi:type="dcterms:W3CDTF">2024-03-11T05:36:30Z</dcterms:created>
  <dcterms:modified xsi:type="dcterms:W3CDTF">2025-12-23T05:32:27Z</dcterms:modified>
</cp:coreProperties>
</file>