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6" r:id="rId5"/>
    <p:sldId id="270" r:id="rId6"/>
    <p:sldId id="267" r:id="rId7"/>
    <p:sldId id="271" r:id="rId8"/>
    <p:sldId id="268" r:id="rId9"/>
    <p:sldId id="269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F28B82-DB7B-46B1-B028-9C482FB3FAF6}" v="1016" dt="2025-05-07T11:10:21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2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9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지원 한" userId="64bc6c2895404749" providerId="LiveId" clId="{78F28B82-DB7B-46B1-B028-9C482FB3FAF6}"/>
    <pc:docChg chg="undo custSel addSld modSld sldOrd">
      <pc:chgData name="지원 한" userId="64bc6c2895404749" providerId="LiveId" clId="{78F28B82-DB7B-46B1-B028-9C482FB3FAF6}" dt="2025-05-07T12:37:42.799" v="1763" actId="1076"/>
      <pc:docMkLst>
        <pc:docMk/>
      </pc:docMkLst>
      <pc:sldChg chg="addSp delSp modSp mod">
        <pc:chgData name="지원 한" userId="64bc6c2895404749" providerId="LiveId" clId="{78F28B82-DB7B-46B1-B028-9C482FB3FAF6}" dt="2025-04-29T09:24:00.203" v="40" actId="1076"/>
        <pc:sldMkLst>
          <pc:docMk/>
          <pc:sldMk cId="1742700412" sldId="256"/>
        </pc:sldMkLst>
        <pc:spChg chg="add mod">
          <ac:chgData name="지원 한" userId="64bc6c2895404749" providerId="LiveId" clId="{78F28B82-DB7B-46B1-B028-9C482FB3FAF6}" dt="2025-04-29T09:24:00.203" v="40" actId="1076"/>
          <ac:spMkLst>
            <pc:docMk/>
            <pc:sldMk cId="1742700412" sldId="256"/>
            <ac:spMk id="3" creationId="{FF8A502B-1CF7-3D3F-4667-F6A55BF73688}"/>
          </ac:spMkLst>
        </pc:spChg>
        <pc:spChg chg="add mod">
          <ac:chgData name="지원 한" userId="64bc6c2895404749" providerId="LiveId" clId="{78F28B82-DB7B-46B1-B028-9C482FB3FAF6}" dt="2025-04-29T09:23:31.329" v="32" actId="1036"/>
          <ac:spMkLst>
            <pc:docMk/>
            <pc:sldMk cId="1742700412" sldId="256"/>
            <ac:spMk id="4" creationId="{261A1856-E25B-EF19-5C5B-0462FDAA4B56}"/>
          </ac:spMkLst>
        </pc:spChg>
        <pc:picChg chg="add mod ord">
          <ac:chgData name="지원 한" userId="64bc6c2895404749" providerId="LiveId" clId="{78F28B82-DB7B-46B1-B028-9C482FB3FAF6}" dt="2025-04-29T09:23:55.564" v="39" actId="1076"/>
          <ac:picMkLst>
            <pc:docMk/>
            <pc:sldMk cId="1742700412" sldId="256"/>
            <ac:picMk id="2" creationId="{78433572-1E2E-DF32-4CBA-EF54FC73CEBD}"/>
          </ac:picMkLst>
        </pc:picChg>
      </pc:sldChg>
      <pc:sldChg chg="addSp delSp modSp mod delAnim modAnim">
        <pc:chgData name="지원 한" userId="64bc6c2895404749" providerId="LiveId" clId="{78F28B82-DB7B-46B1-B028-9C482FB3FAF6}" dt="2025-05-07T11:02:35.391" v="1563" actId="20577"/>
        <pc:sldMkLst>
          <pc:docMk/>
          <pc:sldMk cId="175236247" sldId="260"/>
        </pc:sldMkLst>
        <pc:spChg chg="mod">
          <ac:chgData name="지원 한" userId="64bc6c2895404749" providerId="LiveId" clId="{78F28B82-DB7B-46B1-B028-9C482FB3FAF6}" dt="2025-04-29T09:37:14.493" v="224" actId="1076"/>
          <ac:spMkLst>
            <pc:docMk/>
            <pc:sldMk cId="175236247" sldId="260"/>
            <ac:spMk id="4" creationId="{8072FA76-E2D1-EC35-7424-3D2A095FA45D}"/>
          </ac:spMkLst>
        </pc:spChg>
        <pc:spChg chg="add mod ord">
          <ac:chgData name="지원 한" userId="64bc6c2895404749" providerId="LiveId" clId="{78F28B82-DB7B-46B1-B028-9C482FB3FAF6}" dt="2025-04-29T09:31:14.977" v="63" actId="2710"/>
          <ac:spMkLst>
            <pc:docMk/>
            <pc:sldMk cId="175236247" sldId="260"/>
            <ac:spMk id="9" creationId="{2DF8BB8E-0A20-A435-A731-F84B806D6640}"/>
          </ac:spMkLst>
        </pc:spChg>
        <pc:spChg chg="add mod">
          <ac:chgData name="지원 한" userId="64bc6c2895404749" providerId="LiveId" clId="{78F28B82-DB7B-46B1-B028-9C482FB3FAF6}" dt="2025-04-29T09:32:09.990" v="70" actId="20577"/>
          <ac:spMkLst>
            <pc:docMk/>
            <pc:sldMk cId="175236247" sldId="260"/>
            <ac:spMk id="10" creationId="{D331CEF2-A4B0-2D5D-222D-20D081B80DDF}"/>
          </ac:spMkLst>
        </pc:spChg>
        <pc:spChg chg="add mod">
          <ac:chgData name="지원 한" userId="64bc6c2895404749" providerId="LiveId" clId="{78F28B82-DB7B-46B1-B028-9C482FB3FAF6}" dt="2025-04-29T09:32:02.657" v="67" actId="1076"/>
          <ac:spMkLst>
            <pc:docMk/>
            <pc:sldMk cId="175236247" sldId="260"/>
            <ac:spMk id="12" creationId="{2BA6267D-DB7F-795A-C662-32A8AE0EE802}"/>
          </ac:spMkLst>
        </pc:spChg>
        <pc:spChg chg="add mod">
          <ac:chgData name="지원 한" userId="64bc6c2895404749" providerId="LiveId" clId="{78F28B82-DB7B-46B1-B028-9C482FB3FAF6}" dt="2025-04-29T09:32:02.657" v="67" actId="1076"/>
          <ac:spMkLst>
            <pc:docMk/>
            <pc:sldMk cId="175236247" sldId="260"/>
            <ac:spMk id="13" creationId="{C202FAFA-A17A-6F69-92E4-EC5FED56B58C}"/>
          </ac:spMkLst>
        </pc:spChg>
        <pc:spChg chg="mod">
          <ac:chgData name="지원 한" userId="64bc6c2895404749" providerId="LiveId" clId="{78F28B82-DB7B-46B1-B028-9C482FB3FAF6}" dt="2025-04-29T09:35:25.733" v="148" actId="6549"/>
          <ac:spMkLst>
            <pc:docMk/>
            <pc:sldMk cId="175236247" sldId="260"/>
            <ac:spMk id="16" creationId="{6EBB01D5-D438-5B7B-7A94-7461C1F1F7A8}"/>
          </ac:spMkLst>
        </pc:spChg>
        <pc:spChg chg="add mod">
          <ac:chgData name="지원 한" userId="64bc6c2895404749" providerId="LiveId" clId="{78F28B82-DB7B-46B1-B028-9C482FB3FAF6}" dt="2025-04-29T09:37:11.445" v="223" actId="1035"/>
          <ac:spMkLst>
            <pc:docMk/>
            <pc:sldMk cId="175236247" sldId="260"/>
            <ac:spMk id="17" creationId="{31D34950-4F42-DDA1-60C7-C8A7277751E0}"/>
          </ac:spMkLst>
        </pc:spChg>
        <pc:spChg chg="add mod">
          <ac:chgData name="지원 한" userId="64bc6c2895404749" providerId="LiveId" clId="{78F28B82-DB7B-46B1-B028-9C482FB3FAF6}" dt="2025-04-29T09:37:11.445" v="223" actId="1035"/>
          <ac:spMkLst>
            <pc:docMk/>
            <pc:sldMk cId="175236247" sldId="260"/>
            <ac:spMk id="18" creationId="{2EF011FE-93F5-547A-0DBC-841479DBDC28}"/>
          </ac:spMkLst>
        </pc:spChg>
        <pc:spChg chg="add mod">
          <ac:chgData name="지원 한" userId="64bc6c2895404749" providerId="LiveId" clId="{78F28B82-DB7B-46B1-B028-9C482FB3FAF6}" dt="2025-04-29T09:37:11.445" v="223" actId="1035"/>
          <ac:spMkLst>
            <pc:docMk/>
            <pc:sldMk cId="175236247" sldId="260"/>
            <ac:spMk id="19" creationId="{971EC2DE-5056-AAC8-23F7-AA03A7825CD3}"/>
          </ac:spMkLst>
        </pc:spChg>
        <pc:spChg chg="add mod">
          <ac:chgData name="지원 한" userId="64bc6c2895404749" providerId="LiveId" clId="{78F28B82-DB7B-46B1-B028-9C482FB3FAF6}" dt="2025-04-29T09:37:17.482" v="225" actId="1076"/>
          <ac:spMkLst>
            <pc:docMk/>
            <pc:sldMk cId="175236247" sldId="260"/>
            <ac:spMk id="20" creationId="{EAC315A9-53DF-251C-57CF-B2FF57BBD402}"/>
          </ac:spMkLst>
        </pc:spChg>
        <pc:spChg chg="add mod">
          <ac:chgData name="지원 한" userId="64bc6c2895404749" providerId="LiveId" clId="{78F28B82-DB7B-46B1-B028-9C482FB3FAF6}" dt="2025-04-29T09:35:45.087" v="152" actId="207"/>
          <ac:spMkLst>
            <pc:docMk/>
            <pc:sldMk cId="175236247" sldId="260"/>
            <ac:spMk id="21" creationId="{995A2CC3-9834-3EA3-CD52-B3A11B1C6C7A}"/>
          </ac:spMkLst>
        </pc:spChg>
        <pc:spChg chg="add mod">
          <ac:chgData name="지원 한" userId="64bc6c2895404749" providerId="LiveId" clId="{78F28B82-DB7B-46B1-B028-9C482FB3FAF6}" dt="2025-05-07T11:02:35.391" v="1563" actId="20577"/>
          <ac:spMkLst>
            <pc:docMk/>
            <pc:sldMk cId="175236247" sldId="260"/>
            <ac:spMk id="25" creationId="{B7269783-DC14-9531-187B-423E681DBFB6}"/>
          </ac:spMkLst>
        </pc:spChg>
        <pc:spChg chg="add mod">
          <ac:chgData name="지원 한" userId="64bc6c2895404749" providerId="LiveId" clId="{78F28B82-DB7B-46B1-B028-9C482FB3FAF6}" dt="2025-04-29T09:37:41.064" v="251" actId="20577"/>
          <ac:spMkLst>
            <pc:docMk/>
            <pc:sldMk cId="175236247" sldId="260"/>
            <ac:spMk id="26" creationId="{3D912F4F-E74B-48CB-83CE-C735565FF2B4}"/>
          </ac:spMkLst>
        </pc:spChg>
        <pc:spChg chg="add mod">
          <ac:chgData name="지원 한" userId="64bc6c2895404749" providerId="LiveId" clId="{78F28B82-DB7B-46B1-B028-9C482FB3FAF6}" dt="2025-04-29T09:38:00.820" v="258" actId="207"/>
          <ac:spMkLst>
            <pc:docMk/>
            <pc:sldMk cId="175236247" sldId="260"/>
            <ac:spMk id="27" creationId="{80A88187-3FC6-7245-55F3-BE052C876E08}"/>
          </ac:spMkLst>
        </pc:spChg>
        <pc:spChg chg="add mod">
          <ac:chgData name="지원 한" userId="64bc6c2895404749" providerId="LiveId" clId="{78F28B82-DB7B-46B1-B028-9C482FB3FAF6}" dt="2025-04-29T09:38:21.242" v="264" actId="1076"/>
          <ac:spMkLst>
            <pc:docMk/>
            <pc:sldMk cId="175236247" sldId="260"/>
            <ac:spMk id="28" creationId="{2E592870-4760-0CF2-07FE-6905B6837B10}"/>
          </ac:spMkLst>
        </pc:spChg>
        <pc:cxnChg chg="add mod">
          <ac:chgData name="지원 한" userId="64bc6c2895404749" providerId="LiveId" clId="{78F28B82-DB7B-46B1-B028-9C482FB3FAF6}" dt="2025-04-29T09:35:04.432" v="124" actId="1076"/>
          <ac:cxnSpMkLst>
            <pc:docMk/>
            <pc:sldMk cId="175236247" sldId="260"/>
            <ac:cxnSpMk id="22" creationId="{5241C17F-EDB5-C5B6-BB5A-C5AA2A72815A}"/>
          </ac:cxnSpMkLst>
        </pc:cxnChg>
        <pc:cxnChg chg="add mod">
          <ac:chgData name="지원 한" userId="64bc6c2895404749" providerId="LiveId" clId="{78F28B82-DB7B-46B1-B028-9C482FB3FAF6}" dt="2025-04-29T09:35:04.432" v="124" actId="1076"/>
          <ac:cxnSpMkLst>
            <pc:docMk/>
            <pc:sldMk cId="175236247" sldId="260"/>
            <ac:cxnSpMk id="23" creationId="{6619CC65-DC04-025B-83AA-1431FF5F9351}"/>
          </ac:cxnSpMkLst>
        </pc:cxnChg>
        <pc:cxnChg chg="add mod">
          <ac:chgData name="지원 한" userId="64bc6c2895404749" providerId="LiveId" clId="{78F28B82-DB7B-46B1-B028-9C482FB3FAF6}" dt="2025-04-29T09:35:04.432" v="124" actId="1076"/>
          <ac:cxnSpMkLst>
            <pc:docMk/>
            <pc:sldMk cId="175236247" sldId="260"/>
            <ac:cxnSpMk id="24" creationId="{CE8843B1-A81A-A41E-A511-CB556033A3A4}"/>
          </ac:cxnSpMkLst>
        </pc:cxnChg>
      </pc:sldChg>
      <pc:sldChg chg="addSp delSp modSp mod delAnim modAnim">
        <pc:chgData name="지원 한" userId="64bc6c2895404749" providerId="LiveId" clId="{78F28B82-DB7B-46B1-B028-9C482FB3FAF6}" dt="2025-05-07T11:06:06.448" v="1708"/>
        <pc:sldMkLst>
          <pc:docMk/>
          <pc:sldMk cId="3481440805" sldId="261"/>
        </pc:sldMkLst>
        <pc:spChg chg="add mod">
          <ac:chgData name="지원 한" userId="64bc6c2895404749" providerId="LiveId" clId="{78F28B82-DB7B-46B1-B028-9C482FB3FAF6}" dt="2025-05-07T11:03:36.173" v="1577" actId="20577"/>
          <ac:spMkLst>
            <pc:docMk/>
            <pc:sldMk cId="3481440805" sldId="261"/>
            <ac:spMk id="2" creationId="{6FB5E83A-CDEE-5570-D550-C8E39880FDF7}"/>
          </ac:spMkLst>
        </pc:spChg>
        <pc:spChg chg="add mod ord">
          <ac:chgData name="지원 한" userId="64bc6c2895404749" providerId="LiveId" clId="{78F28B82-DB7B-46B1-B028-9C482FB3FAF6}" dt="2025-04-29T09:46:17.032" v="457" actId="207"/>
          <ac:spMkLst>
            <pc:docMk/>
            <pc:sldMk cId="3481440805" sldId="261"/>
            <ac:spMk id="3" creationId="{8C8B0B74-C8FE-A0AF-F732-DCDF17A910A1}"/>
          </ac:spMkLst>
        </pc:spChg>
        <pc:spChg chg="mod">
          <ac:chgData name="지원 한" userId="64bc6c2895404749" providerId="LiveId" clId="{78F28B82-DB7B-46B1-B028-9C482FB3FAF6}" dt="2025-04-29T09:45:10.065" v="436" actId="2711"/>
          <ac:spMkLst>
            <pc:docMk/>
            <pc:sldMk cId="3481440805" sldId="261"/>
            <ac:spMk id="4" creationId="{B0E474DB-54C0-039C-CDC8-6C06E49BAB75}"/>
          </ac:spMkLst>
        </pc:spChg>
        <pc:spChg chg="mod">
          <ac:chgData name="지원 한" userId="64bc6c2895404749" providerId="LiveId" clId="{78F28B82-DB7B-46B1-B028-9C482FB3FAF6}" dt="2025-04-29T09:48:00.063" v="520" actId="2711"/>
          <ac:spMkLst>
            <pc:docMk/>
            <pc:sldMk cId="3481440805" sldId="261"/>
            <ac:spMk id="6" creationId="{36AF6FE6-BA5A-A7C5-69C3-99AFF21799F0}"/>
          </ac:spMkLst>
        </pc:spChg>
        <pc:spChg chg="add del mod">
          <ac:chgData name="지원 한" userId="64bc6c2895404749" providerId="LiveId" clId="{78F28B82-DB7B-46B1-B028-9C482FB3FAF6}" dt="2025-05-07T11:04:57.200" v="1661" actId="478"/>
          <ac:spMkLst>
            <pc:docMk/>
            <pc:sldMk cId="3481440805" sldId="261"/>
            <ac:spMk id="7" creationId="{0A2983A5-C334-4A9D-3814-92AB24C01EF3}"/>
          </ac:spMkLst>
        </pc:spChg>
        <pc:spChg chg="mod">
          <ac:chgData name="지원 한" userId="64bc6c2895404749" providerId="LiveId" clId="{78F28B82-DB7B-46B1-B028-9C482FB3FAF6}" dt="2025-04-29T09:44:21.347" v="391" actId="1076"/>
          <ac:spMkLst>
            <pc:docMk/>
            <pc:sldMk cId="3481440805" sldId="261"/>
            <ac:spMk id="8" creationId="{09F2CCBB-1A6B-4830-4AB4-FBA30FD8C70D}"/>
          </ac:spMkLst>
        </pc:spChg>
        <pc:spChg chg="mod">
          <ac:chgData name="지원 한" userId="64bc6c2895404749" providerId="LiveId" clId="{78F28B82-DB7B-46B1-B028-9C482FB3FAF6}" dt="2025-04-29T09:46:47.731" v="503" actId="6549"/>
          <ac:spMkLst>
            <pc:docMk/>
            <pc:sldMk cId="3481440805" sldId="261"/>
            <ac:spMk id="9" creationId="{820ED93B-5CD7-9D30-4C46-4C8D64552F05}"/>
          </ac:spMkLst>
        </pc:spChg>
        <pc:spChg chg="add mod ord">
          <ac:chgData name="지원 한" userId="64bc6c2895404749" providerId="LiveId" clId="{78F28B82-DB7B-46B1-B028-9C482FB3FAF6}" dt="2025-04-29T09:46:57.600" v="505" actId="20577"/>
          <ac:spMkLst>
            <pc:docMk/>
            <pc:sldMk cId="3481440805" sldId="261"/>
            <ac:spMk id="10" creationId="{06FC85C0-BE20-FB91-862D-1F1E9DE6E5A7}"/>
          </ac:spMkLst>
        </pc:spChg>
        <pc:spChg chg="add mod">
          <ac:chgData name="지원 한" userId="64bc6c2895404749" providerId="LiveId" clId="{78F28B82-DB7B-46B1-B028-9C482FB3FAF6}" dt="2025-04-29T09:43:49.318" v="384" actId="113"/>
          <ac:spMkLst>
            <pc:docMk/>
            <pc:sldMk cId="3481440805" sldId="261"/>
            <ac:spMk id="11" creationId="{12C5E786-4005-BAB4-05F6-B083DA8256DB}"/>
          </ac:spMkLst>
        </pc:spChg>
        <pc:spChg chg="add mod">
          <ac:chgData name="지원 한" userId="64bc6c2895404749" providerId="LiveId" clId="{78F28B82-DB7B-46B1-B028-9C482FB3FAF6}" dt="2025-04-29T09:45:30.222" v="442" actId="1076"/>
          <ac:spMkLst>
            <pc:docMk/>
            <pc:sldMk cId="3481440805" sldId="261"/>
            <ac:spMk id="12" creationId="{15637F2D-56E0-4D4E-5447-3ACA52E58F04}"/>
          </ac:spMkLst>
        </pc:spChg>
        <pc:spChg chg="add mod">
          <ac:chgData name="지원 한" userId="64bc6c2895404749" providerId="LiveId" clId="{78F28B82-DB7B-46B1-B028-9C482FB3FAF6}" dt="2025-04-29T09:45:39.127" v="455" actId="6549"/>
          <ac:spMkLst>
            <pc:docMk/>
            <pc:sldMk cId="3481440805" sldId="261"/>
            <ac:spMk id="13" creationId="{6BE8CAE3-1230-B9C4-B881-DDC39ACB368D}"/>
          </ac:spMkLst>
        </pc:spChg>
        <pc:spChg chg="add mod">
          <ac:chgData name="지원 한" userId="64bc6c2895404749" providerId="LiveId" clId="{78F28B82-DB7B-46B1-B028-9C482FB3FAF6}" dt="2025-04-29T09:48:28.694" v="532" actId="20577"/>
          <ac:spMkLst>
            <pc:docMk/>
            <pc:sldMk cId="3481440805" sldId="261"/>
            <ac:spMk id="14" creationId="{DEF934C8-05A7-485A-87DC-81FF8285F02F}"/>
          </ac:spMkLst>
        </pc:spChg>
        <pc:spChg chg="add mod">
          <ac:chgData name="지원 한" userId="64bc6c2895404749" providerId="LiveId" clId="{78F28B82-DB7B-46B1-B028-9C482FB3FAF6}" dt="2025-05-07T11:05:11.448" v="1676" actId="20577"/>
          <ac:spMkLst>
            <pc:docMk/>
            <pc:sldMk cId="3481440805" sldId="261"/>
            <ac:spMk id="15" creationId="{14B1B7E1-C079-83EE-8760-DCAB02054E2C}"/>
          </ac:spMkLst>
        </pc:spChg>
        <pc:spChg chg="mod">
          <ac:chgData name="지원 한" userId="64bc6c2895404749" providerId="LiveId" clId="{78F28B82-DB7B-46B1-B028-9C482FB3FAF6}" dt="2025-04-29T09:47:19.879" v="513" actId="1076"/>
          <ac:spMkLst>
            <pc:docMk/>
            <pc:sldMk cId="3481440805" sldId="261"/>
            <ac:spMk id="16" creationId="{63D7B412-48A4-633F-571A-BB183C6244A9}"/>
          </ac:spMkLst>
        </pc:spChg>
        <pc:spChg chg="mod">
          <ac:chgData name="지원 한" userId="64bc6c2895404749" providerId="LiveId" clId="{78F28B82-DB7B-46B1-B028-9C482FB3FAF6}" dt="2025-04-29T09:44:49.221" v="429" actId="6549"/>
          <ac:spMkLst>
            <pc:docMk/>
            <pc:sldMk cId="3481440805" sldId="261"/>
            <ac:spMk id="17" creationId="{52B8DAA0-DF77-9C40-D069-4441F12C48EF}"/>
          </ac:spMkLst>
        </pc:spChg>
      </pc:sldChg>
      <pc:sldChg chg="addSp delSp modSp mod delAnim modAnim">
        <pc:chgData name="지원 한" userId="64bc6c2895404749" providerId="LiveId" clId="{78F28B82-DB7B-46B1-B028-9C482FB3FAF6}" dt="2025-05-07T11:06:34.623" v="1709" actId="20577"/>
        <pc:sldMkLst>
          <pc:docMk/>
          <pc:sldMk cId="2068693889" sldId="266"/>
        </pc:sldMkLst>
        <pc:spChg chg="add mod">
          <ac:chgData name="지원 한" userId="64bc6c2895404749" providerId="LiveId" clId="{78F28B82-DB7B-46B1-B028-9C482FB3FAF6}" dt="2025-04-29T09:50:22.113" v="622" actId="6549"/>
          <ac:spMkLst>
            <pc:docMk/>
            <pc:sldMk cId="2068693889" sldId="266"/>
            <ac:spMk id="2" creationId="{58659436-8053-351B-A85C-31A54F51B632}"/>
          </ac:spMkLst>
        </pc:spChg>
        <pc:spChg chg="mod">
          <ac:chgData name="지원 한" userId="64bc6c2895404749" providerId="LiveId" clId="{78F28B82-DB7B-46B1-B028-9C482FB3FAF6}" dt="2025-04-29T09:49:06.012" v="547" actId="115"/>
          <ac:spMkLst>
            <pc:docMk/>
            <pc:sldMk cId="2068693889" sldId="266"/>
            <ac:spMk id="3" creationId="{EE96607D-6EBD-35F4-3BC5-0A77CC2E8E16}"/>
          </ac:spMkLst>
        </pc:spChg>
        <pc:spChg chg="add mod">
          <ac:chgData name="지원 한" userId="64bc6c2895404749" providerId="LiveId" clId="{78F28B82-DB7B-46B1-B028-9C482FB3FAF6}" dt="2025-04-29T09:52:04.545" v="665" actId="1076"/>
          <ac:spMkLst>
            <pc:docMk/>
            <pc:sldMk cId="2068693889" sldId="266"/>
            <ac:spMk id="4" creationId="{BAA4840F-75D6-5F07-8B06-957BF723FBE1}"/>
          </ac:spMkLst>
        </pc:spChg>
        <pc:spChg chg="add mod">
          <ac:chgData name="지원 한" userId="64bc6c2895404749" providerId="LiveId" clId="{78F28B82-DB7B-46B1-B028-9C482FB3FAF6}" dt="2025-04-29T09:51:14.708" v="651" actId="1076"/>
          <ac:spMkLst>
            <pc:docMk/>
            <pc:sldMk cId="2068693889" sldId="266"/>
            <ac:spMk id="6" creationId="{A7F5A4AF-857E-F8A2-AC8F-E2FB30F6D8A8}"/>
          </ac:spMkLst>
        </pc:spChg>
        <pc:spChg chg="add mod">
          <ac:chgData name="지원 한" userId="64bc6c2895404749" providerId="LiveId" clId="{78F28B82-DB7B-46B1-B028-9C482FB3FAF6}" dt="2025-04-29T09:53:12.441" v="682" actId="1076"/>
          <ac:spMkLst>
            <pc:docMk/>
            <pc:sldMk cId="2068693889" sldId="266"/>
            <ac:spMk id="7" creationId="{948DA066-34A1-88C2-DC3B-A75E62715548}"/>
          </ac:spMkLst>
        </pc:spChg>
        <pc:spChg chg="add mod">
          <ac:chgData name="지원 한" userId="64bc6c2895404749" providerId="LiveId" clId="{78F28B82-DB7B-46B1-B028-9C482FB3FAF6}" dt="2025-04-29T09:52:33.998" v="674" actId="2711"/>
          <ac:spMkLst>
            <pc:docMk/>
            <pc:sldMk cId="2068693889" sldId="266"/>
            <ac:spMk id="8" creationId="{A88DD855-E998-2C23-FD92-C18885C5421E}"/>
          </ac:spMkLst>
        </pc:spChg>
        <pc:spChg chg="mod">
          <ac:chgData name="지원 한" userId="64bc6c2895404749" providerId="LiveId" clId="{78F28B82-DB7B-46B1-B028-9C482FB3FAF6}" dt="2025-04-29T09:49:25.662" v="553" actId="2711"/>
          <ac:spMkLst>
            <pc:docMk/>
            <pc:sldMk cId="2068693889" sldId="266"/>
            <ac:spMk id="12" creationId="{D6ADBCD2-B75E-CF03-81CF-2905CBC34F80}"/>
          </ac:spMkLst>
        </pc:spChg>
        <pc:spChg chg="mod">
          <ac:chgData name="지원 한" userId="64bc6c2895404749" providerId="LiveId" clId="{78F28B82-DB7B-46B1-B028-9C482FB3FAF6}" dt="2025-04-29T09:52:01.610" v="664" actId="1076"/>
          <ac:spMkLst>
            <pc:docMk/>
            <pc:sldMk cId="2068693889" sldId="266"/>
            <ac:spMk id="13" creationId="{B248CA54-CBCA-E9E2-20D0-9C90C5C597BA}"/>
          </ac:spMkLst>
        </pc:spChg>
        <pc:spChg chg="mod">
          <ac:chgData name="지원 한" userId="64bc6c2895404749" providerId="LiveId" clId="{78F28B82-DB7B-46B1-B028-9C482FB3FAF6}" dt="2025-05-07T11:06:34.623" v="1709" actId="20577"/>
          <ac:spMkLst>
            <pc:docMk/>
            <pc:sldMk cId="2068693889" sldId="266"/>
            <ac:spMk id="14" creationId="{91B96650-03F7-69BB-041E-832E643F80D7}"/>
          </ac:spMkLst>
        </pc:spChg>
        <pc:spChg chg="mod">
          <ac:chgData name="지원 한" userId="64bc6c2895404749" providerId="LiveId" clId="{78F28B82-DB7B-46B1-B028-9C482FB3FAF6}" dt="2025-04-29T09:49:44.043" v="579" actId="20577"/>
          <ac:spMkLst>
            <pc:docMk/>
            <pc:sldMk cId="2068693889" sldId="266"/>
            <ac:spMk id="19" creationId="{FCF88506-B246-4DA3-ADD0-CC71B809AC28}"/>
          </ac:spMkLst>
        </pc:spChg>
      </pc:sldChg>
      <pc:sldChg chg="addSp delSp modSp mod delAnim modAnim">
        <pc:chgData name="지원 한" userId="64bc6c2895404749" providerId="LiveId" clId="{78F28B82-DB7B-46B1-B028-9C482FB3FAF6}" dt="2025-04-30T03:08:00.514" v="1123" actId="1076"/>
        <pc:sldMkLst>
          <pc:docMk/>
          <pc:sldMk cId="3235872659" sldId="267"/>
        </pc:sldMkLst>
        <pc:spChg chg="add mod">
          <ac:chgData name="지원 한" userId="64bc6c2895404749" providerId="LiveId" clId="{78F28B82-DB7B-46B1-B028-9C482FB3FAF6}" dt="2025-04-30T03:02:03.798" v="901" actId="1076"/>
          <ac:spMkLst>
            <pc:docMk/>
            <pc:sldMk cId="3235872659" sldId="267"/>
            <ac:spMk id="2" creationId="{890804F4-1CDE-8492-2925-541DAEFCB0F1}"/>
          </ac:spMkLst>
        </pc:spChg>
        <pc:spChg chg="mod">
          <ac:chgData name="지원 한" userId="64bc6c2895404749" providerId="LiveId" clId="{78F28B82-DB7B-46B1-B028-9C482FB3FAF6}" dt="2025-04-30T03:06:30.094" v="1108" actId="20577"/>
          <ac:spMkLst>
            <pc:docMk/>
            <pc:sldMk cId="3235872659" sldId="267"/>
            <ac:spMk id="3" creationId="{E735C653-8205-6A25-A4EC-39F8FE1F7479}"/>
          </ac:spMkLst>
        </pc:spChg>
        <pc:spChg chg="add mod">
          <ac:chgData name="지원 한" userId="64bc6c2895404749" providerId="LiveId" clId="{78F28B82-DB7B-46B1-B028-9C482FB3FAF6}" dt="2025-04-30T03:03:37.315" v="953" actId="1076"/>
          <ac:spMkLst>
            <pc:docMk/>
            <pc:sldMk cId="3235872659" sldId="267"/>
            <ac:spMk id="8" creationId="{8217AB2E-E2A6-2022-4C25-64362D4EC581}"/>
          </ac:spMkLst>
        </pc:spChg>
        <pc:spChg chg="mod">
          <ac:chgData name="지원 한" userId="64bc6c2895404749" providerId="LiveId" clId="{78F28B82-DB7B-46B1-B028-9C482FB3FAF6}" dt="2025-04-30T03:01:32.445" v="898" actId="1076"/>
          <ac:spMkLst>
            <pc:docMk/>
            <pc:sldMk cId="3235872659" sldId="267"/>
            <ac:spMk id="9" creationId="{1975F64C-FF9C-42B9-6ADE-086E1D35F8FA}"/>
          </ac:spMkLst>
        </pc:spChg>
        <pc:spChg chg="mod">
          <ac:chgData name="지원 한" userId="64bc6c2895404749" providerId="LiveId" clId="{78F28B82-DB7B-46B1-B028-9C482FB3FAF6}" dt="2025-04-30T03:02:26.439" v="920" actId="20577"/>
          <ac:spMkLst>
            <pc:docMk/>
            <pc:sldMk cId="3235872659" sldId="267"/>
            <ac:spMk id="10" creationId="{F5E1B7B5-DB6F-AC41-0604-A8F7B1BE5601}"/>
          </ac:spMkLst>
        </pc:spChg>
        <pc:spChg chg="add mod">
          <ac:chgData name="지원 한" userId="64bc6c2895404749" providerId="LiveId" clId="{78F28B82-DB7B-46B1-B028-9C482FB3FAF6}" dt="2025-04-30T03:03:39.630" v="954" actId="1076"/>
          <ac:spMkLst>
            <pc:docMk/>
            <pc:sldMk cId="3235872659" sldId="267"/>
            <ac:spMk id="15" creationId="{DB264113-BC55-0A51-3883-5F54E9C725F5}"/>
          </ac:spMkLst>
        </pc:spChg>
        <pc:spChg chg="add mod">
          <ac:chgData name="지원 한" userId="64bc6c2895404749" providerId="LiveId" clId="{78F28B82-DB7B-46B1-B028-9C482FB3FAF6}" dt="2025-04-30T03:04:50.546" v="997" actId="1076"/>
          <ac:spMkLst>
            <pc:docMk/>
            <pc:sldMk cId="3235872659" sldId="267"/>
            <ac:spMk id="16" creationId="{667A7456-4447-F869-470C-9D0A4BD94FF2}"/>
          </ac:spMkLst>
        </pc:spChg>
        <pc:spChg chg="add mod">
          <ac:chgData name="지원 한" userId="64bc6c2895404749" providerId="LiveId" clId="{78F28B82-DB7B-46B1-B028-9C482FB3FAF6}" dt="2025-04-30T03:04:52.929" v="998" actId="1076"/>
          <ac:spMkLst>
            <pc:docMk/>
            <pc:sldMk cId="3235872659" sldId="267"/>
            <ac:spMk id="17" creationId="{E9A27AFB-0984-05DE-15E7-087C08BF4116}"/>
          </ac:spMkLst>
        </pc:spChg>
        <pc:spChg chg="add mod">
          <ac:chgData name="지원 한" userId="64bc6c2895404749" providerId="LiveId" clId="{78F28B82-DB7B-46B1-B028-9C482FB3FAF6}" dt="2025-04-30T03:04:56.407" v="999" actId="1076"/>
          <ac:spMkLst>
            <pc:docMk/>
            <pc:sldMk cId="3235872659" sldId="267"/>
            <ac:spMk id="18" creationId="{CE382C79-72CC-B6BA-CD69-212C32D40AC5}"/>
          </ac:spMkLst>
        </pc:spChg>
        <pc:spChg chg="add mod">
          <ac:chgData name="지원 한" userId="64bc6c2895404749" providerId="LiveId" clId="{78F28B82-DB7B-46B1-B028-9C482FB3FAF6}" dt="2025-04-30T03:05:12.197" v="1005" actId="2711"/>
          <ac:spMkLst>
            <pc:docMk/>
            <pc:sldMk cId="3235872659" sldId="267"/>
            <ac:spMk id="19" creationId="{742DCBE1-7EFC-B9C4-9C97-C123FB756C30}"/>
          </ac:spMkLst>
        </pc:spChg>
        <pc:spChg chg="add mod">
          <ac:chgData name="지원 한" userId="64bc6c2895404749" providerId="LiveId" clId="{78F28B82-DB7B-46B1-B028-9C482FB3FAF6}" dt="2025-04-30T03:07:53.500" v="1121" actId="1036"/>
          <ac:spMkLst>
            <pc:docMk/>
            <pc:sldMk cId="3235872659" sldId="267"/>
            <ac:spMk id="20" creationId="{BD2D1105-C115-7309-2A84-DAD24305C6E0}"/>
          </ac:spMkLst>
        </pc:spChg>
        <pc:spChg chg="add mod">
          <ac:chgData name="지원 한" userId="64bc6c2895404749" providerId="LiveId" clId="{78F28B82-DB7B-46B1-B028-9C482FB3FAF6}" dt="2025-04-30T03:07:57.811" v="1122" actId="1076"/>
          <ac:spMkLst>
            <pc:docMk/>
            <pc:sldMk cId="3235872659" sldId="267"/>
            <ac:spMk id="21" creationId="{5071E9B2-93A2-DB01-0B24-FCE7B8F71868}"/>
          </ac:spMkLst>
        </pc:spChg>
        <pc:spChg chg="add mod">
          <ac:chgData name="지원 한" userId="64bc6c2895404749" providerId="LiveId" clId="{78F28B82-DB7B-46B1-B028-9C482FB3FAF6}" dt="2025-04-30T03:08:00.514" v="1123" actId="1076"/>
          <ac:spMkLst>
            <pc:docMk/>
            <pc:sldMk cId="3235872659" sldId="267"/>
            <ac:spMk id="22" creationId="{CF16FFCF-AB43-664C-969A-DC993CC13E85}"/>
          </ac:spMkLst>
        </pc:spChg>
        <pc:spChg chg="add mod">
          <ac:chgData name="지원 한" userId="64bc6c2895404749" providerId="LiveId" clId="{78F28B82-DB7B-46B1-B028-9C482FB3FAF6}" dt="2025-04-30T03:06:35.188" v="1109" actId="1076"/>
          <ac:spMkLst>
            <pc:docMk/>
            <pc:sldMk cId="3235872659" sldId="267"/>
            <ac:spMk id="23" creationId="{86319DA8-456D-21E8-62D5-C96BBC126F58}"/>
          </ac:spMkLst>
        </pc:spChg>
        <pc:spChg chg="add mod">
          <ac:chgData name="지원 한" userId="64bc6c2895404749" providerId="LiveId" clId="{78F28B82-DB7B-46B1-B028-9C482FB3FAF6}" dt="2025-04-30T03:06:55.217" v="1115" actId="207"/>
          <ac:spMkLst>
            <pc:docMk/>
            <pc:sldMk cId="3235872659" sldId="267"/>
            <ac:spMk id="24" creationId="{B768378F-B7EF-0492-1415-F8EF5EFB5C6C}"/>
          </ac:spMkLst>
        </pc:spChg>
        <pc:cxnChg chg="add mod">
          <ac:chgData name="지원 한" userId="64bc6c2895404749" providerId="LiveId" clId="{78F28B82-DB7B-46B1-B028-9C482FB3FAF6}" dt="2025-04-30T03:01:49.781" v="900" actId="1076"/>
          <ac:cxnSpMkLst>
            <pc:docMk/>
            <pc:sldMk cId="3235872659" sldId="267"/>
            <ac:cxnSpMk id="4" creationId="{32E64541-157C-7E7A-DE64-59F862A92D8A}"/>
          </ac:cxnSpMkLst>
        </pc:cxnChg>
        <pc:cxnChg chg="add mod">
          <ac:chgData name="지원 한" userId="64bc6c2895404749" providerId="LiveId" clId="{78F28B82-DB7B-46B1-B028-9C482FB3FAF6}" dt="2025-04-30T03:01:49.781" v="900" actId="1076"/>
          <ac:cxnSpMkLst>
            <pc:docMk/>
            <pc:sldMk cId="3235872659" sldId="267"/>
            <ac:cxnSpMk id="6" creationId="{9F355F9A-DC39-84DF-3B8D-CEEA1D74C333}"/>
          </ac:cxnSpMkLst>
        </pc:cxnChg>
        <pc:cxnChg chg="add mod">
          <ac:chgData name="지원 한" userId="64bc6c2895404749" providerId="LiveId" clId="{78F28B82-DB7B-46B1-B028-9C482FB3FAF6}" dt="2025-04-30T03:01:49.781" v="900" actId="1076"/>
          <ac:cxnSpMkLst>
            <pc:docMk/>
            <pc:sldMk cId="3235872659" sldId="267"/>
            <ac:cxnSpMk id="7" creationId="{981337DC-3736-56B1-5B96-F9CA5AE19ED9}"/>
          </ac:cxnSpMkLst>
        </pc:cxnChg>
      </pc:sldChg>
      <pc:sldChg chg="addSp delSp modSp mod delAnim modAnim">
        <pc:chgData name="지원 한" userId="64bc6c2895404749" providerId="LiveId" clId="{78F28B82-DB7B-46B1-B028-9C482FB3FAF6}" dt="2025-04-30T03:48:13.162" v="1511"/>
        <pc:sldMkLst>
          <pc:docMk/>
          <pc:sldMk cId="811173505" sldId="268"/>
        </pc:sldMkLst>
        <pc:spChg chg="add mod">
          <ac:chgData name="지원 한" userId="64bc6c2895404749" providerId="LiveId" clId="{78F28B82-DB7B-46B1-B028-9C482FB3FAF6}" dt="2025-04-30T03:47:06.953" v="1487" actId="20577"/>
          <ac:spMkLst>
            <pc:docMk/>
            <pc:sldMk cId="811173505" sldId="268"/>
            <ac:spMk id="2" creationId="{3B121F2D-A7BD-7B55-E873-26A47967125D}"/>
          </ac:spMkLst>
        </pc:spChg>
        <pc:spChg chg="mod">
          <ac:chgData name="지원 한" userId="64bc6c2895404749" providerId="LiveId" clId="{78F28B82-DB7B-46B1-B028-9C482FB3FAF6}" dt="2025-04-30T03:21:32.326" v="1438" actId="2710"/>
          <ac:spMkLst>
            <pc:docMk/>
            <pc:sldMk cId="811173505" sldId="268"/>
            <ac:spMk id="3" creationId="{E735C653-8205-6A25-A4EC-39F8FE1F7479}"/>
          </ac:spMkLst>
        </pc:spChg>
        <pc:spChg chg="add mod">
          <ac:chgData name="지원 한" userId="64bc6c2895404749" providerId="LiveId" clId="{78F28B82-DB7B-46B1-B028-9C482FB3FAF6}" dt="2025-04-30T03:47:40.535" v="1497" actId="2711"/>
          <ac:spMkLst>
            <pc:docMk/>
            <pc:sldMk cId="811173505" sldId="268"/>
            <ac:spMk id="4" creationId="{BA775F1F-5E70-6F55-C8CC-448D661176DB}"/>
          </ac:spMkLst>
        </pc:spChg>
        <pc:spChg chg="add mod">
          <ac:chgData name="지원 한" userId="64bc6c2895404749" providerId="LiveId" clId="{78F28B82-DB7B-46B1-B028-9C482FB3FAF6}" dt="2025-04-30T03:48:04.207" v="1506" actId="207"/>
          <ac:spMkLst>
            <pc:docMk/>
            <pc:sldMk cId="811173505" sldId="268"/>
            <ac:spMk id="6" creationId="{CF700AE2-1662-570F-88DF-C83FE0F4351D}"/>
          </ac:spMkLst>
        </pc:spChg>
        <pc:spChg chg="mod">
          <ac:chgData name="지원 한" userId="64bc6c2895404749" providerId="LiveId" clId="{78F28B82-DB7B-46B1-B028-9C482FB3FAF6}" dt="2025-04-30T03:46:50.131" v="1480" actId="1076"/>
          <ac:spMkLst>
            <pc:docMk/>
            <pc:sldMk cId="811173505" sldId="268"/>
            <ac:spMk id="10" creationId="{9071EA64-DCB0-F4E0-1908-9240D044ABFE}"/>
          </ac:spMkLst>
        </pc:spChg>
        <pc:spChg chg="mod">
          <ac:chgData name="지원 한" userId="64bc6c2895404749" providerId="LiveId" clId="{78F28B82-DB7B-46B1-B028-9C482FB3FAF6}" dt="2025-04-30T03:22:44.416" v="1478" actId="20577"/>
          <ac:spMkLst>
            <pc:docMk/>
            <pc:sldMk cId="811173505" sldId="268"/>
            <ac:spMk id="11" creationId="{632CB42F-C448-738F-8117-5FA0B60DEC25}"/>
          </ac:spMkLst>
        </pc:spChg>
      </pc:sldChg>
      <pc:sldChg chg="addSp delSp modSp mod delAnim modAnim">
        <pc:chgData name="지원 한" userId="64bc6c2895404749" providerId="LiveId" clId="{78F28B82-DB7B-46B1-B028-9C482FB3FAF6}" dt="2025-05-07T11:10:25.636" v="1759" actId="1076"/>
        <pc:sldMkLst>
          <pc:docMk/>
          <pc:sldMk cId="2733597875" sldId="269"/>
        </pc:sldMkLst>
        <pc:spChg chg="add mod">
          <ac:chgData name="지원 한" userId="64bc6c2895404749" providerId="LiveId" clId="{78F28B82-DB7B-46B1-B028-9C482FB3FAF6}" dt="2025-04-30T03:52:02.781" v="1558" actId="1076"/>
          <ac:spMkLst>
            <pc:docMk/>
            <pc:sldMk cId="2733597875" sldId="269"/>
            <ac:spMk id="2" creationId="{D7E51D18-104E-9FB7-1FAB-8A8045B863CC}"/>
          </ac:spMkLst>
        </pc:spChg>
        <pc:spChg chg="mod">
          <ac:chgData name="지원 한" userId="64bc6c2895404749" providerId="LiveId" clId="{78F28B82-DB7B-46B1-B028-9C482FB3FAF6}" dt="2025-04-30T03:22:07.768" v="1462" actId="2710"/>
          <ac:spMkLst>
            <pc:docMk/>
            <pc:sldMk cId="2733597875" sldId="269"/>
            <ac:spMk id="3" creationId="{E735C653-8205-6A25-A4EC-39F8FE1F7479}"/>
          </ac:spMkLst>
        </pc:spChg>
        <pc:spChg chg="add mod">
          <ac:chgData name="지원 한" userId="64bc6c2895404749" providerId="LiveId" clId="{78F28B82-DB7B-46B1-B028-9C482FB3FAF6}" dt="2025-04-30T03:52:05.648" v="1559" actId="1076"/>
          <ac:spMkLst>
            <pc:docMk/>
            <pc:sldMk cId="2733597875" sldId="269"/>
            <ac:spMk id="4" creationId="{4F14FF11-A342-4386-D004-D7A7F30E741C}"/>
          </ac:spMkLst>
        </pc:spChg>
        <pc:spChg chg="add mod">
          <ac:chgData name="지원 한" userId="64bc6c2895404749" providerId="LiveId" clId="{78F28B82-DB7B-46B1-B028-9C482FB3FAF6}" dt="2025-04-30T03:51:18.059" v="1548" actId="1076"/>
          <ac:spMkLst>
            <pc:docMk/>
            <pc:sldMk cId="2733597875" sldId="269"/>
            <ac:spMk id="6" creationId="{8E5C93FB-FB77-BCF9-D8D0-C4A741F7055F}"/>
          </ac:spMkLst>
        </pc:spChg>
        <pc:spChg chg="add mod">
          <ac:chgData name="지원 한" userId="64bc6c2895404749" providerId="LiveId" clId="{78F28B82-DB7B-46B1-B028-9C482FB3FAF6}" dt="2025-04-30T03:51:21.731" v="1549" actId="1076"/>
          <ac:spMkLst>
            <pc:docMk/>
            <pc:sldMk cId="2733597875" sldId="269"/>
            <ac:spMk id="7" creationId="{257AE44D-8C50-C118-7E10-7CB1173EFB06}"/>
          </ac:spMkLst>
        </pc:spChg>
        <pc:spChg chg="add mod">
          <ac:chgData name="지원 한" userId="64bc6c2895404749" providerId="LiveId" clId="{78F28B82-DB7B-46B1-B028-9C482FB3FAF6}" dt="2025-04-30T03:51:25.127" v="1550" actId="1076"/>
          <ac:spMkLst>
            <pc:docMk/>
            <pc:sldMk cId="2733597875" sldId="269"/>
            <ac:spMk id="8" creationId="{ABFDC509-2D83-E9CA-072C-5C86442F230F}"/>
          </ac:spMkLst>
        </pc:spChg>
        <pc:spChg chg="add mod">
          <ac:chgData name="지원 한" userId="64bc6c2895404749" providerId="LiveId" clId="{78F28B82-DB7B-46B1-B028-9C482FB3FAF6}" dt="2025-05-07T11:10:18.181" v="1757" actId="20577"/>
          <ac:spMkLst>
            <pc:docMk/>
            <pc:sldMk cId="2733597875" sldId="269"/>
            <ac:spMk id="19" creationId="{34EE036E-F18C-DA2A-5B19-34F5646E7ECF}"/>
          </ac:spMkLst>
        </pc:spChg>
        <pc:spChg chg="add mod">
          <ac:chgData name="지원 한" userId="64bc6c2895404749" providerId="LiveId" clId="{78F28B82-DB7B-46B1-B028-9C482FB3FAF6}" dt="2025-05-07T11:10:25.636" v="1759" actId="1076"/>
          <ac:spMkLst>
            <pc:docMk/>
            <pc:sldMk cId="2733597875" sldId="269"/>
            <ac:spMk id="20" creationId="{92730935-96BD-8B70-DE42-B0D32F928FB1}"/>
          </ac:spMkLst>
        </pc:spChg>
        <pc:cxnChg chg="add mod">
          <ac:chgData name="지원 한" userId="64bc6c2895404749" providerId="LiveId" clId="{78F28B82-DB7B-46B1-B028-9C482FB3FAF6}" dt="2025-04-30T03:50:16.237" v="1537" actId="1076"/>
          <ac:cxnSpMkLst>
            <pc:docMk/>
            <pc:sldMk cId="2733597875" sldId="269"/>
            <ac:cxnSpMk id="14" creationId="{AB0866D8-EB24-0F6D-492F-193DE027F198}"/>
          </ac:cxnSpMkLst>
        </pc:cxnChg>
        <pc:cxnChg chg="add mod">
          <ac:chgData name="지원 한" userId="64bc6c2895404749" providerId="LiveId" clId="{78F28B82-DB7B-46B1-B028-9C482FB3FAF6}" dt="2025-04-30T03:50:16.237" v="1537" actId="1076"/>
          <ac:cxnSpMkLst>
            <pc:docMk/>
            <pc:sldMk cId="2733597875" sldId="269"/>
            <ac:cxnSpMk id="17" creationId="{FAA56EA6-AB2A-5E00-BA36-AC2087FF81CC}"/>
          </ac:cxnSpMkLst>
        </pc:cxnChg>
        <pc:cxnChg chg="add mod">
          <ac:chgData name="지원 한" userId="64bc6c2895404749" providerId="LiveId" clId="{78F28B82-DB7B-46B1-B028-9C482FB3FAF6}" dt="2025-04-30T03:50:16.237" v="1537" actId="1076"/>
          <ac:cxnSpMkLst>
            <pc:docMk/>
            <pc:sldMk cId="2733597875" sldId="269"/>
            <ac:cxnSpMk id="18" creationId="{D8F4A3A4-D7E5-62E3-757C-C675494781D8}"/>
          </ac:cxnSpMkLst>
        </pc:cxnChg>
      </pc:sldChg>
      <pc:sldChg chg="addSp delSp modSp add mod ord delAnim modAnim">
        <pc:chgData name="지원 한" userId="64bc6c2895404749" providerId="LiveId" clId="{78F28B82-DB7B-46B1-B028-9C482FB3FAF6}" dt="2025-05-07T12:37:42.799" v="1763" actId="1076"/>
        <pc:sldMkLst>
          <pc:docMk/>
          <pc:sldMk cId="3787540515" sldId="270"/>
        </pc:sldMkLst>
        <pc:spChg chg="add mod">
          <ac:chgData name="지원 한" userId="64bc6c2895404749" providerId="LiveId" clId="{78F28B82-DB7B-46B1-B028-9C482FB3FAF6}" dt="2025-05-07T11:07:10.606" v="1747" actId="20577"/>
          <ac:spMkLst>
            <pc:docMk/>
            <pc:sldMk cId="3787540515" sldId="270"/>
            <ac:spMk id="2" creationId="{0DC26C28-583F-2CF2-130C-2274DAB6FB15}"/>
          </ac:spMkLst>
        </pc:spChg>
        <pc:spChg chg="mod">
          <ac:chgData name="지원 한" userId="64bc6c2895404749" providerId="LiveId" clId="{78F28B82-DB7B-46B1-B028-9C482FB3FAF6}" dt="2025-04-29T09:53:39.294" v="691" actId="20577"/>
          <ac:spMkLst>
            <pc:docMk/>
            <pc:sldMk cId="3787540515" sldId="270"/>
            <ac:spMk id="3" creationId="{DDD8A5FC-B8C1-5781-1B4C-EB40E292ADF9}"/>
          </ac:spMkLst>
        </pc:spChg>
        <pc:spChg chg="mod">
          <ac:chgData name="지원 한" userId="64bc6c2895404749" providerId="LiveId" clId="{78F28B82-DB7B-46B1-B028-9C482FB3FAF6}" dt="2025-04-30T02:59:29.456" v="863" actId="1076"/>
          <ac:spMkLst>
            <pc:docMk/>
            <pc:sldMk cId="3787540515" sldId="270"/>
            <ac:spMk id="4" creationId="{1251D6B1-6982-74F0-9E27-659E973062E7}"/>
          </ac:spMkLst>
        </pc:spChg>
        <pc:spChg chg="add mod">
          <ac:chgData name="지원 한" userId="64bc6c2895404749" providerId="LiveId" clId="{78F28B82-DB7B-46B1-B028-9C482FB3FAF6}" dt="2025-04-30T02:56:48.801" v="833" actId="20577"/>
          <ac:spMkLst>
            <pc:docMk/>
            <pc:sldMk cId="3787540515" sldId="270"/>
            <ac:spMk id="7" creationId="{E0ED1B05-83C0-0EC9-0BFB-E09BD71D16E7}"/>
          </ac:spMkLst>
        </pc:spChg>
        <pc:spChg chg="mod">
          <ac:chgData name="지원 한" userId="64bc6c2895404749" providerId="LiveId" clId="{78F28B82-DB7B-46B1-B028-9C482FB3FAF6}" dt="2025-04-30T02:57:18.239" v="840" actId="207"/>
          <ac:spMkLst>
            <pc:docMk/>
            <pc:sldMk cId="3787540515" sldId="270"/>
            <ac:spMk id="8" creationId="{CE395E5E-5A8A-4E61-9C85-F3057F7C07F1}"/>
          </ac:spMkLst>
        </pc:spChg>
        <pc:spChg chg="mod">
          <ac:chgData name="지원 한" userId="64bc6c2895404749" providerId="LiveId" clId="{78F28B82-DB7B-46B1-B028-9C482FB3FAF6}" dt="2025-04-30T02:58:48.014" v="855" actId="1076"/>
          <ac:spMkLst>
            <pc:docMk/>
            <pc:sldMk cId="3787540515" sldId="270"/>
            <ac:spMk id="9" creationId="{E835E712-1225-7C7C-9FBE-746A3B599B92}"/>
          </ac:spMkLst>
        </pc:spChg>
        <pc:spChg chg="mod">
          <ac:chgData name="지원 한" userId="64bc6c2895404749" providerId="LiveId" clId="{78F28B82-DB7B-46B1-B028-9C482FB3FAF6}" dt="2025-04-29T10:22:24.021" v="765" actId="2710"/>
          <ac:spMkLst>
            <pc:docMk/>
            <pc:sldMk cId="3787540515" sldId="270"/>
            <ac:spMk id="10" creationId="{2FB01B07-42C8-A0F8-08F2-3453A3BA352D}"/>
          </ac:spMkLst>
        </pc:spChg>
        <pc:spChg chg="mod">
          <ac:chgData name="지원 한" userId="64bc6c2895404749" providerId="LiveId" clId="{78F28B82-DB7B-46B1-B028-9C482FB3FAF6}" dt="2025-05-07T11:07:19.638" v="1748" actId="20577"/>
          <ac:spMkLst>
            <pc:docMk/>
            <pc:sldMk cId="3787540515" sldId="270"/>
            <ac:spMk id="12" creationId="{9916EF2C-9814-29B5-4453-8E375FFCB229}"/>
          </ac:spMkLst>
        </pc:spChg>
        <pc:spChg chg="add mod">
          <ac:chgData name="지원 한" userId="64bc6c2895404749" providerId="LiveId" clId="{78F28B82-DB7B-46B1-B028-9C482FB3FAF6}" dt="2025-04-30T02:58:52.633" v="856" actId="1076"/>
          <ac:spMkLst>
            <pc:docMk/>
            <pc:sldMk cId="3787540515" sldId="270"/>
            <ac:spMk id="15" creationId="{7A62ACBB-9CF5-CCAB-9EF4-A2096B2B0AEC}"/>
          </ac:spMkLst>
        </pc:spChg>
        <pc:spChg chg="add mod">
          <ac:chgData name="지원 한" userId="64bc6c2895404749" providerId="LiveId" clId="{78F28B82-DB7B-46B1-B028-9C482FB3FAF6}" dt="2025-04-30T02:57:42.735" v="847" actId="1076"/>
          <ac:spMkLst>
            <pc:docMk/>
            <pc:sldMk cId="3787540515" sldId="270"/>
            <ac:spMk id="18" creationId="{166D93C4-4706-CE99-FAD3-A1C8C53F711A}"/>
          </ac:spMkLst>
        </pc:spChg>
        <pc:spChg chg="add mod">
          <ac:chgData name="지원 한" userId="64bc6c2895404749" providerId="LiveId" clId="{78F28B82-DB7B-46B1-B028-9C482FB3FAF6}" dt="2025-05-07T12:37:37.655" v="1762" actId="1076"/>
          <ac:spMkLst>
            <pc:docMk/>
            <pc:sldMk cId="3787540515" sldId="270"/>
            <ac:spMk id="19" creationId="{8E78C246-DA76-036B-7C89-935149B1233E}"/>
          </ac:spMkLst>
        </pc:spChg>
        <pc:spChg chg="add mod">
          <ac:chgData name="지원 한" userId="64bc6c2895404749" providerId="LiveId" clId="{78F28B82-DB7B-46B1-B028-9C482FB3FAF6}" dt="2025-05-07T12:37:42.799" v="1763" actId="1076"/>
          <ac:spMkLst>
            <pc:docMk/>
            <pc:sldMk cId="3787540515" sldId="270"/>
            <ac:spMk id="20" creationId="{A174A752-A941-C2F8-3D70-83B81E43501B}"/>
          </ac:spMkLst>
        </pc:spChg>
      </pc:sldChg>
      <pc:sldChg chg="addSp delSp modSp add mod ord delAnim modAnim">
        <pc:chgData name="지원 한" userId="64bc6c2895404749" providerId="LiveId" clId="{78F28B82-DB7B-46B1-B028-9C482FB3FAF6}" dt="2025-05-07T11:08:35.468" v="1751"/>
        <pc:sldMkLst>
          <pc:docMk/>
          <pc:sldMk cId="2172272087" sldId="271"/>
        </pc:sldMkLst>
        <pc:spChg chg="mod">
          <ac:chgData name="지원 한" userId="64bc6c2895404749" providerId="LiveId" clId="{78F28B82-DB7B-46B1-B028-9C482FB3FAF6}" dt="2025-04-30T03:09:16.467" v="1167" actId="20577"/>
          <ac:spMkLst>
            <pc:docMk/>
            <pc:sldMk cId="2172272087" sldId="271"/>
            <ac:spMk id="3" creationId="{2C3F9B14-23BF-06F9-C803-AB359271F5D4}"/>
          </ac:spMkLst>
        </pc:spChg>
        <pc:spChg chg="add mod">
          <ac:chgData name="지원 한" userId="64bc6c2895404749" providerId="LiveId" clId="{78F28B82-DB7B-46B1-B028-9C482FB3FAF6}" dt="2025-04-30T03:19:31.276" v="1356" actId="6549"/>
          <ac:spMkLst>
            <pc:docMk/>
            <pc:sldMk cId="2172272087" sldId="271"/>
            <ac:spMk id="6" creationId="{B1DEF106-4F1B-D8C5-0E62-9CA9E21CF396}"/>
          </ac:spMkLst>
        </pc:spChg>
        <pc:spChg chg="mod">
          <ac:chgData name="지원 한" userId="64bc6c2895404749" providerId="LiveId" clId="{78F28B82-DB7B-46B1-B028-9C482FB3FAF6}" dt="2025-04-30T03:20:10.411" v="1390" actId="20577"/>
          <ac:spMkLst>
            <pc:docMk/>
            <pc:sldMk cId="2172272087" sldId="271"/>
            <ac:spMk id="7" creationId="{901D1748-9CB8-8CF1-044D-76CCF90C67D7}"/>
          </ac:spMkLst>
        </pc:spChg>
        <pc:spChg chg="mod">
          <ac:chgData name="지원 한" userId="64bc6c2895404749" providerId="LiveId" clId="{78F28B82-DB7B-46B1-B028-9C482FB3FAF6}" dt="2025-04-30T03:18:45.820" v="1309" actId="948"/>
          <ac:spMkLst>
            <pc:docMk/>
            <pc:sldMk cId="2172272087" sldId="271"/>
            <ac:spMk id="10" creationId="{35CB9EC1-A57B-A85B-F8DA-29E309E140B2}"/>
          </ac:spMkLst>
        </pc:spChg>
        <pc:spChg chg="add mod">
          <ac:chgData name="지원 한" userId="64bc6c2895404749" providerId="LiveId" clId="{78F28B82-DB7B-46B1-B028-9C482FB3FAF6}" dt="2025-04-30T03:19:42.187" v="1373" actId="20577"/>
          <ac:spMkLst>
            <pc:docMk/>
            <pc:sldMk cId="2172272087" sldId="271"/>
            <ac:spMk id="11" creationId="{D2DE0F82-9A3B-2DFA-8D77-F0D57F2C874C}"/>
          </ac:spMkLst>
        </pc:spChg>
        <pc:spChg chg="mod">
          <ac:chgData name="지원 한" userId="64bc6c2895404749" providerId="LiveId" clId="{78F28B82-DB7B-46B1-B028-9C482FB3FAF6}" dt="2025-04-30T03:19:07.038" v="1326" actId="1076"/>
          <ac:spMkLst>
            <pc:docMk/>
            <pc:sldMk cId="2172272087" sldId="271"/>
            <ac:spMk id="12" creationId="{2F95307E-5657-0918-BC2B-06ECF2898634}"/>
          </ac:spMkLst>
        </pc:spChg>
        <pc:spChg chg="add mod">
          <ac:chgData name="지원 한" userId="64bc6c2895404749" providerId="LiveId" clId="{78F28B82-DB7B-46B1-B028-9C482FB3FAF6}" dt="2025-04-30T03:20:42.969" v="1405" actId="6549"/>
          <ac:spMkLst>
            <pc:docMk/>
            <pc:sldMk cId="2172272087" sldId="271"/>
            <ac:spMk id="13" creationId="{EAF5C3DF-716B-9509-331D-C609E26E09F9}"/>
          </ac:spMkLst>
        </pc:spChg>
        <pc:spChg chg="add mod">
          <ac:chgData name="지원 한" userId="64bc6c2895404749" providerId="LiveId" clId="{78F28B82-DB7B-46B1-B028-9C482FB3FAF6}" dt="2025-04-30T03:20:36.349" v="1395" actId="1037"/>
          <ac:spMkLst>
            <pc:docMk/>
            <pc:sldMk cId="2172272087" sldId="271"/>
            <ac:spMk id="14" creationId="{820D2BD8-AB5C-6E51-842F-CAF29525FE4A}"/>
          </ac:spMkLst>
        </pc:spChg>
        <pc:spChg chg="add mod">
          <ac:chgData name="지원 한" userId="64bc6c2895404749" providerId="LiveId" clId="{78F28B82-DB7B-46B1-B028-9C482FB3FAF6}" dt="2025-04-30T03:20:36.349" v="1395" actId="1037"/>
          <ac:spMkLst>
            <pc:docMk/>
            <pc:sldMk cId="2172272087" sldId="271"/>
            <ac:spMk id="16" creationId="{7B822AF7-CD9A-73FE-EC20-76677DDECD58}"/>
          </ac:spMkLst>
        </pc:spChg>
        <pc:spChg chg="add mod">
          <ac:chgData name="지원 한" userId="64bc6c2895404749" providerId="LiveId" clId="{78F28B82-DB7B-46B1-B028-9C482FB3FAF6}" dt="2025-04-30T03:20:58.033" v="1424" actId="20577"/>
          <ac:spMkLst>
            <pc:docMk/>
            <pc:sldMk cId="2172272087" sldId="271"/>
            <ac:spMk id="17" creationId="{29C3213E-B970-31E0-F1F8-D7793E18374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862E8A-F88C-ADAA-06AF-F734102B8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5B9F476-39AE-7E37-683C-4B6015AA0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C5FB1B2-C65D-A201-EF3E-89608B6E0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9C26EE-017C-A5AD-15AF-DA009488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E46F94-9EB8-93C7-B672-A6A69C68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14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0FE079-BAFA-E962-AB22-BC53D2A1D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57A1671-9602-F6B4-1CD7-D0E76D7AB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4FD1DD-4003-224C-B678-A9B04BFD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8C74A4-69D2-2491-4A93-C186FFB71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8EA019F-EFAB-9615-DA2D-EA48F4AE8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774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458D8CF-24E8-3707-D37F-27034A8F9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7384105-56A8-837F-4F09-D9BBDFB13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D4750C-D168-BF66-046F-610A965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9218E78-42C4-C0DF-3B68-55510CCF3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9763DB-45BF-454C-28F7-28AF9B00D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053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B136F9-AEE5-9AD0-33C3-AE5F63BC9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58AB8D-215C-F65F-AF19-97B73AAF8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5F3080-F42D-B2FC-6551-880AB0F2C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372FC88-32DD-5065-1246-312DCC844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1C4934-6466-7B4A-9460-53C76C0C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34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B5C58A-2703-93B3-33F5-CF6C92CFE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922CC81-26F7-5EAB-5033-13318050A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B8B434-030F-4EDC-721E-EAA1FAA5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90BA0E-F27D-9F8A-DCB0-BDB5CC1F1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59B0E9-0C09-3BC2-C73B-3C2BBED4C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49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D77FC4-C9FD-6194-4C07-E7647319F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B57EC5-EF8E-9C5A-4581-97EB52408C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706DC25-71F1-0D64-711D-6BA256847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83433A-A17A-1E2D-0094-CFA00FC3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C0A6C5D-6139-F8C4-C79D-F612295E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D3B7249-FE59-2E00-DF12-EAC0F63FD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81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41A2D5-C4DD-BF49-D0EC-C3B8AE44E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CBF4187-517A-640B-6BDC-58D4A94E6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DF82D97-A9BD-6049-0E7B-1ADAEB94B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9F9AB8E-0391-A657-C75B-63A974E9AC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3D940C0-DB8A-850A-ED46-A15C65D13C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594128E-C7EB-2E48-418F-7E0116C62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984DAEB-30C0-129E-0E5E-EF7516CDA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FB26AD8-75C0-9942-E4E9-13EC37A89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07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01218C-C190-4426-6BFD-61C7C0A96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A7512EC-CB91-9EE3-2B27-88A2AD121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5E0E802-FB0D-643E-10DF-21AAEBEBD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967A161-74BE-336A-A53A-3B7A3082B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485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41DE142-758E-8392-386F-FE91A711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C65C944-F87A-1775-99B7-E25EDCE18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51F6DB-5DF7-7E77-EA89-5AC5286F9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630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D45CD2-4B9B-468D-4299-3E4A99A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11F3F4-DB4B-2713-9FF9-62A25834B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0CB03A-E025-2C1E-16C1-F5D4BFD0E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CFBCFDB-FCD0-BE35-BFC8-4391350E4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F1CB535-069B-070F-DC93-7B5F3699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D16DA57-BB73-85D8-5D5A-E3882B8B5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6853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8D4C40-A247-BCF9-5241-2972BDC08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85EB46C-945A-A190-EB6B-B0BC69B99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8EB51C1-AAAB-7507-A700-983B0C743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26FE833-6224-F13E-DA52-83391E1F5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E5B5041-4A44-8E2E-090A-3028818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2ACF74-F150-8E88-2DE3-4059381B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815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3B181C2-4CC6-11B6-1C82-6D6F21FB9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BAF70C8-08F3-38A1-1D0E-8BD595B9D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95AB3EC-5834-84E3-54D7-C090AE8BA5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324B3F-C4D6-47E8-BF1D-B08378C6DE94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87B583-79A4-96A2-3009-18728297C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BFDDD8-697F-81CB-FD66-7541904D3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239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78433572-1E2E-DF32-4CBA-EF54FC73C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017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8A502B-1CF7-3D3F-4667-F6A55BF73688}"/>
              </a:ext>
            </a:extLst>
          </p:cNvPr>
          <p:cNvSpPr txBox="1"/>
          <p:nvPr/>
        </p:nvSpPr>
        <p:spPr>
          <a:xfrm>
            <a:off x="3406913" y="2928863"/>
            <a:ext cx="7585346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marL="0" marR="0" indent="0" algn="just" fontAlgn="base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60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Be a Smart Shopper</a:t>
            </a:r>
            <a:endParaRPr lang="en-US" altLang="ko-KR" sz="6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1A1856-E25B-EF19-5C5B-0462FDAA4B56}"/>
              </a:ext>
            </a:extLst>
          </p:cNvPr>
          <p:cNvSpPr txBox="1"/>
          <p:nvPr/>
        </p:nvSpPr>
        <p:spPr>
          <a:xfrm>
            <a:off x="2074822" y="3134234"/>
            <a:ext cx="42992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sz="3300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4270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9" name="TextBox 14">
            <a:extLst>
              <a:ext uri="{FF2B5EF4-FFF2-40B4-BE49-F238E27FC236}">
                <a16:creationId xmlns:a16="http://schemas.microsoft.com/office/drawing/2014/main" id="{2DF8BB8E-0A20-A435-A731-F84B806D6640}"/>
              </a:ext>
            </a:extLst>
          </p:cNvPr>
          <p:cNvSpPr txBox="1"/>
          <p:nvPr/>
        </p:nvSpPr>
        <p:spPr>
          <a:xfrm>
            <a:off x="1014122" y="511647"/>
            <a:ext cx="10163756" cy="47677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20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Do you think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you are a smart shopper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? Well, you may think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you are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but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hold on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!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There are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various marketing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strategies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which influence your decisions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Learning about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them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will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make you a smarter shopper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72FA76-E2D1-EC35-7424-3D2A095FA45D}"/>
              </a:ext>
            </a:extLst>
          </p:cNvPr>
          <p:cNvSpPr txBox="1"/>
          <p:nvPr/>
        </p:nvSpPr>
        <p:spPr>
          <a:xfrm>
            <a:off x="5909979" y="2258029"/>
            <a:ext cx="1471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기다려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멈춰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BB01D5-D438-5B7B-7A94-7461C1F1F7A8}"/>
              </a:ext>
            </a:extLst>
          </p:cNvPr>
          <p:cNvSpPr txBox="1"/>
          <p:nvPr/>
        </p:nvSpPr>
        <p:spPr>
          <a:xfrm>
            <a:off x="3013175" y="3232338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 </a:t>
            </a:r>
            <a:r>
              <a:rPr lang="ko-KR" altLang="en-US" b="1" dirty="0">
                <a:solidFill>
                  <a:srgbClr val="FF0000"/>
                </a:solidFill>
              </a:rPr>
              <a:t>전략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31CEF2-A4B0-2D5D-222D-20D081B80DDF}"/>
              </a:ext>
            </a:extLst>
          </p:cNvPr>
          <p:cNvSpPr txBox="1"/>
          <p:nvPr/>
        </p:nvSpPr>
        <p:spPr>
          <a:xfrm>
            <a:off x="3610383" y="1393972"/>
            <a:ext cx="4613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(that) think</a:t>
            </a:r>
            <a:r>
              <a:rPr lang="ko-KR" altLang="en-US" b="1" dirty="0">
                <a:solidFill>
                  <a:srgbClr val="FF0000"/>
                </a:solidFill>
              </a:rPr>
              <a:t>의 목적어 역할을 하는 명사절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A6267D-DB7F-795A-C662-32A8AE0EE802}"/>
              </a:ext>
            </a:extLst>
          </p:cNvPr>
          <p:cNvSpPr txBox="1"/>
          <p:nvPr/>
        </p:nvSpPr>
        <p:spPr>
          <a:xfrm rot="18825266">
            <a:off x="3925007" y="115436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02FAFA-A17A-6F69-92E4-EC5FED56B58C}"/>
              </a:ext>
            </a:extLst>
          </p:cNvPr>
          <p:cNvSpPr txBox="1"/>
          <p:nvPr/>
        </p:nvSpPr>
        <p:spPr>
          <a:xfrm rot="2473799">
            <a:off x="3802656" y="116346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D34950-4F42-DDA1-60C7-C8A7277751E0}"/>
              </a:ext>
            </a:extLst>
          </p:cNvPr>
          <p:cNvSpPr txBox="1"/>
          <p:nvPr/>
        </p:nvSpPr>
        <p:spPr>
          <a:xfrm>
            <a:off x="3618424" y="2388012"/>
            <a:ext cx="2250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(a smart shopper)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F011FE-93F5-547A-0DBC-841479DBDC28}"/>
              </a:ext>
            </a:extLst>
          </p:cNvPr>
          <p:cNvSpPr txBox="1"/>
          <p:nvPr/>
        </p:nvSpPr>
        <p:spPr>
          <a:xfrm rot="18825266">
            <a:off x="4541215" y="217192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71EC2DE-5056-AAC8-23F7-AA03A7825CD3}"/>
              </a:ext>
            </a:extLst>
          </p:cNvPr>
          <p:cNvSpPr txBox="1"/>
          <p:nvPr/>
        </p:nvSpPr>
        <p:spPr>
          <a:xfrm rot="2473799">
            <a:off x="4410155" y="219844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AC315A9-53DF-251C-57CF-B2FF57BBD402}"/>
              </a:ext>
            </a:extLst>
          </p:cNvPr>
          <p:cNvSpPr txBox="1"/>
          <p:nvPr/>
        </p:nvSpPr>
        <p:spPr>
          <a:xfrm>
            <a:off x="7630175" y="2258029"/>
            <a:ext cx="335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there are+</a:t>
            </a:r>
            <a:r>
              <a:rPr lang="ko-KR" altLang="en-US" b="1" dirty="0">
                <a:solidFill>
                  <a:srgbClr val="FF0000"/>
                </a:solidFill>
              </a:rPr>
              <a:t>복수명사</a:t>
            </a:r>
            <a:r>
              <a:rPr lang="en-US" altLang="ko-KR" b="1" dirty="0">
                <a:solidFill>
                  <a:srgbClr val="FF0000"/>
                </a:solidFill>
              </a:rPr>
              <a:t>: ~</a:t>
            </a:r>
            <a:r>
              <a:rPr lang="ko-KR" altLang="en-US" b="1" dirty="0">
                <a:solidFill>
                  <a:srgbClr val="FF0000"/>
                </a:solidFill>
              </a:rPr>
              <a:t>이 있다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95A2CC3-9834-3EA3-CD52-B3A11B1C6C7A}"/>
              </a:ext>
            </a:extLst>
          </p:cNvPr>
          <p:cNvSpPr txBox="1"/>
          <p:nvPr/>
        </p:nvSpPr>
        <p:spPr>
          <a:xfrm>
            <a:off x="4245902" y="3519164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주격 관계대명사절</a:t>
            </a:r>
          </a:p>
        </p:txBody>
      </p: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5241C17F-EDB5-C5B6-BB5A-C5AA2A72815A}"/>
              </a:ext>
            </a:extLst>
          </p:cNvPr>
          <p:cNvCxnSpPr>
            <a:cxnSpLocks/>
          </p:cNvCxnSpPr>
          <p:nvPr/>
        </p:nvCxnSpPr>
        <p:spPr>
          <a:xfrm flipV="1">
            <a:off x="4598658" y="3309782"/>
            <a:ext cx="0" cy="1970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6619CC65-DC04-025B-83AA-1431FF5F9351}"/>
              </a:ext>
            </a:extLst>
          </p:cNvPr>
          <p:cNvCxnSpPr/>
          <p:nvPr/>
        </p:nvCxnSpPr>
        <p:spPr>
          <a:xfrm>
            <a:off x="4592801" y="3515516"/>
            <a:ext cx="10708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CE8843B1-A81A-A41E-A511-CB556033A3A4}"/>
              </a:ext>
            </a:extLst>
          </p:cNvPr>
          <p:cNvCxnSpPr/>
          <p:nvPr/>
        </p:nvCxnSpPr>
        <p:spPr>
          <a:xfrm>
            <a:off x="5663641" y="3318492"/>
            <a:ext cx="0" cy="197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7269783-DC14-9531-187B-423E681DBFB6}"/>
              </a:ext>
            </a:extLst>
          </p:cNvPr>
          <p:cNvSpPr txBox="1"/>
          <p:nvPr/>
        </p:nvSpPr>
        <p:spPr>
          <a:xfrm>
            <a:off x="6343383" y="2995326"/>
            <a:ext cx="242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___________________</a:t>
            </a:r>
          </a:p>
          <a:p>
            <a:pPr fontAlgn="base"/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영향을 주다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D912F4F-E74B-48CB-83CE-C735565FF2B4}"/>
              </a:ext>
            </a:extLst>
          </p:cNvPr>
          <p:cNvSpPr txBox="1"/>
          <p:nvPr/>
        </p:nvSpPr>
        <p:spPr>
          <a:xfrm>
            <a:off x="2481342" y="4254068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동명사구 주어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A88187-3FC6-7245-55F3-BE052C876E08}"/>
              </a:ext>
            </a:extLst>
          </p:cNvPr>
          <p:cNvSpPr txBox="1"/>
          <p:nvPr/>
        </p:nvSpPr>
        <p:spPr>
          <a:xfrm>
            <a:off x="4400617" y="3977069"/>
            <a:ext cx="3575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__________</a:t>
            </a:r>
          </a:p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various marketing strategies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592870-4760-0CF2-07FE-6905B6837B10}"/>
              </a:ext>
            </a:extLst>
          </p:cNvPr>
          <p:cNvSpPr txBox="1"/>
          <p:nvPr/>
        </p:nvSpPr>
        <p:spPr>
          <a:xfrm>
            <a:off x="802828" y="5216708"/>
            <a:ext cx="6415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「</a:t>
            </a:r>
            <a:r>
              <a:rPr lang="en-US" altLang="ko-KR" b="1" dirty="0">
                <a:solidFill>
                  <a:srgbClr val="FF0000"/>
                </a:solidFill>
              </a:rPr>
              <a:t>make+</a:t>
            </a:r>
            <a:r>
              <a:rPr lang="ko-KR" altLang="en-US" b="1" dirty="0">
                <a:solidFill>
                  <a:srgbClr val="FF0000"/>
                </a:solidFill>
              </a:rPr>
              <a:t>목적어</a:t>
            </a:r>
            <a:r>
              <a:rPr lang="en-US" altLang="ko-KR" b="1" dirty="0">
                <a:solidFill>
                  <a:srgbClr val="FF0000"/>
                </a:solidFill>
              </a:rPr>
              <a:t>+</a:t>
            </a:r>
            <a:r>
              <a:rPr lang="ko-KR" altLang="en-US" b="1" dirty="0">
                <a:solidFill>
                  <a:srgbClr val="FF0000"/>
                </a:solidFill>
              </a:rPr>
              <a:t>목적격 보어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명사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」</a:t>
            </a:r>
            <a:r>
              <a:rPr lang="en-US" altLang="ko-KR" b="1" dirty="0">
                <a:solidFill>
                  <a:srgbClr val="FF0000"/>
                </a:solidFill>
              </a:rPr>
              <a:t>: (</a:t>
            </a:r>
            <a:r>
              <a:rPr lang="ko-KR" altLang="en-US" b="1" dirty="0">
                <a:solidFill>
                  <a:srgbClr val="FF0000"/>
                </a:solidFill>
              </a:rPr>
              <a:t>목적어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를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로 만들다</a:t>
            </a:r>
          </a:p>
        </p:txBody>
      </p:sp>
    </p:spTree>
    <p:extLst>
      <p:ext uri="{BB962C8B-B14F-4D97-AF65-F5344CB8AC3E}">
        <p14:creationId xmlns:p14="http://schemas.microsoft.com/office/powerpoint/2010/main" val="17523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0" grpId="0"/>
      <p:bldP spid="12" grpId="0"/>
      <p:bldP spid="13" grpId="0"/>
      <p:bldP spid="17" grpId="0"/>
      <p:bldP spid="18" grpId="0"/>
      <p:bldP spid="19" grpId="0"/>
      <p:bldP spid="20" grpId="0"/>
      <p:bldP spid="21" grpId="0"/>
      <p:bldP spid="25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10" name="TextBox 14">
            <a:extLst>
              <a:ext uri="{FF2B5EF4-FFF2-40B4-BE49-F238E27FC236}">
                <a16:creationId xmlns:a16="http://schemas.microsoft.com/office/drawing/2014/main" id="{06FC85C0-BE20-FB91-862D-1F1E9DE6E5A7}"/>
              </a:ext>
            </a:extLst>
          </p:cNvPr>
          <p:cNvSpPr txBox="1"/>
          <p:nvPr/>
        </p:nvSpPr>
        <p:spPr>
          <a:xfrm>
            <a:off x="1014122" y="1426047"/>
            <a:ext cx="10163756" cy="5814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ko-KR"/>
            </a:defPPr>
            <a:lvl1pPr>
              <a:lnSpc>
                <a:spcPct val="200000"/>
              </a:lnSpc>
              <a:spcBef>
                <a:spcPct val="0"/>
              </a:spcBef>
              <a:defRPr sz="3200" b="1">
                <a:uFill>
                  <a:solidFill>
                    <a:srgbClr val="FF0000"/>
                  </a:solidFill>
                </a:uFill>
                <a:latin typeface="+mj-lt"/>
                <a:ea typeface="+mj-ea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rgbClr val="FF0000"/>
                  </a:solidFill>
                </a:uFill>
              </a:rPr>
              <a:t>Jihoo: 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What? The sale ends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ea typeface="맑은 고딕" panose="020B0503020000020004" pitchFamily="50" charset="-127"/>
              </a:rPr>
              <a:t>in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two hours?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If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I don’t buy the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sneakers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now, I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will have to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buy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them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at a higher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price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.</a:t>
            </a:r>
            <a:endParaRPr lang="en-US" altLang="ko-KR" kern="0" spc="0" dirty="0">
              <a:solidFill>
                <a:srgbClr val="000000"/>
              </a:solidFill>
              <a:effectLst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  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Stop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, Junho! You’re buying the sneakers </a:t>
            </a:r>
          </a:p>
          <a:p>
            <a:pPr>
              <a:lnSpc>
                <a:spcPct val="150000"/>
              </a:lnSpc>
            </a:pP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just because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you don’t want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to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miss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the sale.</a:t>
            </a:r>
            <a:r>
              <a:rPr lang="en-US" altLang="ko-KR" kern="0" dirty="0">
                <a:solidFill>
                  <a:srgbClr val="000000"/>
                </a:solidFill>
                <a:ea typeface="맑은 고딕" panose="020B0503020000020004" pitchFamily="50" charset="-127"/>
              </a:rPr>
              <a:t> 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You’re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ea typeface="맑은 고딕" panose="020B0503020000020004" pitchFamily="50" charset="-127"/>
              </a:rPr>
              <a:t>falling for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a hunger marketing strategy. </a:t>
            </a:r>
            <a:endParaRPr lang="en-US" altLang="ko-KR" kern="0" spc="0" dirty="0">
              <a:solidFill>
                <a:srgbClr val="000000"/>
              </a:solidFill>
              <a:effectLst/>
            </a:endParaRPr>
          </a:p>
          <a:p>
            <a:pPr>
              <a:lnSpc>
                <a:spcPct val="150000"/>
              </a:lnSpc>
            </a:pPr>
            <a:endParaRPr lang="en-US" altLang="ko-KR" kern="0" spc="0" dirty="0">
              <a:solidFill>
                <a:srgbClr val="000000"/>
              </a:solidFill>
              <a:effectLst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8C8B0B74-C8FE-A0AF-F732-DCDF17A910A1}"/>
              </a:ext>
            </a:extLst>
          </p:cNvPr>
          <p:cNvSpPr txBox="1"/>
          <p:nvPr/>
        </p:nvSpPr>
        <p:spPr>
          <a:xfrm>
            <a:off x="1014122" y="211160"/>
            <a:ext cx="9067800" cy="1083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79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7030A0"/>
                </a:solidFill>
                <a:latin typeface="+mj-lt"/>
              </a:rPr>
              <a:t>Hunger</a:t>
            </a:r>
            <a:r>
              <a:rPr lang="ko-KR" altLang="en-US" sz="40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US" altLang="ko-KR" sz="4000" b="1" dirty="0">
                <a:solidFill>
                  <a:srgbClr val="7030A0"/>
                </a:solidFill>
                <a:latin typeface="+mj-lt"/>
              </a:rPr>
              <a:t>Marketing</a:t>
            </a:r>
            <a:endParaRPr lang="en-US" sz="40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F2CCBB-1A6B-4830-4AB4-FBA30FD8C70D}"/>
              </a:ext>
            </a:extLst>
          </p:cNvPr>
          <p:cNvSpPr txBox="1"/>
          <p:nvPr/>
        </p:nvSpPr>
        <p:spPr>
          <a:xfrm>
            <a:off x="9058457" y="2005726"/>
            <a:ext cx="2989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조건의 접속사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만약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라면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AF6FE6-BA5A-A7C5-69C3-99AFF21799F0}"/>
              </a:ext>
            </a:extLst>
          </p:cNvPr>
          <p:cNvSpPr txBox="1"/>
          <p:nvPr/>
        </p:nvSpPr>
        <p:spPr>
          <a:xfrm>
            <a:off x="2346533" y="5720457"/>
            <a:ext cx="2020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fall for: ~</a:t>
            </a:r>
            <a:r>
              <a:rPr lang="ko-KR" altLang="en-US" b="1" dirty="0">
                <a:solidFill>
                  <a:srgbClr val="FF0000"/>
                </a:solidFill>
              </a:rPr>
              <a:t>에 속다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D7B412-48A4-633F-571A-BB183C6244A9}"/>
              </a:ext>
            </a:extLst>
          </p:cNvPr>
          <p:cNvSpPr txBox="1"/>
          <p:nvPr/>
        </p:nvSpPr>
        <p:spPr>
          <a:xfrm>
            <a:off x="938336" y="4974319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이유의 부사절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단지 </a:t>
            </a:r>
            <a:r>
              <a:rPr lang="en-US" altLang="ko-KR" b="1" dirty="0">
                <a:solidFill>
                  <a:srgbClr val="FF0000"/>
                </a:solidFill>
              </a:rPr>
              <a:t>~ </a:t>
            </a:r>
            <a:r>
              <a:rPr lang="ko-KR" altLang="en-US" b="1" dirty="0">
                <a:solidFill>
                  <a:srgbClr val="FF0000"/>
                </a:solidFill>
              </a:rPr>
              <a:t>때문에</a:t>
            </a:r>
            <a:r>
              <a:rPr lang="en-US" altLang="ko-KR" b="1" dirty="0">
                <a:solidFill>
                  <a:srgbClr val="FF0000"/>
                </a:solidFill>
              </a:rPr>
              <a:t>) 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8DAA0-DF77-9C40-D069-4441F12C48EF}"/>
              </a:ext>
            </a:extLst>
          </p:cNvPr>
          <p:cNvSpPr txBox="1"/>
          <p:nvPr/>
        </p:nvSpPr>
        <p:spPr>
          <a:xfrm>
            <a:off x="2545569" y="2738518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b="1" dirty="0">
                <a:solidFill>
                  <a:srgbClr val="FF0000"/>
                </a:solidFill>
              </a:rPr>
              <a:t> 운동화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E474DB-54C0-039C-CDC8-6C06E49BAB75}"/>
              </a:ext>
            </a:extLst>
          </p:cNvPr>
          <p:cNvSpPr txBox="1"/>
          <p:nvPr/>
        </p:nvSpPr>
        <p:spPr>
          <a:xfrm>
            <a:off x="5929741" y="2783975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해야 할 것이다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0ED93B-5CD7-9D30-4C46-4C8D64552F05}"/>
              </a:ext>
            </a:extLst>
          </p:cNvPr>
          <p:cNvSpPr txBox="1"/>
          <p:nvPr/>
        </p:nvSpPr>
        <p:spPr>
          <a:xfrm>
            <a:off x="1395412" y="420760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명령문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C5E786-4005-BAB4-05F6-B083DA8256DB}"/>
              </a:ext>
            </a:extLst>
          </p:cNvPr>
          <p:cNvSpPr txBox="1"/>
          <p:nvPr/>
        </p:nvSpPr>
        <p:spPr>
          <a:xfrm>
            <a:off x="6371276" y="2021766"/>
            <a:ext cx="2433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ea typeface="함초롬돋움" panose="020B0604000101010101" pitchFamily="50" charset="-127"/>
                <a:cs typeface="함초롬돋움" panose="020B0604000101010101" pitchFamily="50" charset="-127"/>
              </a:rPr>
              <a:t>󰃤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시간</a:t>
            </a:r>
            <a:r>
              <a:rPr lang="en-US" altLang="ko-KR" b="1" dirty="0">
                <a:solidFill>
                  <a:srgbClr val="FF0000"/>
                </a:solidFill>
              </a:rPr>
              <a:t>)~ </a:t>
            </a:r>
            <a:r>
              <a:rPr lang="ko-KR" altLang="en-US" b="1" dirty="0">
                <a:solidFill>
                  <a:srgbClr val="FF0000"/>
                </a:solidFill>
              </a:rPr>
              <a:t>후에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만에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637F2D-56E0-4D4E-5447-3ACA52E58F04}"/>
              </a:ext>
            </a:extLst>
          </p:cNvPr>
          <p:cNvSpPr txBox="1"/>
          <p:nvPr/>
        </p:nvSpPr>
        <p:spPr>
          <a:xfrm>
            <a:off x="8970246" y="2772499"/>
            <a:ext cx="1466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sneakers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E8CAE3-1230-B9C4-B881-DDC39ACB368D}"/>
              </a:ext>
            </a:extLst>
          </p:cNvPr>
          <p:cNvSpPr txBox="1"/>
          <p:nvPr/>
        </p:nvSpPr>
        <p:spPr>
          <a:xfrm>
            <a:off x="2346533" y="3516412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b="1" dirty="0">
                <a:solidFill>
                  <a:srgbClr val="FF0000"/>
                </a:solidFill>
              </a:rPr>
              <a:t> 가격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F934C8-05A7-485A-87DC-81FF8285F02F}"/>
              </a:ext>
            </a:extLst>
          </p:cNvPr>
          <p:cNvSpPr txBox="1"/>
          <p:nvPr/>
        </p:nvSpPr>
        <p:spPr>
          <a:xfrm>
            <a:off x="7441656" y="4229202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┌ </a:t>
            </a:r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놓치다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B5E83A-CDEE-5570-D550-C8E39880FDF7}"/>
              </a:ext>
            </a:extLst>
          </p:cNvPr>
          <p:cNvSpPr txBox="1"/>
          <p:nvPr/>
        </p:nvSpPr>
        <p:spPr>
          <a:xfrm>
            <a:off x="926741" y="1241381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b="1" dirty="0">
                <a:solidFill>
                  <a:srgbClr val="FF0000"/>
                </a:solidFill>
              </a:rPr>
              <a:t> 배고픔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B1B7E1-C079-83EE-8760-DCAB02054E2C}"/>
              </a:ext>
            </a:extLst>
          </p:cNvPr>
          <p:cNvSpPr txBox="1"/>
          <p:nvPr/>
        </p:nvSpPr>
        <p:spPr>
          <a:xfrm>
            <a:off x="938336" y="752815"/>
            <a:ext cx="1915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sz="3200" b="1" u="sng" dirty="0">
                <a:solidFill>
                  <a:srgbClr val="FF0000"/>
                </a:solidFill>
              </a:rPr>
              <a:t>            </a:t>
            </a:r>
            <a:endParaRPr lang="ko-KR" alt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1DCB79-9570-6C71-DEC0-B7AE22C181FF}"/>
              </a:ext>
            </a:extLst>
          </p:cNvPr>
          <p:cNvSpPr txBox="1"/>
          <p:nvPr/>
        </p:nvSpPr>
        <p:spPr>
          <a:xfrm>
            <a:off x="6572475" y="4974319"/>
            <a:ext cx="3130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명사적 용법</a:t>
            </a:r>
            <a:r>
              <a:rPr lang="en-US" altLang="ko-KR" b="1" dirty="0">
                <a:solidFill>
                  <a:srgbClr val="FF0000"/>
                </a:solidFill>
              </a:rPr>
              <a:t>(want</a:t>
            </a:r>
            <a:r>
              <a:rPr lang="ko-KR" altLang="en-US" b="1" dirty="0">
                <a:solidFill>
                  <a:srgbClr val="FF0000"/>
                </a:solidFill>
              </a:rPr>
              <a:t>의 목적어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44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16" grpId="0"/>
      <p:bldP spid="17" grpId="0"/>
      <p:bldP spid="4" grpId="0"/>
      <p:bldP spid="9" grpId="0"/>
      <p:bldP spid="11" grpId="0"/>
      <p:bldP spid="12" grpId="0"/>
      <p:bldP spid="13" grpId="0"/>
      <p:bldP spid="14" grpId="0"/>
      <p:bldP spid="2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EE96607D-6EBD-35F4-3BC5-0A77CC2E8E16}"/>
              </a:ext>
            </a:extLst>
          </p:cNvPr>
          <p:cNvSpPr txBox="1"/>
          <p:nvPr/>
        </p:nvSpPr>
        <p:spPr>
          <a:xfrm>
            <a:off x="1014122" y="511647"/>
            <a:ext cx="10163756" cy="37828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20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  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If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people can buy a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product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only for a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limited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time, they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often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feel “hungry”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for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and want to buy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About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missing the sale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don’t worry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Junho. You’ll soon see a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similar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sale again.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ADBCD2-B75E-CF03-81CF-2905CBC34F80}"/>
              </a:ext>
            </a:extLst>
          </p:cNvPr>
          <p:cNvSpPr txBox="1"/>
          <p:nvPr/>
        </p:nvSpPr>
        <p:spPr>
          <a:xfrm>
            <a:off x="1323151" y="1340899"/>
            <a:ext cx="3041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조건의 접속사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만약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라면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48CA54-CBCA-E9E2-20D0-9C90C5C597BA}"/>
              </a:ext>
            </a:extLst>
          </p:cNvPr>
          <p:cNvSpPr txBox="1"/>
          <p:nvPr/>
        </p:nvSpPr>
        <p:spPr>
          <a:xfrm>
            <a:off x="8132700" y="2219799"/>
            <a:ext cx="1502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a product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B96650-03F7-69BB-041E-832E643F80D7}"/>
              </a:ext>
            </a:extLst>
          </p:cNvPr>
          <p:cNvSpPr txBox="1"/>
          <p:nvPr/>
        </p:nvSpPr>
        <p:spPr>
          <a:xfrm>
            <a:off x="8277016" y="2621452"/>
            <a:ext cx="2989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┌ 부정명령문</a:t>
            </a:r>
            <a:r>
              <a:rPr lang="en-US" altLang="ko-KR" b="1" dirty="0">
                <a:solidFill>
                  <a:srgbClr val="FF0000"/>
                </a:solidFill>
              </a:rPr>
              <a:t>(~</a:t>
            </a:r>
            <a:r>
              <a:rPr lang="ko-KR" altLang="en-US" b="1" dirty="0">
                <a:solidFill>
                  <a:srgbClr val="FF0000"/>
                </a:solidFill>
              </a:rPr>
              <a:t>하지 마라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88506-B246-4DA3-ADD0-CC71B809AC28}"/>
              </a:ext>
            </a:extLst>
          </p:cNvPr>
          <p:cNvSpPr txBox="1"/>
          <p:nvPr/>
        </p:nvSpPr>
        <p:spPr>
          <a:xfrm>
            <a:off x="5768380" y="1340899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 </a:t>
            </a:r>
            <a:r>
              <a:rPr lang="ko-KR" altLang="en-US" b="1" dirty="0">
                <a:solidFill>
                  <a:srgbClr val="FF0000"/>
                </a:solidFill>
              </a:rPr>
              <a:t>상품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제품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659436-8053-351B-A85C-31A54F51B632}"/>
              </a:ext>
            </a:extLst>
          </p:cNvPr>
          <p:cNvSpPr txBox="1"/>
          <p:nvPr/>
        </p:nvSpPr>
        <p:spPr>
          <a:xfrm>
            <a:off x="9758629" y="1340899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</a:t>
            </a:r>
            <a:r>
              <a:rPr lang="ko-KR" altLang="en-US" b="1" dirty="0">
                <a:solidFill>
                  <a:srgbClr val="FF0000"/>
                </a:solidFill>
              </a:rPr>
              <a:t> 한정된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제한된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A4840F-75D6-5F07-8B06-957BF723FBE1}"/>
              </a:ext>
            </a:extLst>
          </p:cNvPr>
          <p:cNvSpPr txBox="1"/>
          <p:nvPr/>
        </p:nvSpPr>
        <p:spPr>
          <a:xfrm>
            <a:off x="4233409" y="2272053"/>
            <a:ext cx="3536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>
                <a:latin typeface="+mn-ea"/>
                <a:cs typeface="함초롬돋움" panose="020B0604000101010101" pitchFamily="50" charset="-127"/>
              </a:rPr>
              <a:t>감각동사</a:t>
            </a:r>
            <a:r>
              <a:rPr lang="en-US" altLang="ko-KR" dirty="0">
                <a:latin typeface="+mn-ea"/>
                <a:cs typeface="함초롬돋움" panose="020B0604000101010101" pitchFamily="50" charset="-127"/>
              </a:rPr>
              <a:t>+</a:t>
            </a:r>
            <a:r>
              <a:rPr lang="ko-KR" altLang="en-US" dirty="0">
                <a:latin typeface="+mn-ea"/>
                <a:cs typeface="함초롬돋움" panose="020B0604000101010101" pitchFamily="50" charset="-127"/>
              </a:rPr>
              <a:t>형용사</a:t>
            </a:r>
            <a:r>
              <a:rPr lang="en-US" altLang="ko-KR" dirty="0">
                <a:latin typeface="+mn-ea"/>
                <a:cs typeface="함초롬돋움" panose="020B0604000101010101" pitchFamily="50" charset="-127"/>
              </a:rPr>
              <a:t>(~</a:t>
            </a:r>
            <a:r>
              <a:rPr lang="ko-KR" altLang="en-US" dirty="0">
                <a:latin typeface="+mn-ea"/>
                <a:cs typeface="함초롬돋움" panose="020B0604000101010101" pitchFamily="50" charset="-127"/>
              </a:rPr>
              <a:t>하게 느끼다</a:t>
            </a:r>
            <a:r>
              <a:rPr lang="en-US" altLang="ko-KR" dirty="0">
                <a:latin typeface="+mn-ea"/>
                <a:cs typeface="함초롬돋움" panose="020B0604000101010101" pitchFamily="50" charset="-127"/>
              </a:rPr>
              <a:t>)</a:t>
            </a:r>
            <a:endParaRPr lang="ko-KR" altLang="en-US" dirty="0">
              <a:latin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F5A4AF-857E-F8A2-AC8F-E2FB30F6D8A8}"/>
              </a:ext>
            </a:extLst>
          </p:cNvPr>
          <p:cNvSpPr txBox="1"/>
          <p:nvPr/>
        </p:nvSpPr>
        <p:spPr>
          <a:xfrm>
            <a:off x="1826523" y="3250138"/>
            <a:ext cx="1502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a product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8DA066-34A1-88C2-DC3B-A75E62715548}"/>
              </a:ext>
            </a:extLst>
          </p:cNvPr>
          <p:cNvSpPr txBox="1"/>
          <p:nvPr/>
        </p:nvSpPr>
        <p:spPr>
          <a:xfrm>
            <a:off x="3776730" y="3267556"/>
            <a:ext cx="4895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전치사 </a:t>
            </a:r>
            <a:r>
              <a:rPr lang="en-US" altLang="ko-KR" b="1" dirty="0">
                <a:solidFill>
                  <a:srgbClr val="FF0000"/>
                </a:solidFill>
              </a:rPr>
              <a:t>about</a:t>
            </a:r>
            <a:r>
              <a:rPr lang="ko-KR" altLang="en-US" b="1" dirty="0">
                <a:solidFill>
                  <a:srgbClr val="FF0000"/>
                </a:solidFill>
              </a:rPr>
              <a:t>의 목적어 역할을 하는 동명사구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8DD855-E998-2C23-FD92-C18885C5421E}"/>
              </a:ext>
            </a:extLst>
          </p:cNvPr>
          <p:cNvSpPr txBox="1"/>
          <p:nvPr/>
        </p:nvSpPr>
        <p:spPr>
          <a:xfrm>
            <a:off x="4252302" y="4281474"/>
            <a:ext cx="2008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</a:t>
            </a:r>
            <a:r>
              <a:rPr lang="ko-KR" altLang="en-US" b="1" dirty="0">
                <a:solidFill>
                  <a:srgbClr val="FF0000"/>
                </a:solidFill>
              </a:rPr>
              <a:t> 비슷한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유사한</a:t>
            </a:r>
          </a:p>
        </p:txBody>
      </p:sp>
    </p:spTree>
    <p:extLst>
      <p:ext uri="{BB962C8B-B14F-4D97-AF65-F5344CB8AC3E}">
        <p14:creationId xmlns:p14="http://schemas.microsoft.com/office/powerpoint/2010/main" val="206869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9" grpId="0"/>
      <p:bldP spid="2" grpId="0"/>
      <p:bldP spid="4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0D6A3-C992-BB14-BD05-0386B87A2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AFC0F0F-AE5F-9428-537D-AAA97A748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10" name="TextBox 14">
            <a:extLst>
              <a:ext uri="{FF2B5EF4-FFF2-40B4-BE49-F238E27FC236}">
                <a16:creationId xmlns:a16="http://schemas.microsoft.com/office/drawing/2014/main" id="{2FB01B07-42C8-A0F8-08F2-3453A3BA352D}"/>
              </a:ext>
            </a:extLst>
          </p:cNvPr>
          <p:cNvSpPr txBox="1"/>
          <p:nvPr/>
        </p:nvSpPr>
        <p:spPr>
          <a:xfrm>
            <a:off x="1014122" y="1638189"/>
            <a:ext cx="10163756" cy="35981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ko-KR"/>
            </a:defPPr>
            <a:lvl1pPr>
              <a:lnSpc>
                <a:spcPct val="200000"/>
              </a:lnSpc>
              <a:spcBef>
                <a:spcPct val="0"/>
              </a:spcBef>
              <a:defRPr sz="3200" b="1">
                <a:uFill>
                  <a:solidFill>
                    <a:srgbClr val="FF0000"/>
                  </a:solidFill>
                </a:uFill>
                <a:latin typeface="+mj-lt"/>
                <a:ea typeface="+mj-ea"/>
              </a:defRPr>
            </a:lvl1pPr>
          </a:lstStyle>
          <a:p>
            <a:pPr fontAlgn="base"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Yuna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rgbClr val="FF0000"/>
                  </a:solidFill>
                </a:uFill>
              </a:rPr>
              <a:t>: </a:t>
            </a:r>
            <a:r>
              <a:rPr lang="en-US" altLang="ko-KR" dirty="0"/>
              <a:t>That’s the </a:t>
            </a:r>
            <a:r>
              <a:rPr lang="en-US" altLang="ko-KR" u="sng" dirty="0"/>
              <a:t>hot</a:t>
            </a:r>
            <a:r>
              <a:rPr lang="en-US" altLang="ko-KR" dirty="0"/>
              <a:t>test dress on social media now. </a:t>
            </a:r>
            <a:r>
              <a:rPr lang="en-US" altLang="ko-KR" u="sng" dirty="0"/>
              <a:t>Lots of</a:t>
            </a:r>
            <a:r>
              <a:rPr lang="en-US" altLang="ko-KR" dirty="0"/>
              <a:t> people are wearing </a:t>
            </a:r>
            <a:r>
              <a:rPr lang="en-US" altLang="ko-KR" u="sng" dirty="0"/>
              <a:t>it</a:t>
            </a:r>
            <a:r>
              <a:rPr lang="en-US" altLang="ko-KR" dirty="0"/>
              <a:t>. I </a:t>
            </a:r>
            <a:r>
              <a:rPr lang="en-US" altLang="ko-KR" u="sng" dirty="0"/>
              <a:t>have to</a:t>
            </a:r>
            <a:r>
              <a:rPr lang="en-US" altLang="ko-KR" dirty="0"/>
              <a:t> get that dress, too!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en-US" altLang="ko-KR" u="sng" dirty="0"/>
              <a:t>Wait</a:t>
            </a:r>
            <a:r>
              <a:rPr lang="en-US" altLang="ko-KR" dirty="0"/>
              <a:t>, Yuna! You only want the dress </a:t>
            </a:r>
            <a:r>
              <a:rPr lang="en-US" altLang="ko-KR" u="sng" dirty="0"/>
              <a:t>because</a:t>
            </a:r>
            <a:r>
              <a:rPr lang="en-US" altLang="ko-KR" dirty="0"/>
              <a:t> you saw </a:t>
            </a:r>
            <a:r>
              <a:rPr lang="en-US" altLang="ko-KR" u="sng" dirty="0"/>
              <a:t>it</a:t>
            </a:r>
            <a:r>
              <a:rPr lang="en-US" altLang="ko-KR" dirty="0"/>
              <a:t> </a:t>
            </a:r>
            <a:r>
              <a:rPr lang="en-US" altLang="ko-KR" u="sng" dirty="0"/>
              <a:t>again and again</a:t>
            </a:r>
            <a:r>
              <a:rPr lang="en-US" altLang="ko-KR" dirty="0"/>
              <a:t> on social media. </a:t>
            </a:r>
            <a:endParaRPr lang="en-US" dirty="0"/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DDD8A5FC-B8C1-5781-1B4C-EB40E292ADF9}"/>
              </a:ext>
            </a:extLst>
          </p:cNvPr>
          <p:cNvSpPr txBox="1"/>
          <p:nvPr/>
        </p:nvSpPr>
        <p:spPr>
          <a:xfrm>
            <a:off x="1014122" y="306956"/>
            <a:ext cx="9067800" cy="1083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79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7030A0"/>
                </a:solidFill>
                <a:latin typeface="+mj-lt"/>
              </a:rPr>
              <a:t>Viral</a:t>
            </a:r>
            <a:r>
              <a:rPr lang="ko-KR" altLang="en-US" sz="40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US" altLang="ko-KR" sz="4000" b="1" dirty="0">
                <a:solidFill>
                  <a:srgbClr val="7030A0"/>
                </a:solidFill>
                <a:latin typeface="+mj-lt"/>
              </a:rPr>
              <a:t>Marketing</a:t>
            </a:r>
            <a:endParaRPr lang="en-US" sz="40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395E5E-5A8A-4E61-9C85-F3057F7C07F1}"/>
              </a:ext>
            </a:extLst>
          </p:cNvPr>
          <p:cNvSpPr txBox="1"/>
          <p:nvPr/>
        </p:nvSpPr>
        <p:spPr>
          <a:xfrm>
            <a:off x="917461" y="2932908"/>
            <a:ext cx="2102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A lot of, Many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51D6B1-6982-74F0-9E27-659E973062E7}"/>
              </a:ext>
            </a:extLst>
          </p:cNvPr>
          <p:cNvSpPr txBox="1"/>
          <p:nvPr/>
        </p:nvSpPr>
        <p:spPr>
          <a:xfrm>
            <a:off x="8609667" y="4412293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이유의 접속사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35E712-1225-7C7C-9FBE-746A3B599B92}"/>
              </a:ext>
            </a:extLst>
          </p:cNvPr>
          <p:cNvSpPr txBox="1"/>
          <p:nvPr/>
        </p:nvSpPr>
        <p:spPr>
          <a:xfrm>
            <a:off x="1428664" y="441229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명령문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16EF2C-9814-29B5-4453-8E375FFCB229}"/>
              </a:ext>
            </a:extLst>
          </p:cNvPr>
          <p:cNvSpPr txBox="1"/>
          <p:nvPr/>
        </p:nvSpPr>
        <p:spPr>
          <a:xfrm>
            <a:off x="7481155" y="2303453"/>
            <a:ext cx="1669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┌ ~</a:t>
            </a:r>
            <a:r>
              <a:rPr lang="ko-KR" altLang="en-US" b="1" dirty="0">
                <a:solidFill>
                  <a:srgbClr val="FF0000"/>
                </a:solidFill>
              </a:rPr>
              <a:t>해야 한다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C26C28-583F-2CF2-130C-2274DAB6FB15}"/>
              </a:ext>
            </a:extLst>
          </p:cNvPr>
          <p:cNvSpPr txBox="1"/>
          <p:nvPr/>
        </p:nvSpPr>
        <p:spPr>
          <a:xfrm>
            <a:off x="938336" y="848611"/>
            <a:ext cx="13388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sz="3200" b="1" u="sng" dirty="0">
                <a:solidFill>
                  <a:srgbClr val="FF0000"/>
                </a:solidFill>
              </a:rPr>
              <a:t>        </a:t>
            </a:r>
            <a:endParaRPr lang="ko-KR" alt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62ACBB-9CF5-CCAB-9EF4-A2096B2B0AEC}"/>
              </a:ext>
            </a:extLst>
          </p:cNvPr>
          <p:cNvSpPr txBox="1"/>
          <p:nvPr/>
        </p:nvSpPr>
        <p:spPr>
          <a:xfrm>
            <a:off x="935741" y="1346722"/>
            <a:ext cx="186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 </a:t>
            </a:r>
            <a:r>
              <a:rPr lang="ko-KR" altLang="en-US" b="1" dirty="0">
                <a:solidFill>
                  <a:srgbClr val="FF0000"/>
                </a:solidFill>
              </a:rPr>
              <a:t>바이러스성의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ED1B05-83C0-0EC9-0BFB-E09BD71D16E7}"/>
              </a:ext>
            </a:extLst>
          </p:cNvPr>
          <p:cNvSpPr txBox="1"/>
          <p:nvPr/>
        </p:nvSpPr>
        <p:spPr>
          <a:xfrm>
            <a:off x="4134934" y="2240709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 </a:t>
            </a:r>
            <a:r>
              <a:rPr lang="ko-KR" altLang="en-US" b="1" dirty="0">
                <a:solidFill>
                  <a:srgbClr val="FF0000"/>
                </a:solidFill>
              </a:rPr>
              <a:t>인기 있는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6D93C4-4706-CE99-FAD3-A1C8C53F711A}"/>
              </a:ext>
            </a:extLst>
          </p:cNvPr>
          <p:cNvSpPr txBox="1"/>
          <p:nvPr/>
        </p:nvSpPr>
        <p:spPr>
          <a:xfrm>
            <a:off x="6303202" y="2932908"/>
            <a:ext cx="2306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the hottest dress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78C246-DA76-036B-7C89-935149B1233E}"/>
              </a:ext>
            </a:extLst>
          </p:cNvPr>
          <p:cNvSpPr txBox="1"/>
          <p:nvPr/>
        </p:nvSpPr>
        <p:spPr>
          <a:xfrm>
            <a:off x="1418011" y="5137300"/>
            <a:ext cx="1445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the dress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174A752-A941-C2F8-3D70-83B81E43501B}"/>
              </a:ext>
            </a:extLst>
          </p:cNvPr>
          <p:cNvSpPr txBox="1"/>
          <p:nvPr/>
        </p:nvSpPr>
        <p:spPr>
          <a:xfrm>
            <a:off x="2937330" y="5186827"/>
            <a:ext cx="2395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계속해서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되풀이해서</a:t>
            </a:r>
          </a:p>
        </p:txBody>
      </p:sp>
    </p:spTree>
    <p:extLst>
      <p:ext uri="{BB962C8B-B14F-4D97-AF65-F5344CB8AC3E}">
        <p14:creationId xmlns:p14="http://schemas.microsoft.com/office/powerpoint/2010/main" val="378754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9" grpId="0"/>
      <p:bldP spid="12" grpId="0"/>
      <p:bldP spid="15" grpId="0"/>
      <p:bldP spid="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E735C653-8205-6A25-A4EC-39F8FE1F7479}"/>
              </a:ext>
            </a:extLst>
          </p:cNvPr>
          <p:cNvSpPr txBox="1"/>
          <p:nvPr/>
        </p:nvSpPr>
        <p:spPr>
          <a:xfrm>
            <a:off x="1014122" y="511647"/>
            <a:ext cx="10163756" cy="5407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isn’t just you. There are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 lot of people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who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fall for a viral marketing strategy. Why?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3200" b="1" kern="100" dirty="0">
                <a:solidFill>
                  <a:srgbClr val="000000"/>
                </a:solidFill>
                <a:latin typeface="+mj-lt"/>
                <a:ea typeface="맑은 고딕" panose="020B0503020000020004" pitchFamily="50" charset="-127"/>
              </a:rPr>
              <a:t>  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Information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about a product can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spread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quickly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and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widely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on the Internet, just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like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a “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virus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.” 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If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a product becomes hot on social media, people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naturally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want to have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Yuna, just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remember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3200" b="1" kern="100" spc="0" dirty="0">
                <a:solidFill>
                  <a:srgbClr val="FF0000"/>
                </a:solidFill>
                <a:effectLst/>
                <a:latin typeface="+mj-lt"/>
                <a:ea typeface="맑은 고딕" panose="020B0503020000020004" pitchFamily="50" charset="-127"/>
              </a:rPr>
              <a:t>[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that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a popular product is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n’t always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right for you</a:t>
            </a:r>
            <a:r>
              <a:rPr lang="en-US" altLang="ko-KR" sz="3200" b="1" kern="100" spc="0" dirty="0">
                <a:solidFill>
                  <a:srgbClr val="FF0000"/>
                </a:solidFill>
                <a:effectLst/>
                <a:latin typeface="+mj-lt"/>
                <a:ea typeface="맑은 고딕" panose="020B0503020000020004" pitchFamily="50" charset="-127"/>
              </a:rPr>
              <a:t>]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75F64C-FF9C-42B9-6ADE-086E1D35F8FA}"/>
              </a:ext>
            </a:extLst>
          </p:cNvPr>
          <p:cNvSpPr txBox="1"/>
          <p:nvPr/>
        </p:nvSpPr>
        <p:spPr>
          <a:xfrm>
            <a:off x="927012" y="1129033"/>
            <a:ext cx="2342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앞 문장 전체의 내용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E1B7B5-DB6F-AC41-0604-A8F7B1BE5601}"/>
              </a:ext>
            </a:extLst>
          </p:cNvPr>
          <p:cNvSpPr txBox="1"/>
          <p:nvPr/>
        </p:nvSpPr>
        <p:spPr>
          <a:xfrm>
            <a:off x="1354213" y="2711207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b="1" dirty="0">
                <a:solidFill>
                  <a:srgbClr val="FF0000"/>
                </a:solidFill>
              </a:rPr>
              <a:t> 정보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0804F4-1CDE-8492-2925-541DAEFCB0F1}"/>
              </a:ext>
            </a:extLst>
          </p:cNvPr>
          <p:cNvSpPr txBox="1"/>
          <p:nvPr/>
        </p:nvSpPr>
        <p:spPr>
          <a:xfrm>
            <a:off x="9538384" y="1405942"/>
            <a:ext cx="18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주격 관계대명사</a:t>
            </a:r>
          </a:p>
        </p:txBody>
      </p:sp>
      <p:cxnSp>
        <p:nvCxnSpPr>
          <p:cNvPr id="4" name="직선 화살표 연결선 3">
            <a:extLst>
              <a:ext uri="{FF2B5EF4-FFF2-40B4-BE49-F238E27FC236}">
                <a16:creationId xmlns:a16="http://schemas.microsoft.com/office/drawing/2014/main" id="{32E64541-157C-7E7A-DE64-59F862A92D8A}"/>
              </a:ext>
            </a:extLst>
          </p:cNvPr>
          <p:cNvCxnSpPr>
            <a:cxnSpLocks/>
          </p:cNvCxnSpPr>
          <p:nvPr/>
        </p:nvCxnSpPr>
        <p:spPr>
          <a:xfrm flipV="1">
            <a:off x="8833774" y="1185709"/>
            <a:ext cx="0" cy="1970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9F355F9A-DC39-84DF-3B8D-CEEA1D74C333}"/>
              </a:ext>
            </a:extLst>
          </p:cNvPr>
          <p:cNvCxnSpPr/>
          <p:nvPr/>
        </p:nvCxnSpPr>
        <p:spPr>
          <a:xfrm>
            <a:off x="8827917" y="1391443"/>
            <a:ext cx="10708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981337DC-3736-56B1-5B96-F9CA5AE19ED9}"/>
              </a:ext>
            </a:extLst>
          </p:cNvPr>
          <p:cNvCxnSpPr/>
          <p:nvPr/>
        </p:nvCxnSpPr>
        <p:spPr>
          <a:xfrm>
            <a:off x="9898757" y="1194419"/>
            <a:ext cx="0" cy="197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217AB2E-E2A6-2022-4C25-64362D4EC581}"/>
              </a:ext>
            </a:extLst>
          </p:cNvPr>
          <p:cNvSpPr txBox="1"/>
          <p:nvPr/>
        </p:nvSpPr>
        <p:spPr>
          <a:xfrm>
            <a:off x="7578016" y="2718495"/>
            <a:ext cx="230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퍼지다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확산되다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264113-BC55-0A51-3883-5F54E9C725F5}"/>
              </a:ext>
            </a:extLst>
          </p:cNvPr>
          <p:cNvSpPr txBox="1"/>
          <p:nvPr/>
        </p:nvSpPr>
        <p:spPr>
          <a:xfrm>
            <a:off x="9886661" y="2701077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dirty="0"/>
              <a:t> 빠르게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7A7456-4447-F869-470C-9D0A4BD94FF2}"/>
              </a:ext>
            </a:extLst>
          </p:cNvPr>
          <p:cNvSpPr txBox="1"/>
          <p:nvPr/>
        </p:nvSpPr>
        <p:spPr>
          <a:xfrm>
            <a:off x="1769916" y="3460644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dirty="0"/>
              <a:t> 널리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A27AFB-0984-05DE-15E7-087C08BF4116}"/>
              </a:ext>
            </a:extLst>
          </p:cNvPr>
          <p:cNvSpPr txBox="1"/>
          <p:nvPr/>
        </p:nvSpPr>
        <p:spPr>
          <a:xfrm>
            <a:off x="7234221" y="3484548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ea typeface="함초롬돋움" panose="020B0604000101010101" pitchFamily="50" charset="-127"/>
                <a:cs typeface="함초롬돋움" panose="020B0604000101010101" pitchFamily="50" charset="-127"/>
              </a:rPr>
              <a:t>󰃤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처럼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382C79-72CC-B6BA-CD69-212C32D40AC5}"/>
              </a:ext>
            </a:extLst>
          </p:cNvPr>
          <p:cNvSpPr txBox="1"/>
          <p:nvPr/>
        </p:nvSpPr>
        <p:spPr>
          <a:xfrm>
            <a:off x="8595289" y="3493257"/>
            <a:ext cx="14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b="1" dirty="0">
                <a:solidFill>
                  <a:srgbClr val="FF0000"/>
                </a:solidFill>
              </a:rPr>
              <a:t> 바이러스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42DCBE1-7EFC-B9C4-9C97-C123FB756C30}"/>
              </a:ext>
            </a:extLst>
          </p:cNvPr>
          <p:cNvSpPr txBox="1"/>
          <p:nvPr/>
        </p:nvSpPr>
        <p:spPr>
          <a:xfrm>
            <a:off x="927012" y="4270571"/>
            <a:ext cx="2971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조건의 접속사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만약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라면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D2D1105-C115-7309-2A84-DAD24305C6E0}"/>
              </a:ext>
            </a:extLst>
          </p:cNvPr>
          <p:cNvSpPr txBox="1"/>
          <p:nvPr/>
        </p:nvSpPr>
        <p:spPr>
          <a:xfrm>
            <a:off x="927012" y="5048984"/>
            <a:ext cx="164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dirty="0"/>
              <a:t> 자연스럽게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71E9B2-93A2-DB01-0B24-FCE7B8F71868}"/>
              </a:ext>
            </a:extLst>
          </p:cNvPr>
          <p:cNvSpPr txBox="1"/>
          <p:nvPr/>
        </p:nvSpPr>
        <p:spPr>
          <a:xfrm>
            <a:off x="5422713" y="5054893"/>
            <a:ext cx="2971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a product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16FFCF-AB43-664C-969A-DC993CC13E85}"/>
              </a:ext>
            </a:extLst>
          </p:cNvPr>
          <p:cNvSpPr txBox="1"/>
          <p:nvPr/>
        </p:nvSpPr>
        <p:spPr>
          <a:xfrm>
            <a:off x="8636257" y="504898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명령문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319DA8-456D-21E8-62D5-C96BBC126F58}"/>
              </a:ext>
            </a:extLst>
          </p:cNvPr>
          <p:cNvSpPr txBox="1"/>
          <p:nvPr/>
        </p:nvSpPr>
        <p:spPr>
          <a:xfrm>
            <a:off x="1014122" y="5868741"/>
            <a:ext cx="4332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remember</a:t>
            </a:r>
            <a:r>
              <a:rPr lang="ko-KR" altLang="en-US" b="1" dirty="0">
                <a:solidFill>
                  <a:srgbClr val="FF0000"/>
                </a:solidFill>
              </a:rPr>
              <a:t>의 목적어절을 이끄는 접속사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68378F-B7EF-0492-1415-F8EF5EFB5C6C}"/>
              </a:ext>
            </a:extLst>
          </p:cNvPr>
          <p:cNvSpPr txBox="1"/>
          <p:nvPr/>
        </p:nvSpPr>
        <p:spPr>
          <a:xfrm>
            <a:off x="6096000" y="5911497"/>
            <a:ext cx="3584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부분 부정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항상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인 것은 아니다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87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  <p:bldP spid="8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CA7F4-1027-AE1D-3E92-5124383FB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7853A026-DE30-1C95-A898-489A28A76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10" name="TextBox 14">
            <a:extLst>
              <a:ext uri="{FF2B5EF4-FFF2-40B4-BE49-F238E27FC236}">
                <a16:creationId xmlns:a16="http://schemas.microsoft.com/office/drawing/2014/main" id="{35CB9EC1-A57B-A85B-F8DA-29E309E140B2}"/>
              </a:ext>
            </a:extLst>
          </p:cNvPr>
          <p:cNvSpPr txBox="1"/>
          <p:nvPr/>
        </p:nvSpPr>
        <p:spPr>
          <a:xfrm>
            <a:off x="1014122" y="1462143"/>
            <a:ext cx="10163756" cy="43368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ko-KR"/>
            </a:defPPr>
            <a:lvl1pPr>
              <a:lnSpc>
                <a:spcPct val="200000"/>
              </a:lnSpc>
              <a:spcBef>
                <a:spcPct val="0"/>
              </a:spcBef>
              <a:defRPr sz="3200" b="1">
                <a:uFill>
                  <a:solidFill>
                    <a:srgbClr val="FF0000"/>
                  </a:solidFill>
                </a:uFill>
                <a:latin typeface="+mj-lt"/>
                <a:ea typeface="+mj-ea"/>
              </a:defRPr>
            </a:lvl1pPr>
          </a:lstStyle>
          <a:p>
            <a:pPr fontAlgn="base"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rgbClr val="FF0000"/>
                  </a:solidFill>
                </a:uFill>
              </a:rPr>
              <a:t>Somi: 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I’m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ea typeface="맑은 고딕" panose="020B0503020000020004" pitchFamily="50" charset="-127"/>
              </a:rPr>
              <a:t>looking for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a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ea typeface="맑은 고딕" panose="020B0503020000020004" pitchFamily="50" charset="-127"/>
              </a:rPr>
              <a:t>lipstick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for my mom.</a:t>
            </a:r>
            <a:endParaRPr lang="en-US" altLang="ko-KR" kern="0" spc="0" dirty="0">
              <a:solidFill>
                <a:srgbClr val="000000"/>
              </a:solidFill>
              <a:effectLst/>
            </a:endParaRPr>
          </a:p>
          <a:p>
            <a:pPr fontAlgn="base"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rgbClr val="FF0000"/>
                  </a:solidFill>
                </a:uFill>
              </a:rPr>
              <a:t>Salesperson: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ea typeface="맑은 고딕" panose="020B0503020000020004" pitchFamily="50" charset="-127"/>
              </a:rPr>
              <a:t>How about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 this?</a:t>
            </a:r>
            <a:endParaRPr lang="en-US" altLang="ko-KR" kern="0" spc="0" dirty="0">
              <a:solidFill>
                <a:srgbClr val="000000"/>
              </a:solidFill>
              <a:effectLst/>
            </a:endParaRPr>
          </a:p>
          <a:p>
            <a:pPr fontAlgn="base">
              <a:lnSpc>
                <a:spcPct val="150000"/>
              </a:lnSpc>
            </a:pPr>
            <a:r>
              <a:rPr lang="en-US" altLang="ko-KR" kern="100" spc="0" dirty="0">
                <a:solidFill>
                  <a:schemeClr val="bg1">
                    <a:lumMod val="50000"/>
                  </a:schemeClr>
                </a:solidFill>
                <a:effectLst/>
                <a:ea typeface="맑은 고딕" panose="020B0503020000020004" pitchFamily="50" charset="-127"/>
              </a:rPr>
              <a:t>Somi: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Expensive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! I thought </a:t>
            </a:r>
            <a:r>
              <a:rPr lang="en-US" altLang="ko-KR" kern="100" spc="0" dirty="0">
                <a:solidFill>
                  <a:srgbClr val="FF0000"/>
                </a:solidFill>
                <a:effectLst/>
                <a:ea typeface="맑은 고딕" panose="020B0503020000020004" pitchFamily="50" charset="-127"/>
              </a:rPr>
              <a:t>[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I could buy a lipstick</a:t>
            </a:r>
          </a:p>
          <a:p>
            <a:pPr indent="1188000" fontAlgn="base">
              <a:lnSpc>
                <a:spcPct val="150000"/>
              </a:lnSpc>
            </a:pP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for 30 dollars</a:t>
            </a:r>
            <a:r>
              <a:rPr lang="en-US" altLang="ko-KR" kern="100" spc="0" dirty="0">
                <a:solidFill>
                  <a:srgbClr val="FF0000"/>
                </a:solidFill>
                <a:effectLst/>
                <a:ea typeface="맑은 고딕" panose="020B0503020000020004" pitchFamily="50" charset="-127"/>
              </a:rPr>
              <a:t>]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.</a:t>
            </a:r>
            <a:endParaRPr lang="en-US" altLang="ko-KR" kern="0" spc="0" dirty="0">
              <a:solidFill>
                <a:srgbClr val="000000"/>
              </a:solidFill>
              <a:effectLst/>
            </a:endParaRPr>
          </a:p>
          <a:p>
            <a:pPr fontAlgn="base">
              <a:lnSpc>
                <a:spcPct val="150000"/>
              </a:lnSpc>
            </a:pPr>
            <a:r>
              <a:rPr lang="en-US" altLang="ko-KR" kern="100" spc="0" dirty="0">
                <a:solidFill>
                  <a:schemeClr val="bg1">
                    <a:lumMod val="50000"/>
                  </a:schemeClr>
                </a:solidFill>
                <a:effectLst/>
                <a:ea typeface="맑은 고딕" panose="020B0503020000020004" pitchFamily="50" charset="-127"/>
              </a:rPr>
              <a:t>Salesperson: 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This is also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ea typeface="맑은 고딕" panose="020B0503020000020004" pitchFamily="50" charset="-127"/>
              </a:rPr>
              <a:t>popular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.</a:t>
            </a:r>
            <a:endParaRPr lang="en-US" altLang="ko-KR" kern="0" spc="0" dirty="0">
              <a:solidFill>
                <a:srgbClr val="000000"/>
              </a:solidFill>
              <a:effectLst/>
            </a:endParaRPr>
          </a:p>
          <a:p>
            <a:pPr fontAlgn="base">
              <a:lnSpc>
                <a:spcPct val="150000"/>
              </a:lnSpc>
            </a:pPr>
            <a:r>
              <a:rPr lang="en-US" altLang="ko-KR" kern="100" spc="0" dirty="0">
                <a:solidFill>
                  <a:schemeClr val="bg1">
                    <a:lumMod val="50000"/>
                  </a:schemeClr>
                </a:solidFill>
                <a:effectLst/>
                <a:ea typeface="맑은 고딕" panose="020B0503020000020004" pitchFamily="50" charset="-127"/>
              </a:rPr>
              <a:t>Somi: </a:t>
            </a:r>
            <a:r>
              <a:rPr lang="en-US" altLang="ko-KR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That’s better!</a:t>
            </a:r>
            <a:endParaRPr lang="en-US" altLang="ko-KR" kern="0" spc="0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2C3F9B14-23BF-06F9-C803-AB359271F5D4}"/>
              </a:ext>
            </a:extLst>
          </p:cNvPr>
          <p:cNvSpPr txBox="1"/>
          <p:nvPr/>
        </p:nvSpPr>
        <p:spPr>
          <a:xfrm>
            <a:off x="1014122" y="306956"/>
            <a:ext cx="9067800" cy="1083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79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7030A0"/>
                </a:solidFill>
                <a:latin typeface="+mj-lt"/>
              </a:rPr>
              <a:t>Anchoring Effect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95307E-5657-0918-BC2B-06ECF2898634}"/>
              </a:ext>
            </a:extLst>
          </p:cNvPr>
          <p:cNvSpPr txBox="1"/>
          <p:nvPr/>
        </p:nvSpPr>
        <p:spPr>
          <a:xfrm>
            <a:off x="3474035" y="2077229"/>
            <a:ext cx="1125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을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찾다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1D1748-9CB8-8CF1-044D-76CCF90C67D7}"/>
              </a:ext>
            </a:extLst>
          </p:cNvPr>
          <p:cNvSpPr txBox="1"/>
          <p:nvPr/>
        </p:nvSpPr>
        <p:spPr>
          <a:xfrm>
            <a:off x="2082601" y="3509296"/>
            <a:ext cx="216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 </a:t>
            </a:r>
            <a:r>
              <a:rPr lang="ko-KR" altLang="en-US" b="1" dirty="0">
                <a:solidFill>
                  <a:srgbClr val="FF0000"/>
                </a:solidFill>
              </a:rPr>
              <a:t>비싼 </a:t>
            </a:r>
            <a:r>
              <a:rPr lang="en-US" altLang="ko-KR" b="1" dirty="0">
                <a:solidFill>
                  <a:srgbClr val="FF0000"/>
                </a:solidFill>
              </a:rPr>
              <a:t>/ ↔ cheap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DEF106-4F1B-D8C5-0E62-9CA9E21CF396}"/>
              </a:ext>
            </a:extLst>
          </p:cNvPr>
          <p:cNvSpPr txBox="1"/>
          <p:nvPr/>
        </p:nvSpPr>
        <p:spPr>
          <a:xfrm>
            <a:off x="5548022" y="2029567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b="1" dirty="0">
                <a:solidFill>
                  <a:srgbClr val="FF0000"/>
                </a:solidFill>
              </a:rPr>
              <a:t> 립스틱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DE0F82-9A3B-2DFA-8D77-F0D57F2C874C}"/>
              </a:ext>
            </a:extLst>
          </p:cNvPr>
          <p:cNvSpPr txBox="1"/>
          <p:nvPr/>
        </p:nvSpPr>
        <p:spPr>
          <a:xfrm>
            <a:off x="3869336" y="2794707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은 어때요</a:t>
            </a:r>
            <a:r>
              <a:rPr lang="en-US" altLang="ko-KR" b="1" dirty="0">
                <a:solidFill>
                  <a:srgbClr val="FF0000"/>
                </a:solidFill>
              </a:rPr>
              <a:t>?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F5C3DF-716B-9509-331D-C609E26E09F9}"/>
              </a:ext>
            </a:extLst>
          </p:cNvPr>
          <p:cNvSpPr txBox="1"/>
          <p:nvPr/>
        </p:nvSpPr>
        <p:spPr>
          <a:xfrm>
            <a:off x="5836224" y="3592154"/>
            <a:ext cx="5064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(that) thought</a:t>
            </a:r>
            <a:r>
              <a:rPr lang="ko-KR" altLang="en-US" b="1" dirty="0">
                <a:solidFill>
                  <a:srgbClr val="FF0000"/>
                </a:solidFill>
              </a:rPr>
              <a:t>의 목적어 역할을 하는 명사절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20D2BD8-AB5C-6E51-842F-CAF29525FE4A}"/>
              </a:ext>
            </a:extLst>
          </p:cNvPr>
          <p:cNvSpPr txBox="1"/>
          <p:nvPr/>
        </p:nvSpPr>
        <p:spPr>
          <a:xfrm rot="18825266">
            <a:off x="6150848" y="335254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B822AF7-CD9A-73FE-EC20-76677DDECD58}"/>
              </a:ext>
            </a:extLst>
          </p:cNvPr>
          <p:cNvSpPr txBox="1"/>
          <p:nvPr/>
        </p:nvSpPr>
        <p:spPr>
          <a:xfrm rot="2473799">
            <a:off x="6028497" y="336164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C3213E-B970-31E0-F1F8-D7793E18374F}"/>
              </a:ext>
            </a:extLst>
          </p:cNvPr>
          <p:cNvSpPr txBox="1"/>
          <p:nvPr/>
        </p:nvSpPr>
        <p:spPr>
          <a:xfrm>
            <a:off x="5836224" y="5026525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 </a:t>
            </a:r>
            <a:r>
              <a:rPr lang="ko-KR" altLang="en-US" b="1" dirty="0">
                <a:solidFill>
                  <a:srgbClr val="FF0000"/>
                </a:solidFill>
              </a:rPr>
              <a:t>인기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있는</a:t>
            </a:r>
          </a:p>
        </p:txBody>
      </p:sp>
    </p:spTree>
    <p:extLst>
      <p:ext uri="{BB962C8B-B14F-4D97-AF65-F5344CB8AC3E}">
        <p14:creationId xmlns:p14="http://schemas.microsoft.com/office/powerpoint/2010/main" val="217227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" grpId="0"/>
      <p:bldP spid="6" grpId="0"/>
      <p:bldP spid="11" grpId="0"/>
      <p:bldP spid="13" grpId="0"/>
      <p:bldP spid="14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E735C653-8205-6A25-A4EC-39F8FE1F7479}"/>
              </a:ext>
            </a:extLst>
          </p:cNvPr>
          <p:cNvSpPr txBox="1"/>
          <p:nvPr/>
        </p:nvSpPr>
        <p:spPr>
          <a:xfrm>
            <a:off x="1014122" y="511647"/>
            <a:ext cx="9915135" cy="560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20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Hold on, Somi! Your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budget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was 30 dollars, but you are buying a 40-dollar lipstick. The 40-dollar lipstick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sounds cheap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only because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the salesperson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showed you a 50-dollar lipstick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first. This is an example of the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anchor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ing effect.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71EA64-DCB0-F4E0-1908-9240D044ABFE}"/>
              </a:ext>
            </a:extLst>
          </p:cNvPr>
          <p:cNvSpPr txBox="1"/>
          <p:nvPr/>
        </p:nvSpPr>
        <p:spPr>
          <a:xfrm>
            <a:off x="6665725" y="3252605"/>
            <a:ext cx="3302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이유의 부사절</a:t>
            </a:r>
            <a:r>
              <a:rPr lang="en-US" altLang="ko-KR" dirty="0"/>
              <a:t>(</a:t>
            </a:r>
            <a:r>
              <a:rPr lang="ko-KR" altLang="en-US" dirty="0"/>
              <a:t>단지 </a:t>
            </a:r>
            <a:r>
              <a:rPr lang="en-US" altLang="ko-KR" dirty="0"/>
              <a:t>~ </a:t>
            </a:r>
            <a:r>
              <a:rPr lang="ko-KR" altLang="en-US" dirty="0"/>
              <a:t>때문에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2CB42F-C448-738F-8117-5FA0B60DEC25}"/>
              </a:ext>
            </a:extLst>
          </p:cNvPr>
          <p:cNvSpPr txBox="1"/>
          <p:nvPr/>
        </p:nvSpPr>
        <p:spPr>
          <a:xfrm>
            <a:off x="5550075" y="1312677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예산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121F2D-A7BD-7B55-E873-26A47967125D}"/>
              </a:ext>
            </a:extLst>
          </p:cNvPr>
          <p:cNvSpPr txBox="1"/>
          <p:nvPr/>
        </p:nvSpPr>
        <p:spPr>
          <a:xfrm>
            <a:off x="3533929" y="4238301"/>
            <a:ext cx="6514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4</a:t>
            </a:r>
            <a:r>
              <a:rPr lang="ko-KR" altLang="en-US" dirty="0"/>
              <a:t>형식</a:t>
            </a:r>
            <a:r>
              <a:rPr lang="en-US" altLang="ko-KR" dirty="0"/>
              <a:t>(show+</a:t>
            </a:r>
            <a:r>
              <a:rPr lang="ko-KR" altLang="en-US" dirty="0" err="1"/>
              <a:t>간접목적어</a:t>
            </a:r>
            <a:r>
              <a:rPr lang="en-US" altLang="ko-KR" dirty="0"/>
              <a:t>+</a:t>
            </a:r>
            <a:r>
              <a:rPr lang="ko-KR" altLang="en-US" dirty="0" err="1"/>
              <a:t>직접목적어</a:t>
            </a:r>
            <a:r>
              <a:rPr lang="en-US" altLang="ko-KR" dirty="0"/>
              <a:t>: ~</a:t>
            </a:r>
            <a:r>
              <a:rPr lang="ko-KR" altLang="en-US" dirty="0"/>
              <a:t>에게 </a:t>
            </a:r>
            <a:r>
              <a:rPr lang="en-US" altLang="ko-KR" dirty="0"/>
              <a:t>...</a:t>
            </a:r>
            <a:r>
              <a:rPr lang="ko-KR" altLang="en-US" dirty="0"/>
              <a:t>을 보여주다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775F1F-5E70-6F55-C8CC-448D661176DB}"/>
              </a:ext>
            </a:extLst>
          </p:cNvPr>
          <p:cNvSpPr txBox="1"/>
          <p:nvPr/>
        </p:nvSpPr>
        <p:spPr>
          <a:xfrm>
            <a:off x="3073274" y="3230787"/>
            <a:ext cx="29530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>
                <a:solidFill>
                  <a:srgbClr val="FF0000"/>
                </a:solidFill>
              </a:rPr>
              <a:t>감각동사</a:t>
            </a:r>
            <a:r>
              <a:rPr lang="en-US" altLang="ko-KR" b="1" dirty="0">
                <a:solidFill>
                  <a:srgbClr val="FF0000"/>
                </a:solidFill>
              </a:rPr>
              <a:t>(sound)+</a:t>
            </a:r>
            <a:r>
              <a:rPr lang="ko-KR" altLang="en-US" b="1" dirty="0">
                <a:solidFill>
                  <a:srgbClr val="FF0000"/>
                </a:solidFill>
              </a:rPr>
              <a:t>형용사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하게 들리다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700AE2-1662-570F-88DF-C83FE0F4351D}"/>
              </a:ext>
            </a:extLst>
          </p:cNvPr>
          <p:cNvSpPr txBox="1"/>
          <p:nvPr/>
        </p:nvSpPr>
        <p:spPr>
          <a:xfrm>
            <a:off x="5977743" y="5177408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닻을 내리다</a:t>
            </a:r>
          </a:p>
        </p:txBody>
      </p:sp>
    </p:spTree>
    <p:extLst>
      <p:ext uri="{BB962C8B-B14F-4D97-AF65-F5344CB8AC3E}">
        <p14:creationId xmlns:p14="http://schemas.microsoft.com/office/powerpoint/2010/main" val="81117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" grpId="0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E735C653-8205-6A25-A4EC-39F8FE1F7479}"/>
              </a:ext>
            </a:extLst>
          </p:cNvPr>
          <p:cNvSpPr txBox="1"/>
          <p:nvPr/>
        </p:nvSpPr>
        <p:spPr>
          <a:xfrm>
            <a:off x="1014122" y="511200"/>
            <a:ext cx="10163756" cy="47677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20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Usually, the first piece of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information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becomes an “anchor” and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influence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s the shopper’s decision. In your case, the 50-dollar lipstick was the anchor. Somi,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don’t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just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rely on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the first piece of information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that is given to you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E51D18-104E-9FB7-1FAB-8A8045B863CC}"/>
              </a:ext>
            </a:extLst>
          </p:cNvPr>
          <p:cNvSpPr txBox="1"/>
          <p:nvPr/>
        </p:nvSpPr>
        <p:spPr>
          <a:xfrm>
            <a:off x="6823363" y="1301489"/>
            <a:ext cx="2831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정보</a:t>
            </a:r>
            <a:r>
              <a:rPr lang="en-US" altLang="ko-KR" dirty="0"/>
              <a:t>(</a:t>
            </a:r>
            <a:r>
              <a:rPr lang="ko-KR" altLang="en-US" dirty="0"/>
              <a:t>셀 수 없는 명사</a:t>
            </a:r>
            <a:r>
              <a:rPr lang="en-US" altLang="ko-KR" dirty="0"/>
              <a:t>) 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14FF11-A342-4386-D004-D7A7F30E741C}"/>
              </a:ext>
            </a:extLst>
          </p:cNvPr>
          <p:cNvSpPr txBox="1"/>
          <p:nvPr/>
        </p:nvSpPr>
        <p:spPr>
          <a:xfrm>
            <a:off x="4409014" y="2265716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영향을 주다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C93FB-FB77-BCF9-D8D0-C4A741F7055F}"/>
              </a:ext>
            </a:extLst>
          </p:cNvPr>
          <p:cNvSpPr txBox="1"/>
          <p:nvPr/>
        </p:nvSpPr>
        <p:spPr>
          <a:xfrm>
            <a:off x="2470022" y="4239171"/>
            <a:ext cx="2802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부정 명령문</a:t>
            </a:r>
            <a:r>
              <a:rPr lang="en-US" altLang="ko-KR" b="1" dirty="0">
                <a:solidFill>
                  <a:srgbClr val="FF0000"/>
                </a:solidFill>
              </a:rPr>
              <a:t>: ~</a:t>
            </a:r>
            <a:r>
              <a:rPr lang="ko-KR" altLang="en-US" b="1" dirty="0">
                <a:solidFill>
                  <a:srgbClr val="FF0000"/>
                </a:solidFill>
              </a:rPr>
              <a:t>하지 마라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7AE44D-8C50-C118-7E10-7CB1173EFB06}"/>
              </a:ext>
            </a:extLst>
          </p:cNvPr>
          <p:cNvSpPr txBox="1"/>
          <p:nvPr/>
        </p:nvSpPr>
        <p:spPr>
          <a:xfrm>
            <a:off x="5343075" y="42229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의존하다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FDC509-2D83-E9CA-072C-5C86442F230F}"/>
              </a:ext>
            </a:extLst>
          </p:cNvPr>
          <p:cNvSpPr txBox="1"/>
          <p:nvPr/>
        </p:nvSpPr>
        <p:spPr>
          <a:xfrm>
            <a:off x="8646813" y="421114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 err="1">
                <a:solidFill>
                  <a:srgbClr val="FF0000"/>
                </a:solidFill>
              </a:rPr>
              <a:t>선행사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AB0866D8-EB24-0F6D-492F-193DE027F198}"/>
              </a:ext>
            </a:extLst>
          </p:cNvPr>
          <p:cNvCxnSpPr>
            <a:cxnSpLocks/>
          </p:cNvCxnSpPr>
          <p:nvPr/>
        </p:nvCxnSpPr>
        <p:spPr>
          <a:xfrm flipV="1">
            <a:off x="2698093" y="5268570"/>
            <a:ext cx="0" cy="1970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AA56EA6-AB2A-5E00-BA36-AC2087FF81CC}"/>
              </a:ext>
            </a:extLst>
          </p:cNvPr>
          <p:cNvCxnSpPr/>
          <p:nvPr/>
        </p:nvCxnSpPr>
        <p:spPr>
          <a:xfrm>
            <a:off x="2692236" y="5474304"/>
            <a:ext cx="10708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id="{D8F4A3A4-D7E5-62E3-757C-C675494781D8}"/>
              </a:ext>
            </a:extLst>
          </p:cNvPr>
          <p:cNvCxnSpPr/>
          <p:nvPr/>
        </p:nvCxnSpPr>
        <p:spPr>
          <a:xfrm>
            <a:off x="3763076" y="5277280"/>
            <a:ext cx="0" cy="197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4EE036E-F18C-DA2A-5B19-34F5646E7ECF}"/>
              </a:ext>
            </a:extLst>
          </p:cNvPr>
          <p:cNvSpPr txBox="1"/>
          <p:nvPr/>
        </p:nvSpPr>
        <p:spPr>
          <a:xfrm>
            <a:off x="3783994" y="5239616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주격 관계대명사절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730935-96BD-8B70-DE42-B0D32F928FB1}"/>
              </a:ext>
            </a:extLst>
          </p:cNvPr>
          <p:cNvSpPr txBox="1"/>
          <p:nvPr/>
        </p:nvSpPr>
        <p:spPr>
          <a:xfrm>
            <a:off x="4818416" y="4500958"/>
            <a:ext cx="2363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┌ </a:t>
            </a:r>
            <a:r>
              <a:rPr lang="en-US" altLang="ko-KR" b="1" dirty="0">
                <a:solidFill>
                  <a:srgbClr val="FF0000"/>
                </a:solidFill>
              </a:rPr>
              <a:t>be given: </a:t>
            </a:r>
            <a:r>
              <a:rPr lang="ko-KR" altLang="en-US" b="1" dirty="0">
                <a:solidFill>
                  <a:srgbClr val="FF0000"/>
                </a:solidFill>
              </a:rPr>
              <a:t>수동태 </a:t>
            </a:r>
          </a:p>
        </p:txBody>
      </p:sp>
    </p:spTree>
    <p:extLst>
      <p:ext uri="{BB962C8B-B14F-4D97-AF65-F5344CB8AC3E}">
        <p14:creationId xmlns:p14="http://schemas.microsoft.com/office/powerpoint/2010/main" val="273359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741</Words>
  <Application>Microsoft Office PowerPoint</Application>
  <PresentationFormat>와이드스크린</PresentationFormat>
  <Paragraphs>108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맑은 고딕</vt:lpstr>
      <vt:lpstr>함초롬돋움</vt:lpstr>
      <vt:lpstr>함초롬바탕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이영은(Youngeun Lee) 대리</dc:creator>
  <cp:lastModifiedBy>이영은(Youngeun Lee) 과장</cp:lastModifiedBy>
  <cp:revision>48</cp:revision>
  <dcterms:created xsi:type="dcterms:W3CDTF">2024-03-11T05:36:30Z</dcterms:created>
  <dcterms:modified xsi:type="dcterms:W3CDTF">2025-12-26T07:38:45Z</dcterms:modified>
</cp:coreProperties>
</file>