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7" r:id="rId6"/>
    <p:sldId id="269" r:id="rId7"/>
    <p:sldId id="270" r:id="rId8"/>
    <p:sldId id="271" r:id="rId9"/>
    <p:sldId id="272" r:id="rId10"/>
  </p:sldIdLst>
  <p:sldSz cx="18288000" cy="10287000"/>
  <p:notesSz cx="6858000" cy="9144000"/>
  <p:embeddedFontLst>
    <p:embeddedFont>
      <p:font typeface="나눔바른펜" panose="020B0600000101010101" charset="-12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9C"/>
    <a:srgbClr val="204022"/>
    <a:srgbClr val="F2ECE3"/>
    <a:srgbClr val="A7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22" autoAdjust="0"/>
  </p:normalViewPr>
  <p:slideViewPr>
    <p:cSldViewPr snapToGrid="0">
      <p:cViewPr varScale="1">
        <p:scale>
          <a:sx n="70" d="100"/>
          <a:sy n="70" d="100"/>
        </p:scale>
        <p:origin x="6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svg"/><Relationship Id="rId7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6.sv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7026" y="451398"/>
            <a:ext cx="16913288" cy="9237298"/>
            <a:chOff x="0" y="0"/>
            <a:chExt cx="22551051" cy="1231639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551051" cy="11728831"/>
              <a:chOff x="0" y="0"/>
              <a:chExt cx="4454529" cy="23168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54528" cy="2316806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2316806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298039"/>
                    </a:lnTo>
                    <a:cubicBezTo>
                      <a:pt x="4454528" y="2303016"/>
                      <a:pt x="4452551" y="2307790"/>
                      <a:pt x="4449032" y="2311310"/>
                    </a:cubicBezTo>
                    <a:cubicBezTo>
                      <a:pt x="4445512" y="2314829"/>
                      <a:pt x="4440739" y="2316806"/>
                      <a:pt x="4435761" y="2316806"/>
                    </a:cubicBezTo>
                    <a:lnTo>
                      <a:pt x="18767" y="2316806"/>
                    </a:lnTo>
                    <a:cubicBezTo>
                      <a:pt x="8402" y="2316806"/>
                      <a:pt x="0" y="2308404"/>
                      <a:pt x="0" y="2298039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204022"/>
              </a:solidFill>
              <a:ln w="28575" cap="rnd">
                <a:solidFill>
                  <a:srgbClr val="473C3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42875"/>
                <a:ext cx="4454529" cy="245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10780370"/>
              <a:ext cx="22551051" cy="1536028"/>
              <a:chOff x="0" y="0"/>
              <a:chExt cx="4454529" cy="30341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54528" cy="303413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303413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84645"/>
                    </a:lnTo>
                    <a:cubicBezTo>
                      <a:pt x="4454528" y="289623"/>
                      <a:pt x="4452551" y="294396"/>
                      <a:pt x="4449032" y="297916"/>
                    </a:cubicBezTo>
                    <a:cubicBezTo>
                      <a:pt x="4445512" y="301436"/>
                      <a:pt x="4440739" y="303413"/>
                      <a:pt x="4435761" y="303413"/>
                    </a:cubicBezTo>
                    <a:lnTo>
                      <a:pt x="18767" y="303413"/>
                    </a:lnTo>
                    <a:cubicBezTo>
                      <a:pt x="8402" y="303413"/>
                      <a:pt x="0" y="295010"/>
                      <a:pt x="0" y="284645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473C3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42875"/>
                <a:ext cx="4454529" cy="4462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10763198"/>
              <a:ext cx="22551051" cy="1458452"/>
              <a:chOff x="0" y="0"/>
              <a:chExt cx="4454529" cy="2880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454528" cy="288089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288089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69322"/>
                    </a:lnTo>
                    <a:cubicBezTo>
                      <a:pt x="4454528" y="279687"/>
                      <a:pt x="4446126" y="288089"/>
                      <a:pt x="4435761" y="288089"/>
                    </a:cubicBezTo>
                    <a:lnTo>
                      <a:pt x="18767" y="288089"/>
                    </a:lnTo>
                    <a:cubicBezTo>
                      <a:pt x="13790" y="288089"/>
                      <a:pt x="9016" y="286112"/>
                      <a:pt x="5497" y="282592"/>
                    </a:cubicBezTo>
                    <a:cubicBezTo>
                      <a:pt x="1977" y="279073"/>
                      <a:pt x="0" y="274299"/>
                      <a:pt x="0" y="269322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967655"/>
              </a:solidFill>
              <a:ln w="28575" cap="rnd">
                <a:solidFill>
                  <a:srgbClr val="473C3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42875"/>
                <a:ext cx="4454529" cy="430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0763198"/>
              <a:ext cx="22551051" cy="484412"/>
              <a:chOff x="0" y="0"/>
              <a:chExt cx="4454529" cy="956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454528" cy="95686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95686">
                    <a:moveTo>
                      <a:pt x="0" y="0"/>
                    </a:moveTo>
                    <a:lnTo>
                      <a:pt x="4454528" y="0"/>
                    </a:lnTo>
                    <a:lnTo>
                      <a:pt x="4454528" y="95686"/>
                    </a:lnTo>
                    <a:lnTo>
                      <a:pt x="0" y="95686"/>
                    </a:lnTo>
                    <a:close/>
                  </a:path>
                </a:pathLst>
              </a:custGeom>
              <a:solidFill>
                <a:srgbClr val="967655"/>
              </a:solidFill>
              <a:ln w="28575" cap="sq">
                <a:solidFill>
                  <a:srgbClr val="473C3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42875"/>
                <a:ext cx="4454529" cy="2385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4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4387429" y="8374056"/>
            <a:ext cx="1210980" cy="223194"/>
            <a:chOff x="0" y="0"/>
            <a:chExt cx="318941" cy="587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CAE6E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109774" y="8374056"/>
            <a:ext cx="1210980" cy="223194"/>
            <a:chOff x="0" y="0"/>
            <a:chExt cx="318941" cy="587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FFFAE6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45758" y="8374056"/>
            <a:ext cx="1210980" cy="223194"/>
            <a:chOff x="0" y="0"/>
            <a:chExt cx="318941" cy="587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FF8181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443406" y="8374056"/>
            <a:ext cx="1210980" cy="223194"/>
            <a:chOff x="0" y="0"/>
            <a:chExt cx="318941" cy="587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CAE6E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702548" y="7888534"/>
            <a:ext cx="1428628" cy="708716"/>
            <a:chOff x="0" y="0"/>
            <a:chExt cx="376264" cy="18665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76264" cy="186658"/>
            </a:xfrm>
            <a:custGeom>
              <a:avLst/>
              <a:gdLst/>
              <a:ahLst/>
              <a:cxnLst/>
              <a:rect l="l" t="t" r="r" b="b"/>
              <a:pathLst>
                <a:path w="376264" h="186658">
                  <a:moveTo>
                    <a:pt x="86706" y="0"/>
                  </a:moveTo>
                  <a:lnTo>
                    <a:pt x="289558" y="0"/>
                  </a:lnTo>
                  <a:cubicBezTo>
                    <a:pt x="337445" y="0"/>
                    <a:pt x="376264" y="38820"/>
                    <a:pt x="376264" y="86706"/>
                  </a:cubicBezTo>
                  <a:lnTo>
                    <a:pt x="376264" y="99952"/>
                  </a:lnTo>
                  <a:cubicBezTo>
                    <a:pt x="376264" y="122947"/>
                    <a:pt x="367129" y="145002"/>
                    <a:pt x="350869" y="161262"/>
                  </a:cubicBezTo>
                  <a:cubicBezTo>
                    <a:pt x="334608" y="177523"/>
                    <a:pt x="312554" y="186658"/>
                    <a:pt x="289558" y="186658"/>
                  </a:cubicBezTo>
                  <a:lnTo>
                    <a:pt x="86706" y="186658"/>
                  </a:lnTo>
                  <a:cubicBezTo>
                    <a:pt x="38820" y="186658"/>
                    <a:pt x="0" y="147838"/>
                    <a:pt x="0" y="99952"/>
                  </a:cubicBezTo>
                  <a:lnTo>
                    <a:pt x="0" y="86706"/>
                  </a:lnTo>
                  <a:cubicBezTo>
                    <a:pt x="0" y="38820"/>
                    <a:pt x="38820" y="0"/>
                    <a:pt x="86706" y="0"/>
                  </a:cubicBezTo>
                  <a:close/>
                </a:path>
              </a:pathLst>
            </a:custGeom>
            <a:solidFill>
              <a:srgbClr val="C0B0D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42875"/>
              <a:ext cx="376264" cy="32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193642" y="7888534"/>
            <a:ext cx="446440" cy="708716"/>
            <a:chOff x="0" y="0"/>
            <a:chExt cx="117581" cy="18665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7581" cy="186658"/>
            </a:xfrm>
            <a:custGeom>
              <a:avLst/>
              <a:gdLst/>
              <a:ahLst/>
              <a:cxnLst/>
              <a:rect l="l" t="t" r="r" b="b"/>
              <a:pathLst>
                <a:path w="117581" h="186658">
                  <a:moveTo>
                    <a:pt x="58790" y="0"/>
                  </a:moveTo>
                  <a:lnTo>
                    <a:pt x="58790" y="0"/>
                  </a:lnTo>
                  <a:cubicBezTo>
                    <a:pt x="74383" y="0"/>
                    <a:pt x="89336" y="6194"/>
                    <a:pt x="100362" y="17219"/>
                  </a:cubicBezTo>
                  <a:cubicBezTo>
                    <a:pt x="111387" y="28245"/>
                    <a:pt x="117581" y="43198"/>
                    <a:pt x="117581" y="58790"/>
                  </a:cubicBezTo>
                  <a:lnTo>
                    <a:pt x="117581" y="127867"/>
                  </a:lnTo>
                  <a:cubicBezTo>
                    <a:pt x="117581" y="143459"/>
                    <a:pt x="111387" y="158413"/>
                    <a:pt x="100362" y="169438"/>
                  </a:cubicBezTo>
                  <a:cubicBezTo>
                    <a:pt x="89336" y="180464"/>
                    <a:pt x="74383" y="186658"/>
                    <a:pt x="58790" y="186658"/>
                  </a:cubicBezTo>
                  <a:lnTo>
                    <a:pt x="58790" y="186658"/>
                  </a:lnTo>
                  <a:cubicBezTo>
                    <a:pt x="43198" y="186658"/>
                    <a:pt x="28245" y="180464"/>
                    <a:pt x="17219" y="169438"/>
                  </a:cubicBezTo>
                  <a:cubicBezTo>
                    <a:pt x="6194" y="158413"/>
                    <a:pt x="0" y="143459"/>
                    <a:pt x="0" y="127867"/>
                  </a:cubicBezTo>
                  <a:lnTo>
                    <a:pt x="0" y="58790"/>
                  </a:lnTo>
                  <a:cubicBezTo>
                    <a:pt x="0" y="43198"/>
                    <a:pt x="6194" y="28245"/>
                    <a:pt x="17219" y="17219"/>
                  </a:cubicBezTo>
                  <a:cubicBezTo>
                    <a:pt x="28245" y="6194"/>
                    <a:pt x="43198" y="0"/>
                    <a:pt x="58790" y="0"/>
                  </a:cubicBezTo>
                  <a:close/>
                </a:path>
              </a:pathLst>
            </a:custGeom>
            <a:solidFill>
              <a:srgbClr val="F2ECE3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42875"/>
              <a:ext cx="117581" cy="32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4006923" y="5541842"/>
            <a:ext cx="11080677" cy="352300"/>
          </a:xfrm>
          <a:custGeom>
            <a:avLst/>
            <a:gdLst/>
            <a:ahLst/>
            <a:cxnLst/>
            <a:rect l="l" t="t" r="r" b="b"/>
            <a:pathLst>
              <a:path w="11817877" h="494202">
                <a:moveTo>
                  <a:pt x="0" y="0"/>
                </a:moveTo>
                <a:lnTo>
                  <a:pt x="11817877" y="0"/>
                </a:lnTo>
                <a:lnTo>
                  <a:pt x="11817877" y="494202"/>
                </a:lnTo>
                <a:lnTo>
                  <a:pt x="0" y="49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4" name="TextBox 34"/>
          <p:cNvSpPr txBox="1"/>
          <p:nvPr/>
        </p:nvSpPr>
        <p:spPr>
          <a:xfrm>
            <a:off x="5648836" y="2820222"/>
            <a:ext cx="7269670" cy="128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7"/>
              </a:lnSpc>
            </a:pPr>
            <a:r>
              <a:rPr lang="en-US" sz="8000" b="1" dirty="0">
                <a:solidFill>
                  <a:srgbClr val="A7E1F3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Light" panose="02000303000000020004" pitchFamily="50" charset="-127"/>
                <a:sym typeface="캘리그라퍼 Crayon"/>
              </a:rPr>
              <a:t>Grammar Help!</a:t>
            </a:r>
          </a:p>
        </p:txBody>
      </p:sp>
      <p:sp>
        <p:nvSpPr>
          <p:cNvPr id="35" name="Freeform 35"/>
          <p:cNvSpPr/>
          <p:nvPr/>
        </p:nvSpPr>
        <p:spPr>
          <a:xfrm rot="-10800000">
            <a:off x="5979422" y="3951936"/>
            <a:ext cx="6608496" cy="166536"/>
          </a:xfrm>
          <a:custGeom>
            <a:avLst/>
            <a:gdLst/>
            <a:ahLst/>
            <a:cxnLst/>
            <a:rect l="l" t="t" r="r" b="b"/>
            <a:pathLst>
              <a:path w="6608496" h="166536">
                <a:moveTo>
                  <a:pt x="0" y="0"/>
                </a:moveTo>
                <a:lnTo>
                  <a:pt x="6608497" y="0"/>
                </a:lnTo>
                <a:lnTo>
                  <a:pt x="6608497" y="166536"/>
                </a:lnTo>
                <a:lnTo>
                  <a:pt x="0" y="166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80" r="-9520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6" name="TextBox 36"/>
          <p:cNvSpPr txBox="1"/>
          <p:nvPr/>
        </p:nvSpPr>
        <p:spPr>
          <a:xfrm>
            <a:off x="3374732" y="4137864"/>
            <a:ext cx="12042173" cy="1736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53"/>
              </a:lnSpc>
              <a:spcBef>
                <a:spcPct val="0"/>
              </a:spcBef>
            </a:pPr>
            <a:r>
              <a:rPr lang="en-US" sz="10180" b="1" spc="-386" dirty="0" err="1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to부정사</a:t>
            </a:r>
            <a:r>
              <a:rPr lang="en-US" sz="10180" b="1" spc="-386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(</a:t>
            </a:r>
            <a:r>
              <a:rPr lang="en-US" sz="10180" b="1" spc="-386" dirty="0" err="1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형용사</a:t>
            </a:r>
            <a:r>
              <a:rPr lang="en-US" sz="10180" b="1" spc="-386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 </a:t>
            </a:r>
            <a:r>
              <a:rPr lang="en-US" sz="10180" b="1" spc="-386" dirty="0" err="1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역할</a:t>
            </a:r>
            <a:r>
              <a:rPr lang="en-US" sz="10180" b="1" spc="-386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648836" y="6275328"/>
            <a:ext cx="7561605" cy="96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5"/>
              </a:lnSpc>
              <a:spcBef>
                <a:spcPct val="0"/>
              </a:spcBef>
            </a:pPr>
            <a:r>
              <a:rPr lang="en-US" sz="5632" b="1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TDTD가온"/>
                <a:sym typeface="TDTD가온"/>
              </a:rPr>
              <a:t>Lesson 1 (P. 22)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233462" y="8678042"/>
            <a:ext cx="18754924" cy="16089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114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676648" y="1837307"/>
            <a:ext cx="16934703" cy="142464"/>
            <a:chOff x="0" y="0"/>
            <a:chExt cx="22579604" cy="189952"/>
          </a:xfrm>
        </p:grpSpPr>
        <p:sp>
          <p:nvSpPr>
            <p:cNvPr id="6" name="Freeform 6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60196" y="404392"/>
            <a:ext cx="7547020" cy="13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7"/>
              </a:lnSpc>
              <a:spcBef>
                <a:spcPct val="0"/>
              </a:spcBef>
            </a:pPr>
            <a:r>
              <a:rPr lang="en-US" sz="7733" b="1" spc="-255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Contents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5560196" y="739873"/>
            <a:ext cx="848177" cy="822732"/>
          </a:xfrm>
          <a:custGeom>
            <a:avLst/>
            <a:gdLst/>
            <a:ahLst/>
            <a:cxnLst/>
            <a:rect l="l" t="t" r="r" b="b"/>
            <a:pathLst>
              <a:path w="848177" h="822732">
                <a:moveTo>
                  <a:pt x="848177" y="0"/>
                </a:moveTo>
                <a:lnTo>
                  <a:pt x="0" y="0"/>
                </a:lnTo>
                <a:lnTo>
                  <a:pt x="0" y="822732"/>
                </a:lnTo>
                <a:lnTo>
                  <a:pt x="848177" y="822732"/>
                </a:lnTo>
                <a:lnTo>
                  <a:pt x="8481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811607" y="3957641"/>
            <a:ext cx="7697286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8"/>
              </a:lnSpc>
              <a:spcBef>
                <a:spcPct val="0"/>
              </a:spcBef>
            </a:pPr>
            <a:r>
              <a:rPr lang="en-US" sz="5527" b="1" spc="-77" dirty="0" err="1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to부정사의</a:t>
            </a:r>
            <a:r>
              <a:rPr 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 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형용사 역할</a:t>
            </a:r>
            <a:endParaRPr lang="en-US" sz="5527" b="1" spc="-77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11607" y="2494075"/>
            <a:ext cx="6171460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8"/>
              </a:lnSpc>
              <a:spcBef>
                <a:spcPct val="0"/>
              </a:spcBef>
            </a:pPr>
            <a:r>
              <a:rPr 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to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부정사</a:t>
            </a:r>
            <a:r>
              <a:rPr 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란?</a:t>
            </a: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D3C4F7EC-D28E-4446-9CA8-38E78A08EF11}"/>
              </a:ext>
            </a:extLst>
          </p:cNvPr>
          <p:cNvSpPr/>
          <p:nvPr/>
        </p:nvSpPr>
        <p:spPr>
          <a:xfrm>
            <a:off x="609939" y="2552700"/>
            <a:ext cx="831535" cy="926502"/>
          </a:xfrm>
          <a:custGeom>
            <a:avLst/>
            <a:gdLst/>
            <a:ahLst/>
            <a:cxnLst/>
            <a:rect l="l" t="t" r="r" b="b"/>
            <a:pathLst>
              <a:path w="831535" h="926502">
                <a:moveTo>
                  <a:pt x="0" y="0"/>
                </a:moveTo>
                <a:lnTo>
                  <a:pt x="831536" y="0"/>
                </a:lnTo>
                <a:lnTo>
                  <a:pt x="831536" y="926502"/>
                </a:lnTo>
                <a:lnTo>
                  <a:pt x="0" y="926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5E9ED7FB-C633-47E0-A81D-CC5B59A7BEB2}"/>
              </a:ext>
            </a:extLst>
          </p:cNvPr>
          <p:cNvSpPr/>
          <p:nvPr/>
        </p:nvSpPr>
        <p:spPr>
          <a:xfrm>
            <a:off x="609600" y="4029608"/>
            <a:ext cx="862939" cy="961492"/>
          </a:xfrm>
          <a:custGeom>
            <a:avLst/>
            <a:gdLst/>
            <a:ahLst/>
            <a:cxnLst/>
            <a:rect l="l" t="t" r="r" b="b"/>
            <a:pathLst>
              <a:path w="862939" h="961492">
                <a:moveTo>
                  <a:pt x="0" y="0"/>
                </a:moveTo>
                <a:lnTo>
                  <a:pt x="862938" y="0"/>
                </a:lnTo>
                <a:lnTo>
                  <a:pt x="862938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015778-C50A-4FD1-A59E-80E14DF798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2320" y="5198806"/>
            <a:ext cx="3067050" cy="1419225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:a16="http://schemas.microsoft.com/office/drawing/2014/main" id="{EB6D1263-88DF-4CFA-BA40-E44B9D02D2DC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4408AAC-E7A1-41BC-B841-7D4DBF5F6CF5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40AF3516-181C-44F7-B447-752048A85E92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76648" y="1837307"/>
            <a:ext cx="16934703" cy="142464"/>
            <a:chOff x="0" y="0"/>
            <a:chExt cx="22579604" cy="189952"/>
          </a:xfrm>
        </p:grpSpPr>
        <p:sp>
          <p:nvSpPr>
            <p:cNvPr id="6" name="Freeform 6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60196" y="404392"/>
            <a:ext cx="7547020" cy="13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2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33" b="1" i="0" u="none" strike="noStrike" kern="1200" cap="none" spc="-2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Contents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5560196" y="739873"/>
            <a:ext cx="848177" cy="822732"/>
          </a:xfrm>
          <a:custGeom>
            <a:avLst/>
            <a:gdLst/>
            <a:ahLst/>
            <a:cxnLst/>
            <a:rect l="l" t="t" r="r" b="b"/>
            <a:pathLst>
              <a:path w="848177" h="822732">
                <a:moveTo>
                  <a:pt x="848177" y="0"/>
                </a:moveTo>
                <a:lnTo>
                  <a:pt x="0" y="0"/>
                </a:lnTo>
                <a:lnTo>
                  <a:pt x="0" y="822732"/>
                </a:lnTo>
                <a:lnTo>
                  <a:pt x="848177" y="822732"/>
                </a:lnTo>
                <a:lnTo>
                  <a:pt x="8481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811607" y="3957641"/>
            <a:ext cx="7697286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8"/>
              </a:lnSpc>
              <a:spcBef>
                <a:spcPct val="0"/>
              </a:spcBef>
            </a:pPr>
            <a:r>
              <a:rPr lang="en-US" altLang="ko-KR" sz="5527" b="1" spc="-77" dirty="0" err="1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to부정사의</a:t>
            </a:r>
            <a:r>
              <a:rPr lang="en-US" altLang="ko-KR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 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형용사 역할</a:t>
            </a:r>
            <a:endParaRPr lang="en-US" altLang="ko-KR" sz="5527" b="1" spc="-77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11607" y="2494075"/>
            <a:ext cx="6171460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27" b="1" i="0" u="none" strike="noStrike" kern="1200" cap="none" spc="-77" normalizeH="0" baseline="0" noProof="0" dirty="0">
                <a:ln>
                  <a:noFill/>
                </a:ln>
                <a:solidFill>
                  <a:srgbClr val="FFE99C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to</a:t>
            </a:r>
            <a:r>
              <a:rPr kumimoji="0" lang="ko-KR" altLang="en-US" sz="5527" b="1" i="0" u="none" strike="noStrike" kern="1200" cap="none" spc="-77" normalizeH="0" baseline="0" noProof="0" dirty="0">
                <a:ln>
                  <a:noFill/>
                </a:ln>
                <a:solidFill>
                  <a:srgbClr val="FFE99C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부정사</a:t>
            </a:r>
            <a:r>
              <a:rPr kumimoji="0" lang="en-US" sz="5527" b="1" i="0" u="none" strike="noStrike" kern="1200" cap="none" spc="-77" normalizeH="0" baseline="0" noProof="0" dirty="0">
                <a:ln>
                  <a:noFill/>
                </a:ln>
                <a:solidFill>
                  <a:srgbClr val="FFE99C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란?</a:t>
            </a: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28026746-7EE8-4DDF-952E-EDCE9D6A7101}"/>
              </a:ext>
            </a:extLst>
          </p:cNvPr>
          <p:cNvSpPr/>
          <p:nvPr/>
        </p:nvSpPr>
        <p:spPr>
          <a:xfrm>
            <a:off x="618773" y="2541880"/>
            <a:ext cx="831535" cy="926502"/>
          </a:xfrm>
          <a:custGeom>
            <a:avLst/>
            <a:gdLst/>
            <a:ahLst/>
            <a:cxnLst/>
            <a:rect l="l" t="t" r="r" b="b"/>
            <a:pathLst>
              <a:path w="831535" h="926502">
                <a:moveTo>
                  <a:pt x="0" y="0"/>
                </a:moveTo>
                <a:lnTo>
                  <a:pt x="831536" y="0"/>
                </a:lnTo>
                <a:lnTo>
                  <a:pt x="831536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17E9F4D7-D712-490B-9D9F-0E65C90E4827}"/>
              </a:ext>
            </a:extLst>
          </p:cNvPr>
          <p:cNvSpPr/>
          <p:nvPr/>
        </p:nvSpPr>
        <p:spPr>
          <a:xfrm>
            <a:off x="609600" y="4029608"/>
            <a:ext cx="862939" cy="961492"/>
          </a:xfrm>
          <a:custGeom>
            <a:avLst/>
            <a:gdLst/>
            <a:ahLst/>
            <a:cxnLst/>
            <a:rect l="l" t="t" r="r" b="b"/>
            <a:pathLst>
              <a:path w="862939" h="961492">
                <a:moveTo>
                  <a:pt x="0" y="0"/>
                </a:moveTo>
                <a:lnTo>
                  <a:pt x="862938" y="0"/>
                </a:lnTo>
                <a:lnTo>
                  <a:pt x="862938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D4508E06-09D3-4406-8F59-987EB154C6DD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10404D2A-D9EF-4657-A256-73C30FEEEB74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4BE357A6-AAA5-4091-8761-48E977AE99BB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758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65295" y="419244"/>
            <a:ext cx="883901" cy="848545"/>
          </a:xfrm>
          <a:custGeom>
            <a:avLst/>
            <a:gdLst/>
            <a:ahLst/>
            <a:cxnLst/>
            <a:rect l="l" t="t" r="r" b="b"/>
            <a:pathLst>
              <a:path w="883901" h="848545">
                <a:moveTo>
                  <a:pt x="0" y="0"/>
                </a:moveTo>
                <a:lnTo>
                  <a:pt x="883902" y="0"/>
                </a:lnTo>
                <a:lnTo>
                  <a:pt x="883902" y="848545"/>
                </a:lnTo>
                <a:lnTo>
                  <a:pt x="0" y="84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92230" y="1648092"/>
            <a:ext cx="16934703" cy="142464"/>
            <a:chOff x="0" y="0"/>
            <a:chExt cx="22579604" cy="189952"/>
          </a:xfrm>
        </p:grpSpPr>
        <p:sp>
          <p:nvSpPr>
            <p:cNvPr id="7" name="Freeform 7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5324561" y="5607579"/>
            <a:ext cx="7350593" cy="119447"/>
          </a:xfrm>
          <a:custGeom>
            <a:avLst/>
            <a:gdLst/>
            <a:ahLst/>
            <a:cxnLst/>
            <a:rect l="l" t="t" r="r" b="b"/>
            <a:pathLst>
              <a:path w="7350593" h="119447">
                <a:moveTo>
                  <a:pt x="0" y="0"/>
                </a:moveTo>
                <a:lnTo>
                  <a:pt x="7350594" y="0"/>
                </a:lnTo>
                <a:lnTo>
                  <a:pt x="7350594" y="119448"/>
                </a:lnTo>
                <a:lnTo>
                  <a:pt x="0" y="119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10668000" y="1884490"/>
            <a:ext cx="583512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3600" spc="-113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캘리그라퍼 Crayon"/>
              </a:rPr>
              <a:t>&lt;</a:t>
            </a:r>
            <a:r>
              <a:rPr lang="ko-KR" altLang="en-US" sz="3600" spc="-113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캘리그라퍼 Crayon"/>
              </a:rPr>
              <a:t>정리해 볼까요</a:t>
            </a:r>
            <a:r>
              <a:rPr lang="en-US" altLang="ko-KR" sz="3600" spc="-113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캘리그라퍼 Crayon"/>
              </a:rPr>
              <a:t>?&gt;</a:t>
            </a:r>
            <a:endParaRPr lang="en-US" sz="3600" spc="-113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캘리그라퍼 Crayo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99157" y="2208560"/>
            <a:ext cx="7484970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Do you want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 save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the Earth?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8179" y="544512"/>
            <a:ext cx="6413199" cy="85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1. to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부정사란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?</a:t>
            </a:r>
            <a:endParaRPr lang="en-US" sz="4999" b="1" spc="-164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CF6740D-A579-4622-99F1-E9C77718E000}"/>
              </a:ext>
            </a:extLst>
          </p:cNvPr>
          <p:cNvSpPr txBox="1"/>
          <p:nvPr/>
        </p:nvSpPr>
        <p:spPr>
          <a:xfrm>
            <a:off x="599157" y="4457700"/>
            <a:ext cx="748497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So, I use hand signals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 calm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him.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E72F630-D513-4B47-B7A5-33B9C70A895B}"/>
              </a:ext>
            </a:extLst>
          </p:cNvPr>
          <p:cNvSpPr txBox="1"/>
          <p:nvPr/>
        </p:nvSpPr>
        <p:spPr>
          <a:xfrm>
            <a:off x="599157" y="7075781"/>
            <a:ext cx="748497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I had many chances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 see 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dolphins.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3D62727-87A6-4536-AFAB-B3A6F6E43706}"/>
              </a:ext>
            </a:extLst>
          </p:cNvPr>
          <p:cNvSpPr txBox="1"/>
          <p:nvPr/>
        </p:nvSpPr>
        <p:spPr>
          <a:xfrm>
            <a:off x="9448800" y="3043787"/>
            <a:ext cx="824004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문장 내에서 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‘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명사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’, ‘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부사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’, ‘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형용사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’</a:t>
            </a:r>
          </a:p>
          <a:p>
            <a:pPr algn="l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역할을 합니다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3085885-9507-43E8-BED4-4ED8BFB8AE24}"/>
              </a:ext>
            </a:extLst>
          </p:cNvPr>
          <p:cNvSpPr txBox="1"/>
          <p:nvPr/>
        </p:nvSpPr>
        <p:spPr>
          <a:xfrm>
            <a:off x="9462655" y="5738865"/>
            <a:ext cx="8240043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형태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: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 + 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동사원형</a:t>
            </a:r>
            <a:endParaRPr lang="en-US" sz="54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CBC2E638-0806-4E94-BF55-5651EDB24390}"/>
              </a:ext>
            </a:extLst>
          </p:cNvPr>
          <p:cNvSpPr/>
          <p:nvPr/>
        </p:nvSpPr>
        <p:spPr>
          <a:xfrm rot="-822811">
            <a:off x="13569184" y="5163641"/>
            <a:ext cx="903231" cy="798578"/>
          </a:xfrm>
          <a:custGeom>
            <a:avLst/>
            <a:gdLst/>
            <a:ahLst/>
            <a:cxnLst/>
            <a:rect l="l" t="t" r="r" b="b"/>
            <a:pathLst>
              <a:path w="1305996" h="1237432">
                <a:moveTo>
                  <a:pt x="0" y="0"/>
                </a:moveTo>
                <a:lnTo>
                  <a:pt x="1305997" y="0"/>
                </a:lnTo>
                <a:lnTo>
                  <a:pt x="1305997" y="1237431"/>
                </a:lnTo>
                <a:lnTo>
                  <a:pt x="0" y="12374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3212F426-70D4-4595-BAC5-7A47C237C663}"/>
              </a:ext>
            </a:extLst>
          </p:cNvPr>
          <p:cNvSpPr txBox="1"/>
          <p:nvPr/>
        </p:nvSpPr>
        <p:spPr>
          <a:xfrm>
            <a:off x="3657600" y="2834003"/>
            <a:ext cx="3810000" cy="709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→ 명사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(1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학년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6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과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lang="en-US" sz="32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770064F5-1F2D-485C-BF04-802BC581180B}"/>
              </a:ext>
            </a:extLst>
          </p:cNvPr>
          <p:cNvSpPr txBox="1"/>
          <p:nvPr/>
        </p:nvSpPr>
        <p:spPr>
          <a:xfrm>
            <a:off x="5791200" y="5067300"/>
            <a:ext cx="2438400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→ 부사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(1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학년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7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과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lang="en-US" sz="32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91FBEB33-8492-4432-BDDE-7312E160BC7E}"/>
              </a:ext>
            </a:extLst>
          </p:cNvPr>
          <p:cNvSpPr txBox="1"/>
          <p:nvPr/>
        </p:nvSpPr>
        <p:spPr>
          <a:xfrm>
            <a:off x="5486399" y="7710803"/>
            <a:ext cx="3050661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→ 형용사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(2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학년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1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과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lang="en-US" sz="32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A9D0D3E1-FE3F-4C74-8F9C-40E7E369150D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E5CD11C3-347D-4E5E-BE9E-5C240D8073C6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1C609027-AF9F-48B6-817A-F0D5B758E57E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76648" y="1837307"/>
            <a:ext cx="16934703" cy="142464"/>
            <a:chOff x="0" y="0"/>
            <a:chExt cx="22579604" cy="189952"/>
          </a:xfrm>
        </p:grpSpPr>
        <p:sp>
          <p:nvSpPr>
            <p:cNvPr id="6" name="Freeform 6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60196" y="404392"/>
            <a:ext cx="7547020" cy="13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7"/>
              </a:lnSpc>
              <a:spcBef>
                <a:spcPct val="0"/>
              </a:spcBef>
            </a:pPr>
            <a:r>
              <a:rPr lang="en-US" sz="7733" b="1" spc="-255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Contents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5560196" y="739873"/>
            <a:ext cx="848177" cy="822732"/>
          </a:xfrm>
          <a:custGeom>
            <a:avLst/>
            <a:gdLst/>
            <a:ahLst/>
            <a:cxnLst/>
            <a:rect l="l" t="t" r="r" b="b"/>
            <a:pathLst>
              <a:path w="848177" h="822732">
                <a:moveTo>
                  <a:pt x="848177" y="0"/>
                </a:moveTo>
                <a:lnTo>
                  <a:pt x="0" y="0"/>
                </a:lnTo>
                <a:lnTo>
                  <a:pt x="0" y="822732"/>
                </a:lnTo>
                <a:lnTo>
                  <a:pt x="848177" y="822732"/>
                </a:lnTo>
                <a:lnTo>
                  <a:pt x="8481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811607" y="3957641"/>
            <a:ext cx="7697286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8"/>
              </a:lnSpc>
              <a:spcBef>
                <a:spcPct val="0"/>
              </a:spcBef>
            </a:pPr>
            <a:r>
              <a:rPr lang="en-US" altLang="ko-KR" sz="5527" b="1" spc="-77" dirty="0" err="1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to부정사의</a:t>
            </a:r>
            <a:r>
              <a:rPr lang="en-US" altLang="ko-KR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 </a:t>
            </a:r>
            <a:r>
              <a:rPr lang="ko-KR" altLang="en-US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형용사 역할</a:t>
            </a:r>
            <a:endParaRPr lang="en-US" altLang="ko-KR" sz="5527" b="1" spc="-77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11AAE311-5A9A-43C9-8E27-56BFD340E44D}"/>
              </a:ext>
            </a:extLst>
          </p:cNvPr>
          <p:cNvSpPr txBox="1"/>
          <p:nvPr/>
        </p:nvSpPr>
        <p:spPr>
          <a:xfrm>
            <a:off x="1811607" y="2494075"/>
            <a:ext cx="6171460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8"/>
              </a:lnSpc>
              <a:spcBef>
                <a:spcPct val="0"/>
              </a:spcBef>
            </a:pPr>
            <a:r>
              <a:rPr 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to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부정사</a:t>
            </a:r>
            <a:r>
              <a:rPr 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란?</a:t>
            </a: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8D319398-CCAD-4EB8-AD7B-FB81A26A332A}"/>
              </a:ext>
            </a:extLst>
          </p:cNvPr>
          <p:cNvSpPr/>
          <p:nvPr/>
        </p:nvSpPr>
        <p:spPr>
          <a:xfrm>
            <a:off x="609939" y="2552700"/>
            <a:ext cx="831535" cy="926502"/>
          </a:xfrm>
          <a:custGeom>
            <a:avLst/>
            <a:gdLst/>
            <a:ahLst/>
            <a:cxnLst/>
            <a:rect l="l" t="t" r="r" b="b"/>
            <a:pathLst>
              <a:path w="831535" h="926502">
                <a:moveTo>
                  <a:pt x="0" y="0"/>
                </a:moveTo>
                <a:lnTo>
                  <a:pt x="831536" y="0"/>
                </a:lnTo>
                <a:lnTo>
                  <a:pt x="831536" y="926502"/>
                </a:lnTo>
                <a:lnTo>
                  <a:pt x="0" y="926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34191FDE-2C84-41EC-AA90-67181211ECE1}"/>
              </a:ext>
            </a:extLst>
          </p:cNvPr>
          <p:cNvSpPr/>
          <p:nvPr/>
        </p:nvSpPr>
        <p:spPr>
          <a:xfrm>
            <a:off x="613260" y="4029608"/>
            <a:ext cx="862939" cy="961492"/>
          </a:xfrm>
          <a:custGeom>
            <a:avLst/>
            <a:gdLst/>
            <a:ahLst/>
            <a:cxnLst/>
            <a:rect l="l" t="t" r="r" b="b"/>
            <a:pathLst>
              <a:path w="862939" h="961492">
                <a:moveTo>
                  <a:pt x="0" y="0"/>
                </a:moveTo>
                <a:lnTo>
                  <a:pt x="862938" y="0"/>
                </a:lnTo>
                <a:lnTo>
                  <a:pt x="862938" y="961491"/>
                </a:lnTo>
                <a:lnTo>
                  <a:pt x="0" y="9614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B888638B-86C3-4E28-8827-F7A70E74A835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62CC93F2-0E4D-44FA-9A1B-AD48AB00E162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01203914-7FB6-4101-8FAE-03D22F8D8EE5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788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65295" y="419244"/>
            <a:ext cx="883901" cy="848545"/>
          </a:xfrm>
          <a:custGeom>
            <a:avLst/>
            <a:gdLst/>
            <a:ahLst/>
            <a:cxnLst/>
            <a:rect l="l" t="t" r="r" b="b"/>
            <a:pathLst>
              <a:path w="883901" h="848545">
                <a:moveTo>
                  <a:pt x="0" y="0"/>
                </a:moveTo>
                <a:lnTo>
                  <a:pt x="883902" y="0"/>
                </a:lnTo>
                <a:lnTo>
                  <a:pt x="883902" y="848545"/>
                </a:lnTo>
                <a:lnTo>
                  <a:pt x="0" y="84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92230" y="1648092"/>
            <a:ext cx="16934703" cy="142464"/>
            <a:chOff x="0" y="0"/>
            <a:chExt cx="22579604" cy="189952"/>
          </a:xfrm>
        </p:grpSpPr>
        <p:sp>
          <p:nvSpPr>
            <p:cNvPr id="7" name="Freeform 7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668000" y="1884490"/>
            <a:ext cx="583512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11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캘리그라퍼 Crayo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179" y="544512"/>
            <a:ext cx="6606621" cy="85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999"/>
              </a:lnSpc>
              <a:spcBef>
                <a:spcPct val="0"/>
              </a:spcBef>
            </a:pPr>
            <a:r>
              <a:rPr 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2.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to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부정사의 형용사 역할</a:t>
            </a:r>
            <a:endParaRPr kumimoji="0" lang="en-US" sz="4999" b="1" i="0" u="none" strike="noStrike" kern="1200" cap="none" spc="-16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3D62727-87A6-4536-AFAB-B3A6F6E43706}"/>
              </a:ext>
            </a:extLst>
          </p:cNvPr>
          <p:cNvSpPr txBox="1"/>
          <p:nvPr/>
        </p:nvSpPr>
        <p:spPr>
          <a:xfrm>
            <a:off x="9298574" y="4377977"/>
            <a:ext cx="8075959" cy="84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먹을</a:t>
            </a:r>
            <a:r>
              <a:rPr lang="ko-KR" altLang="en-US" sz="66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음식이 없다</a:t>
            </a:r>
            <a:r>
              <a:rPr lang="en-US" altLang="ko-KR" sz="66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66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3085885-9507-43E8-BED4-4ED8BFB8AE24}"/>
              </a:ext>
            </a:extLst>
          </p:cNvPr>
          <p:cNvSpPr txBox="1"/>
          <p:nvPr/>
        </p:nvSpPr>
        <p:spPr>
          <a:xfrm>
            <a:off x="8803272" y="6270299"/>
            <a:ext cx="8722106" cy="819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There is no food</a:t>
            </a:r>
            <a:r>
              <a:rPr kumimoji="0" lang="en-US" altLang="ko-KR" sz="6600" b="1" i="0" u="none" strike="noStrike" kern="1200" cap="none" spc="-3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kumimoji="0" lang="en-US" altLang="ko-KR" sz="6600" b="1" i="0" u="none" strike="noStrike" kern="1200" cap="none" spc="-300" normalizeH="0" noProof="0" dirty="0">
                <a:ln>
                  <a:noFill/>
                </a:ln>
                <a:solidFill>
                  <a:srgbClr val="FFE99C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 eat</a:t>
            </a:r>
            <a:r>
              <a:rPr kumimoji="0" lang="en-US" altLang="ko-KR" sz="6600" b="1" i="0" u="none" strike="noStrike" kern="1200" cap="none" spc="-3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6600" b="1" i="0" u="none" strike="noStrike" kern="1200" cap="none" spc="-300" normalizeH="0" baseline="0" noProof="0" dirty="0">
              <a:ln>
                <a:noFill/>
              </a:ln>
              <a:solidFill>
                <a:srgbClr val="FFE99C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5AC8CAF0-FDEC-4AF1-ACEE-13F9B9209CCC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580D75C-7F49-457D-BD9D-0393FB88559E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0120BFCE-CC89-4537-8A28-D573F2A68214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DAE7F711-4CF9-47CB-97B0-11CBC1D97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30" y="2328164"/>
            <a:ext cx="7754477" cy="63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65295" y="419244"/>
            <a:ext cx="883901" cy="848545"/>
          </a:xfrm>
          <a:custGeom>
            <a:avLst/>
            <a:gdLst/>
            <a:ahLst/>
            <a:cxnLst/>
            <a:rect l="l" t="t" r="r" b="b"/>
            <a:pathLst>
              <a:path w="883901" h="848545">
                <a:moveTo>
                  <a:pt x="0" y="0"/>
                </a:moveTo>
                <a:lnTo>
                  <a:pt x="883902" y="0"/>
                </a:lnTo>
                <a:lnTo>
                  <a:pt x="883902" y="848545"/>
                </a:lnTo>
                <a:lnTo>
                  <a:pt x="0" y="84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92230" y="1648092"/>
            <a:ext cx="16934703" cy="142464"/>
            <a:chOff x="0" y="0"/>
            <a:chExt cx="22579604" cy="189952"/>
          </a:xfrm>
        </p:grpSpPr>
        <p:sp>
          <p:nvSpPr>
            <p:cNvPr id="7" name="Freeform 7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99157" y="6022179"/>
            <a:ext cx="7484970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She had nobody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 help 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her.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179" y="544512"/>
            <a:ext cx="6413199" cy="85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6999"/>
              </a:lnSpc>
              <a:spcBef>
                <a:spcPct val="0"/>
              </a:spcBef>
            </a:pP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2. to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부정사의 형용사 역할</a:t>
            </a:r>
            <a:endParaRPr lang="en-US" altLang="ko-KR" sz="4999" b="1" spc="-164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CF6740D-A579-4622-99F1-E9C77718E000}"/>
              </a:ext>
            </a:extLst>
          </p:cNvPr>
          <p:cNvSpPr txBox="1"/>
          <p:nvPr/>
        </p:nvSpPr>
        <p:spPr>
          <a:xfrm>
            <a:off x="599157" y="4457700"/>
            <a:ext cx="8240042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Jenny has lots of homework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 do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3D62727-87A6-4536-AFAB-B3A6F6E43706}"/>
              </a:ext>
            </a:extLst>
          </p:cNvPr>
          <p:cNvSpPr txBox="1"/>
          <p:nvPr/>
        </p:nvSpPr>
        <p:spPr>
          <a:xfrm>
            <a:off x="1318179" y="2037459"/>
            <a:ext cx="16972803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부정사는 문장에서 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형용사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로 쓰일 수 있습니다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 </a:t>
            </a:r>
            <a:r>
              <a:rPr lang="en-US" altLang="ko-KR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</a:t>
            </a:r>
            <a:r>
              <a:rPr lang="ko-KR" altLang="en-US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명사와 단짝</a:t>
            </a:r>
            <a:r>
              <a:rPr lang="en-US" altLang="ko-KR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!)</a:t>
            </a:r>
            <a:endParaRPr lang="ko-KR" alt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3085885-9507-43E8-BED4-4ED8BFB8AE24}"/>
              </a:ext>
            </a:extLst>
          </p:cNvPr>
          <p:cNvSpPr txBox="1"/>
          <p:nvPr/>
        </p:nvSpPr>
        <p:spPr>
          <a:xfrm>
            <a:off x="9545785" y="4575412"/>
            <a:ext cx="824004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Jenny</a:t>
            </a: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는 </a:t>
            </a:r>
            <a:r>
              <a:rPr lang="ko-KR" altLang="en-US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해야 할</a:t>
            </a: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숙제가 많다</a:t>
            </a:r>
            <a:r>
              <a:rPr lang="en-US" altLang="ko-KR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4400" b="1" i="0" u="none" strike="noStrike" kern="1200" cap="none" spc="-300" normalizeH="0" baseline="0" noProof="0" dirty="0">
              <a:ln>
                <a:noFill/>
              </a:ln>
              <a:solidFill>
                <a:srgbClr val="FFE99C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8E1F6085-49C7-48F4-830B-F03525779B9F}"/>
              </a:ext>
            </a:extLst>
          </p:cNvPr>
          <p:cNvSpPr/>
          <p:nvPr/>
        </p:nvSpPr>
        <p:spPr>
          <a:xfrm>
            <a:off x="599157" y="2143708"/>
            <a:ext cx="391385" cy="502245"/>
          </a:xfrm>
          <a:custGeom>
            <a:avLst/>
            <a:gdLst/>
            <a:ahLst/>
            <a:cxnLst/>
            <a:rect l="l" t="t" r="r" b="b"/>
            <a:pathLst>
              <a:path w="629928" h="769378">
                <a:moveTo>
                  <a:pt x="0" y="0"/>
                </a:moveTo>
                <a:lnTo>
                  <a:pt x="629928" y="0"/>
                </a:lnTo>
                <a:lnTo>
                  <a:pt x="629928" y="769378"/>
                </a:lnTo>
                <a:lnTo>
                  <a:pt x="0" y="769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5C60D389-2557-4381-9E74-9FB5A1E415B9}"/>
              </a:ext>
            </a:extLst>
          </p:cNvPr>
          <p:cNvSpPr txBox="1"/>
          <p:nvPr/>
        </p:nvSpPr>
        <p:spPr>
          <a:xfrm>
            <a:off x="1287487" y="2998548"/>
            <a:ext cx="16972803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해석은 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‘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~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하는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’, ‘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~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할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’ 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등으로 해석합니다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 </a:t>
            </a:r>
            <a:r>
              <a:rPr lang="en-US" altLang="ko-KR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(-</a:t>
            </a:r>
            <a:r>
              <a:rPr lang="ko-KR" altLang="en-US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ㄴ</a:t>
            </a:r>
            <a:r>
              <a:rPr lang="en-US" altLang="ko-KR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, -</a:t>
            </a:r>
            <a:r>
              <a:rPr lang="ko-KR" altLang="en-US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ㄹ</a:t>
            </a:r>
            <a:r>
              <a:rPr lang="en-US" altLang="ko-KR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lang="ko-KR" alt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9BC3598C-9F6D-40F5-9B88-99E04B2DA363}"/>
              </a:ext>
            </a:extLst>
          </p:cNvPr>
          <p:cNvSpPr/>
          <p:nvPr/>
        </p:nvSpPr>
        <p:spPr>
          <a:xfrm>
            <a:off x="592230" y="3043821"/>
            <a:ext cx="391385" cy="502245"/>
          </a:xfrm>
          <a:custGeom>
            <a:avLst/>
            <a:gdLst/>
            <a:ahLst/>
            <a:cxnLst/>
            <a:rect l="l" t="t" r="r" b="b"/>
            <a:pathLst>
              <a:path w="629928" h="769378">
                <a:moveTo>
                  <a:pt x="0" y="0"/>
                </a:moveTo>
                <a:lnTo>
                  <a:pt x="629928" y="0"/>
                </a:lnTo>
                <a:lnTo>
                  <a:pt x="629928" y="769378"/>
                </a:lnTo>
                <a:lnTo>
                  <a:pt x="0" y="769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8114C45B-F224-434F-BCBB-246CB9AD95C8}"/>
              </a:ext>
            </a:extLst>
          </p:cNvPr>
          <p:cNvSpPr/>
          <p:nvPr/>
        </p:nvSpPr>
        <p:spPr>
          <a:xfrm>
            <a:off x="3091083" y="2862303"/>
            <a:ext cx="1373570" cy="969300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4"/>
                </a:lnTo>
                <a:lnTo>
                  <a:pt x="0" y="3939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DB51F14C-AB5B-438D-9FED-A314DB820ABF}"/>
              </a:ext>
            </a:extLst>
          </p:cNvPr>
          <p:cNvSpPr/>
          <p:nvPr/>
        </p:nvSpPr>
        <p:spPr>
          <a:xfrm>
            <a:off x="5041803" y="2862303"/>
            <a:ext cx="911957" cy="969300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4"/>
                </a:lnTo>
                <a:lnTo>
                  <a:pt x="0" y="3939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7AD698F4-4EA5-4781-A241-7E69EFCC9E65}"/>
              </a:ext>
            </a:extLst>
          </p:cNvPr>
          <p:cNvSpPr txBox="1"/>
          <p:nvPr/>
        </p:nvSpPr>
        <p:spPr>
          <a:xfrm>
            <a:off x="9538856" y="6040517"/>
            <a:ext cx="824004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그녀는 그녀를 </a:t>
            </a:r>
            <a:r>
              <a:rPr lang="ko-KR" altLang="en-US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도울</a:t>
            </a: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사람이 아무도 없었다</a:t>
            </a:r>
            <a:r>
              <a:rPr lang="en-US" altLang="ko-KR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4400" b="1" i="0" u="none" strike="noStrike" kern="1200" cap="none" spc="-300" normalizeH="0" baseline="0" noProof="0" dirty="0">
              <a:ln>
                <a:noFill/>
              </a:ln>
              <a:solidFill>
                <a:srgbClr val="FFE99C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5" name="Freeform 55">
            <a:extLst>
              <a:ext uri="{FF2B5EF4-FFF2-40B4-BE49-F238E27FC236}">
                <a16:creationId xmlns:a16="http://schemas.microsoft.com/office/drawing/2014/main" id="{D33AB246-1E13-4FF8-8D30-B506290A21F9}"/>
              </a:ext>
            </a:extLst>
          </p:cNvPr>
          <p:cNvSpPr/>
          <p:nvPr/>
        </p:nvSpPr>
        <p:spPr>
          <a:xfrm>
            <a:off x="4590885" y="4072979"/>
            <a:ext cx="2735920" cy="1544782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6" name="Freeform 55">
            <a:extLst>
              <a:ext uri="{FF2B5EF4-FFF2-40B4-BE49-F238E27FC236}">
                <a16:creationId xmlns:a16="http://schemas.microsoft.com/office/drawing/2014/main" id="{F32E1588-5015-439E-983D-A65B1710011A}"/>
              </a:ext>
            </a:extLst>
          </p:cNvPr>
          <p:cNvSpPr/>
          <p:nvPr/>
        </p:nvSpPr>
        <p:spPr>
          <a:xfrm>
            <a:off x="2576343" y="5841663"/>
            <a:ext cx="1765299" cy="1192786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540EDA1E-0A55-485B-B777-19A2A819AC97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78E1F87D-19C1-40E2-9497-67C1AE846ABD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D13A8731-2B7A-4E6A-BDD7-55085DD7B959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29" name="TextBox 12">
            <a:extLst>
              <a:ext uri="{FF2B5EF4-FFF2-40B4-BE49-F238E27FC236}">
                <a16:creationId xmlns:a16="http://schemas.microsoft.com/office/drawing/2014/main" id="{72750D5B-6ECF-45C6-A07E-272B21F737F7}"/>
              </a:ext>
            </a:extLst>
          </p:cNvPr>
          <p:cNvSpPr txBox="1"/>
          <p:nvPr/>
        </p:nvSpPr>
        <p:spPr>
          <a:xfrm>
            <a:off x="592230" y="7586659"/>
            <a:ext cx="7484970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It is time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 go 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home.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7285D92C-B6BA-4568-843D-55BCEF49D8DB}"/>
              </a:ext>
            </a:extLst>
          </p:cNvPr>
          <p:cNvSpPr txBox="1"/>
          <p:nvPr/>
        </p:nvSpPr>
        <p:spPr>
          <a:xfrm>
            <a:off x="9538857" y="7604997"/>
            <a:ext cx="824004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집에 </a:t>
            </a:r>
            <a:r>
              <a:rPr lang="ko-KR" altLang="en-US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갈</a:t>
            </a: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시간이다</a:t>
            </a:r>
            <a:r>
              <a:rPr lang="en-US" altLang="ko-KR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4400" b="1" i="0" u="none" strike="noStrike" kern="1200" cap="none" spc="-300" normalizeH="0" baseline="0" noProof="0" dirty="0">
              <a:ln>
                <a:noFill/>
              </a:ln>
              <a:solidFill>
                <a:srgbClr val="FFE99C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C65EB55F-CC29-4904-A611-85A0597443C8}"/>
              </a:ext>
            </a:extLst>
          </p:cNvPr>
          <p:cNvSpPr/>
          <p:nvPr/>
        </p:nvSpPr>
        <p:spPr>
          <a:xfrm>
            <a:off x="1623034" y="7412271"/>
            <a:ext cx="1233530" cy="1192786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76648" y="1837307"/>
            <a:ext cx="16934703" cy="142464"/>
            <a:chOff x="0" y="0"/>
            <a:chExt cx="22579604" cy="189952"/>
          </a:xfrm>
        </p:grpSpPr>
        <p:sp>
          <p:nvSpPr>
            <p:cNvPr id="6" name="Freeform 6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60196" y="404392"/>
            <a:ext cx="7547020" cy="13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2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733" b="1" spc="-255" noProof="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Review Quiz</a:t>
            </a:r>
            <a:endParaRPr kumimoji="0" lang="en-US" sz="7733" b="1" i="0" u="none" strike="noStrike" kern="1200" cap="none" spc="-25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11AAE311-5A9A-43C9-8E27-56BFD340E44D}"/>
              </a:ext>
            </a:extLst>
          </p:cNvPr>
          <p:cNvSpPr txBox="1"/>
          <p:nvPr/>
        </p:nvSpPr>
        <p:spPr>
          <a:xfrm>
            <a:off x="676648" y="2593115"/>
            <a:ext cx="16395156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I have something (show/to show) you.</a:t>
            </a:r>
          </a:p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spc="-77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It’s time (say/to say) goodbye. </a:t>
            </a:r>
          </a:p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-7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7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There is always a reason (smile/to smile)</a:t>
            </a:r>
          </a:p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in our lives.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02411A0-757F-4EDE-B22E-0C4B4554F408}"/>
              </a:ext>
            </a:extLst>
          </p:cNvPr>
          <p:cNvSpPr/>
          <p:nvPr/>
        </p:nvSpPr>
        <p:spPr>
          <a:xfrm>
            <a:off x="5801068" y="762301"/>
            <a:ext cx="723886" cy="759985"/>
          </a:xfrm>
          <a:custGeom>
            <a:avLst/>
            <a:gdLst/>
            <a:ahLst/>
            <a:cxnLst/>
            <a:rect l="l" t="t" r="r" b="b"/>
            <a:pathLst>
              <a:path w="723886" h="759985">
                <a:moveTo>
                  <a:pt x="0" y="0"/>
                </a:moveTo>
                <a:lnTo>
                  <a:pt x="723886" y="0"/>
                </a:lnTo>
                <a:lnTo>
                  <a:pt x="723886" y="759986"/>
                </a:lnTo>
                <a:lnTo>
                  <a:pt x="0" y="759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1" name="Freeform 55">
            <a:extLst>
              <a:ext uri="{FF2B5EF4-FFF2-40B4-BE49-F238E27FC236}">
                <a16:creationId xmlns:a16="http://schemas.microsoft.com/office/drawing/2014/main" id="{9F0B039B-6649-4B8D-9ED9-817412CD309B}"/>
              </a:ext>
            </a:extLst>
          </p:cNvPr>
          <p:cNvSpPr/>
          <p:nvPr/>
        </p:nvSpPr>
        <p:spPr>
          <a:xfrm>
            <a:off x="8502555" y="2195659"/>
            <a:ext cx="2715905" cy="1783501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75A85E37-96F1-448E-AF11-0FBBAD55D9B4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D47B79FC-0E13-41BF-A399-0F9EB1197278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D43A793D-9BA9-4B7A-AB44-5D01D4B2CE53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20" name="Freeform 55">
            <a:extLst>
              <a:ext uri="{FF2B5EF4-FFF2-40B4-BE49-F238E27FC236}">
                <a16:creationId xmlns:a16="http://schemas.microsoft.com/office/drawing/2014/main" id="{E4164407-71B8-47B4-B213-4DC27B34D875}"/>
              </a:ext>
            </a:extLst>
          </p:cNvPr>
          <p:cNvSpPr/>
          <p:nvPr/>
        </p:nvSpPr>
        <p:spPr>
          <a:xfrm>
            <a:off x="5224969" y="4164311"/>
            <a:ext cx="2362515" cy="1940216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2D0FA512-3B12-490F-8BA6-6D1710A0E437}"/>
              </a:ext>
            </a:extLst>
          </p:cNvPr>
          <p:cNvSpPr/>
          <p:nvPr/>
        </p:nvSpPr>
        <p:spPr>
          <a:xfrm>
            <a:off x="10877266" y="6090879"/>
            <a:ext cx="2906973" cy="1940216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7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7026" y="451398"/>
            <a:ext cx="16913288" cy="9237298"/>
            <a:chOff x="0" y="0"/>
            <a:chExt cx="22551051" cy="1231639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551051" cy="11728831"/>
              <a:chOff x="0" y="0"/>
              <a:chExt cx="4454529" cy="23168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54528" cy="2316806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2316806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298039"/>
                    </a:lnTo>
                    <a:cubicBezTo>
                      <a:pt x="4454528" y="2303016"/>
                      <a:pt x="4452551" y="2307790"/>
                      <a:pt x="4449032" y="2311310"/>
                    </a:cubicBezTo>
                    <a:cubicBezTo>
                      <a:pt x="4445512" y="2314829"/>
                      <a:pt x="4440739" y="2316806"/>
                      <a:pt x="4435761" y="2316806"/>
                    </a:cubicBezTo>
                    <a:lnTo>
                      <a:pt x="18767" y="2316806"/>
                    </a:lnTo>
                    <a:cubicBezTo>
                      <a:pt x="8402" y="2316806"/>
                      <a:pt x="0" y="2308404"/>
                      <a:pt x="0" y="2298039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204022"/>
              </a:solidFill>
              <a:ln w="28575" cap="rnd">
                <a:solidFill>
                  <a:srgbClr val="473C3C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42875"/>
                <a:ext cx="4454529" cy="245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1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10780370"/>
              <a:ext cx="22551051" cy="1536028"/>
              <a:chOff x="0" y="0"/>
              <a:chExt cx="4454529" cy="30341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54528" cy="303413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303413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84645"/>
                    </a:lnTo>
                    <a:cubicBezTo>
                      <a:pt x="4454528" y="289623"/>
                      <a:pt x="4452551" y="294396"/>
                      <a:pt x="4449032" y="297916"/>
                    </a:cubicBezTo>
                    <a:cubicBezTo>
                      <a:pt x="4445512" y="301436"/>
                      <a:pt x="4440739" y="303413"/>
                      <a:pt x="4435761" y="303413"/>
                    </a:cubicBezTo>
                    <a:lnTo>
                      <a:pt x="18767" y="303413"/>
                    </a:lnTo>
                    <a:cubicBezTo>
                      <a:pt x="8402" y="303413"/>
                      <a:pt x="0" y="295010"/>
                      <a:pt x="0" y="284645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473C3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42875"/>
                <a:ext cx="4454529" cy="4462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1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10763198"/>
              <a:ext cx="22551051" cy="1458452"/>
              <a:chOff x="0" y="0"/>
              <a:chExt cx="4454529" cy="2880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454528" cy="288089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288089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69322"/>
                    </a:lnTo>
                    <a:cubicBezTo>
                      <a:pt x="4454528" y="279687"/>
                      <a:pt x="4446126" y="288089"/>
                      <a:pt x="4435761" y="288089"/>
                    </a:cubicBezTo>
                    <a:lnTo>
                      <a:pt x="18767" y="288089"/>
                    </a:lnTo>
                    <a:cubicBezTo>
                      <a:pt x="13790" y="288089"/>
                      <a:pt x="9016" y="286112"/>
                      <a:pt x="5497" y="282592"/>
                    </a:cubicBezTo>
                    <a:cubicBezTo>
                      <a:pt x="1977" y="279073"/>
                      <a:pt x="0" y="274299"/>
                      <a:pt x="0" y="269322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967655"/>
              </a:solidFill>
              <a:ln w="28575" cap="rnd">
                <a:solidFill>
                  <a:srgbClr val="473C3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42875"/>
                <a:ext cx="4454529" cy="430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1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0763198"/>
              <a:ext cx="22551051" cy="484412"/>
              <a:chOff x="0" y="0"/>
              <a:chExt cx="4454529" cy="956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454528" cy="95686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95686">
                    <a:moveTo>
                      <a:pt x="0" y="0"/>
                    </a:moveTo>
                    <a:lnTo>
                      <a:pt x="4454528" y="0"/>
                    </a:lnTo>
                    <a:lnTo>
                      <a:pt x="4454528" y="95686"/>
                    </a:lnTo>
                    <a:lnTo>
                      <a:pt x="0" y="95686"/>
                    </a:lnTo>
                    <a:close/>
                  </a:path>
                </a:pathLst>
              </a:custGeom>
              <a:solidFill>
                <a:srgbClr val="967655"/>
              </a:solidFill>
              <a:ln w="28575" cap="sq">
                <a:solidFill>
                  <a:srgbClr val="473C3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42875"/>
                <a:ext cx="4454529" cy="2385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1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4387429" y="8374056"/>
            <a:ext cx="1210980" cy="223194"/>
            <a:chOff x="0" y="0"/>
            <a:chExt cx="318941" cy="587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CAE6E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109774" y="8374056"/>
            <a:ext cx="1210980" cy="223194"/>
            <a:chOff x="0" y="0"/>
            <a:chExt cx="318941" cy="587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FFFAE6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45758" y="8374056"/>
            <a:ext cx="1210980" cy="223194"/>
            <a:chOff x="0" y="0"/>
            <a:chExt cx="318941" cy="587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FF8181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443406" y="8374056"/>
            <a:ext cx="1210980" cy="223194"/>
            <a:chOff x="0" y="0"/>
            <a:chExt cx="318941" cy="587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CAE6E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702548" y="7888534"/>
            <a:ext cx="1428628" cy="708716"/>
            <a:chOff x="0" y="0"/>
            <a:chExt cx="376264" cy="18665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76264" cy="186658"/>
            </a:xfrm>
            <a:custGeom>
              <a:avLst/>
              <a:gdLst/>
              <a:ahLst/>
              <a:cxnLst/>
              <a:rect l="l" t="t" r="r" b="b"/>
              <a:pathLst>
                <a:path w="376264" h="186658">
                  <a:moveTo>
                    <a:pt x="86706" y="0"/>
                  </a:moveTo>
                  <a:lnTo>
                    <a:pt x="289558" y="0"/>
                  </a:lnTo>
                  <a:cubicBezTo>
                    <a:pt x="337445" y="0"/>
                    <a:pt x="376264" y="38820"/>
                    <a:pt x="376264" y="86706"/>
                  </a:cubicBezTo>
                  <a:lnTo>
                    <a:pt x="376264" y="99952"/>
                  </a:lnTo>
                  <a:cubicBezTo>
                    <a:pt x="376264" y="122947"/>
                    <a:pt x="367129" y="145002"/>
                    <a:pt x="350869" y="161262"/>
                  </a:cubicBezTo>
                  <a:cubicBezTo>
                    <a:pt x="334608" y="177523"/>
                    <a:pt x="312554" y="186658"/>
                    <a:pt x="289558" y="186658"/>
                  </a:cubicBezTo>
                  <a:lnTo>
                    <a:pt x="86706" y="186658"/>
                  </a:lnTo>
                  <a:cubicBezTo>
                    <a:pt x="38820" y="186658"/>
                    <a:pt x="0" y="147838"/>
                    <a:pt x="0" y="99952"/>
                  </a:cubicBezTo>
                  <a:lnTo>
                    <a:pt x="0" y="86706"/>
                  </a:lnTo>
                  <a:cubicBezTo>
                    <a:pt x="0" y="38820"/>
                    <a:pt x="38820" y="0"/>
                    <a:pt x="86706" y="0"/>
                  </a:cubicBezTo>
                  <a:close/>
                </a:path>
              </a:pathLst>
            </a:custGeom>
            <a:solidFill>
              <a:srgbClr val="C0B0D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42875"/>
              <a:ext cx="376264" cy="32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193642" y="7888534"/>
            <a:ext cx="446440" cy="708716"/>
            <a:chOff x="0" y="0"/>
            <a:chExt cx="117581" cy="18665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7581" cy="186658"/>
            </a:xfrm>
            <a:custGeom>
              <a:avLst/>
              <a:gdLst/>
              <a:ahLst/>
              <a:cxnLst/>
              <a:rect l="l" t="t" r="r" b="b"/>
              <a:pathLst>
                <a:path w="117581" h="186658">
                  <a:moveTo>
                    <a:pt x="58790" y="0"/>
                  </a:moveTo>
                  <a:lnTo>
                    <a:pt x="58790" y="0"/>
                  </a:lnTo>
                  <a:cubicBezTo>
                    <a:pt x="74383" y="0"/>
                    <a:pt x="89336" y="6194"/>
                    <a:pt x="100362" y="17219"/>
                  </a:cubicBezTo>
                  <a:cubicBezTo>
                    <a:pt x="111387" y="28245"/>
                    <a:pt x="117581" y="43198"/>
                    <a:pt x="117581" y="58790"/>
                  </a:cubicBezTo>
                  <a:lnTo>
                    <a:pt x="117581" y="127867"/>
                  </a:lnTo>
                  <a:cubicBezTo>
                    <a:pt x="117581" y="143459"/>
                    <a:pt x="111387" y="158413"/>
                    <a:pt x="100362" y="169438"/>
                  </a:cubicBezTo>
                  <a:cubicBezTo>
                    <a:pt x="89336" y="180464"/>
                    <a:pt x="74383" y="186658"/>
                    <a:pt x="58790" y="186658"/>
                  </a:cubicBezTo>
                  <a:lnTo>
                    <a:pt x="58790" y="186658"/>
                  </a:lnTo>
                  <a:cubicBezTo>
                    <a:pt x="43198" y="186658"/>
                    <a:pt x="28245" y="180464"/>
                    <a:pt x="17219" y="169438"/>
                  </a:cubicBezTo>
                  <a:cubicBezTo>
                    <a:pt x="6194" y="158413"/>
                    <a:pt x="0" y="143459"/>
                    <a:pt x="0" y="127867"/>
                  </a:cubicBezTo>
                  <a:lnTo>
                    <a:pt x="0" y="58790"/>
                  </a:lnTo>
                  <a:cubicBezTo>
                    <a:pt x="0" y="43198"/>
                    <a:pt x="6194" y="28245"/>
                    <a:pt x="17219" y="17219"/>
                  </a:cubicBezTo>
                  <a:cubicBezTo>
                    <a:pt x="28245" y="6194"/>
                    <a:pt x="43198" y="0"/>
                    <a:pt x="58790" y="0"/>
                  </a:cubicBezTo>
                  <a:close/>
                </a:path>
              </a:pathLst>
            </a:custGeom>
            <a:solidFill>
              <a:srgbClr val="F2ECE3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42875"/>
              <a:ext cx="117581" cy="32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4006923" y="5541842"/>
            <a:ext cx="11080677" cy="352300"/>
          </a:xfrm>
          <a:custGeom>
            <a:avLst/>
            <a:gdLst/>
            <a:ahLst/>
            <a:cxnLst/>
            <a:rect l="l" t="t" r="r" b="b"/>
            <a:pathLst>
              <a:path w="11817877" h="494202">
                <a:moveTo>
                  <a:pt x="0" y="0"/>
                </a:moveTo>
                <a:lnTo>
                  <a:pt x="11817877" y="0"/>
                </a:lnTo>
                <a:lnTo>
                  <a:pt x="11817877" y="494202"/>
                </a:lnTo>
                <a:lnTo>
                  <a:pt x="0" y="49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4" name="TextBox 34"/>
          <p:cNvSpPr txBox="1"/>
          <p:nvPr/>
        </p:nvSpPr>
        <p:spPr>
          <a:xfrm>
            <a:off x="5648836" y="2820222"/>
            <a:ext cx="7269670" cy="128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3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7E1F3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Light" panose="02000303000000020004" pitchFamily="50" charset="-127"/>
                <a:sym typeface="캘리그라퍼 Crayon"/>
              </a:rPr>
              <a:t>Grammar Help!</a:t>
            </a:r>
          </a:p>
        </p:txBody>
      </p:sp>
      <p:sp>
        <p:nvSpPr>
          <p:cNvPr id="35" name="Freeform 35"/>
          <p:cNvSpPr/>
          <p:nvPr/>
        </p:nvSpPr>
        <p:spPr>
          <a:xfrm rot="-10800000">
            <a:off x="5979422" y="3951936"/>
            <a:ext cx="6608496" cy="166536"/>
          </a:xfrm>
          <a:custGeom>
            <a:avLst/>
            <a:gdLst/>
            <a:ahLst/>
            <a:cxnLst/>
            <a:rect l="l" t="t" r="r" b="b"/>
            <a:pathLst>
              <a:path w="6608496" h="166536">
                <a:moveTo>
                  <a:pt x="0" y="0"/>
                </a:moveTo>
                <a:lnTo>
                  <a:pt x="6608497" y="0"/>
                </a:lnTo>
                <a:lnTo>
                  <a:pt x="6608497" y="166536"/>
                </a:lnTo>
                <a:lnTo>
                  <a:pt x="0" y="166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80" r="-9520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6" name="TextBox 36"/>
          <p:cNvSpPr txBox="1"/>
          <p:nvPr/>
        </p:nvSpPr>
        <p:spPr>
          <a:xfrm>
            <a:off x="3374732" y="4137864"/>
            <a:ext cx="12042173" cy="1736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2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80" b="1" i="0" u="none" strike="noStrike" kern="1200" cap="none" spc="-38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to부정사</a:t>
            </a:r>
            <a:r>
              <a:rPr kumimoji="0" lang="en-US" sz="10180" b="1" i="0" u="none" strike="noStrike" kern="1200" cap="none" spc="-3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(</a:t>
            </a:r>
            <a:r>
              <a:rPr kumimoji="0" lang="en-US" sz="10180" b="1" i="0" u="none" strike="noStrike" kern="1200" cap="none" spc="-38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형용사</a:t>
            </a:r>
            <a:r>
              <a:rPr kumimoji="0" lang="en-US" sz="10180" b="1" i="0" u="none" strike="noStrike" kern="1200" cap="none" spc="-3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 </a:t>
            </a:r>
            <a:r>
              <a:rPr kumimoji="0" lang="en-US" sz="10180" b="1" i="0" u="none" strike="noStrike" kern="1200" cap="none" spc="-38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역할</a:t>
            </a:r>
            <a:r>
              <a:rPr kumimoji="0" lang="en-US" sz="10180" b="1" i="0" u="none" strike="noStrike" kern="1200" cap="none" spc="-3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648836" y="6275328"/>
            <a:ext cx="7561605" cy="96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8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3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TDTD가온"/>
                <a:sym typeface="TDTD가온"/>
              </a:rPr>
              <a:t>Lesson 1 (P. 22)</a:t>
            </a:r>
          </a:p>
        </p:txBody>
      </p:sp>
    </p:spTree>
    <p:extLst>
      <p:ext uri="{BB962C8B-B14F-4D97-AF65-F5344CB8AC3E}">
        <p14:creationId xmlns:p14="http://schemas.microsoft.com/office/powerpoint/2010/main" val="391355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266</Words>
  <Application>Microsoft Office PowerPoint</Application>
  <PresentationFormat>사용자 지정</PresentationFormat>
  <Paragraphs>45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Arial</vt:lpstr>
      <vt:lpstr>나눔바른펜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G2_L1_Grammar Help(p.</dc:title>
  <dc:creator>송현우-노트북</dc:creator>
  <cp:lastModifiedBy>승현정(Seung Hyunjung) 대리</cp:lastModifiedBy>
  <cp:revision>22</cp:revision>
  <dcterms:created xsi:type="dcterms:W3CDTF">2006-08-16T00:00:00Z</dcterms:created>
  <dcterms:modified xsi:type="dcterms:W3CDTF">2026-01-14T05:00:12Z</dcterms:modified>
  <dc:identifier>DAGcOwuH0gU</dc:identifier>
</cp:coreProperties>
</file>