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9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6054" r:id="rId10"/>
    <p:sldId id="6111" r:id="rId11"/>
    <p:sldId id="6105" r:id="rId12"/>
    <p:sldId id="6106" r:id="rId13"/>
    <p:sldId id="6107" r:id="rId14"/>
    <p:sldId id="6108" r:id="rId15"/>
    <p:sldId id="6098" r:id="rId16"/>
    <p:sldId id="6099" r:id="rId17"/>
    <p:sldId id="264" r:id="rId18"/>
    <p:sldId id="265" r:id="rId19"/>
    <p:sldId id="266" r:id="rId20"/>
    <p:sldId id="267" r:id="rId21"/>
    <p:sldId id="6109" r:id="rId22"/>
    <p:sldId id="6110" r:id="rId23"/>
    <p:sldId id="6061" r:id="rId24"/>
    <p:sldId id="589" r:id="rId25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1355" autoAdjust="0"/>
  </p:normalViewPr>
  <p:slideViewPr>
    <p:cSldViewPr>
      <p:cViewPr>
        <p:scale>
          <a:sx n="100" d="100"/>
          <a:sy n="100" d="100"/>
        </p:scale>
        <p:origin x="1434" y="690"/>
      </p:cViewPr>
      <p:guideLst>
        <p:guide orient="horz" pos="3185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B239-5A19-4762-9F3F-FCB2065913AB}" type="datetimeFigureOut">
              <a:rPr lang="ko-KR" altLang="en-US" smtClean="0"/>
              <a:t>2026-06-12(Fri)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EBB6A-4A3F-4142-8FEF-356EC3157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7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932C1-46E4-DF96-34F7-88312692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B5C6B2-BB56-9098-6E35-D3A11B0F4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81E2CF-2BFD-DF22-64E7-A937A9C49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BA27DD-DB41-D677-6DAD-EE5B39C11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EBB6A-4A3F-4142-8FEF-356EC31578E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39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B69A6-BC64-2A8C-9769-6BAF29D65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78E094-AC52-52E4-10D5-20637082F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45E3828-569E-DFDD-5711-A07984173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982AEC-B947-624B-C08C-215E04FAF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EBB6A-4A3F-4142-8FEF-356EC31578E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29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EBB6A-4A3F-4142-8FEF-356EC31578E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23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F4971-BB6F-2762-3F5B-EAF2C4CBB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40EE11-D077-732C-B935-2D16F1164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87ACCA-C620-82E5-1056-60B44EC6E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B4F69F-B72D-4B3C-7893-D0F12A304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EBB6A-4A3F-4142-8FEF-356EC31578E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67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0059F-E11E-9E58-777C-0F8EF5E5F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CFDD88-48BA-0004-9EF6-A96CD5594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DD2825-7206-AFD0-C31D-4D3D5F417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6A13EF-D43B-7141-0BAB-BBE8C0CFE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9EBB6A-4A3F-4142-8FEF-356EC31578E4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33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89" y="1598190"/>
            <a:ext cx="7773411" cy="11027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778" y="2915324"/>
            <a:ext cx="6401633" cy="13147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05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1598190"/>
            <a:ext cx="9145190" cy="11027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32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60" y="206026"/>
            <a:ext cx="8230670" cy="857449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771" y="1647448"/>
            <a:ext cx="4857032" cy="2430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2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263" y="206027"/>
            <a:ext cx="2057667" cy="438965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59" y="206027"/>
            <a:ext cx="6020583" cy="438965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82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89" y="1598190"/>
            <a:ext cx="7773411" cy="11027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778" y="2915324"/>
            <a:ext cx="6401633" cy="13147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55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04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076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07" y="3305941"/>
            <a:ext cx="7773411" cy="1021793"/>
          </a:xfrm>
        </p:spPr>
        <p:txBody>
          <a:bodyPr anchor="t"/>
          <a:lstStyle>
            <a:lvl1pPr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07" y="2180539"/>
            <a:ext cx="7773410" cy="112540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0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0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5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4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74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59" y="1200429"/>
            <a:ext cx="4039125" cy="33952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805" y="1200429"/>
            <a:ext cx="4039125" cy="33952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0594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437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88" y="1232584"/>
            <a:ext cx="8230670" cy="339468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dirty="0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6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915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75" y="1200208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952" y="1200208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04" y="2988307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6781" y="2988307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5758732" y="4412685"/>
            <a:ext cx="2057297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D8D7A7C4-C82A-4D21-9AB0-F0C5A1D3EF09}" type="datetime1">
              <a:rPr lang="en-US" altLang="ko-KR" smtClean="0"/>
              <a:pPr>
                <a:defRPr/>
              </a:pPr>
              <a:t>6/12/2026</a:t>
            </a:fld>
            <a:endParaRPr lang="en-US" altLang="ko-KR" dirty="0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767" y="4412685"/>
            <a:ext cx="5003924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885113" y="4412685"/>
            <a:ext cx="565519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E4CE6342-8FD9-4312-9D0D-F1D09A7AF5B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061345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522" y="3601284"/>
            <a:ext cx="5487113" cy="42515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522" y="459688"/>
            <a:ext cx="5487113" cy="3086814"/>
          </a:xfrm>
        </p:spPr>
        <p:txBody>
          <a:bodyPr>
            <a:normAutofit/>
          </a:bodyPr>
          <a:lstStyle/>
          <a:p>
            <a:pPr lvl="0"/>
            <a:r>
              <a:rPr lang="ko-KR" altLang="en-US" dirty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522" y="4026435"/>
            <a:ext cx="5487113" cy="603786"/>
          </a:xfrm>
        </p:spPr>
        <p:txBody>
          <a:bodyPr/>
          <a:lstStyle>
            <a:lvl1pPr>
              <a:defRPr sz="1058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62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36" y="1598190"/>
            <a:ext cx="9145190" cy="11027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06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60" y="206026"/>
            <a:ext cx="8230670" cy="857449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771" y="1647448"/>
            <a:ext cx="4857032" cy="2430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70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263" y="206027"/>
            <a:ext cx="2057667" cy="438965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59" y="206027"/>
            <a:ext cx="6020583" cy="438965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82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19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07" y="3305941"/>
            <a:ext cx="7773411" cy="1021793"/>
          </a:xfrm>
        </p:spPr>
        <p:txBody>
          <a:bodyPr anchor="t"/>
          <a:lstStyle>
            <a:lvl1pPr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07" y="2180539"/>
            <a:ext cx="7773410" cy="112540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0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0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5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4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59" y="1200429"/>
            <a:ext cx="4039125" cy="33952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805" y="1200429"/>
            <a:ext cx="4039125" cy="33952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943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6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88" y="1232584"/>
            <a:ext cx="8230670" cy="339468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dirty="0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34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75" y="1200208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952" y="1200208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04" y="2988307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6781" y="2988307"/>
            <a:ext cx="4038384" cy="16470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5758732" y="4412685"/>
            <a:ext cx="2057297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D8D7A7C4-C82A-4D21-9AB0-F0C5A1D3EF09}" type="datetime1">
              <a:rPr lang="en-US" altLang="ko-KR" smtClean="0"/>
              <a:pPr>
                <a:defRPr/>
              </a:pPr>
              <a:t>6/12/2026</a:t>
            </a:fld>
            <a:endParaRPr lang="en-US" altLang="ko-KR" dirty="0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767" y="4412685"/>
            <a:ext cx="5003924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885113" y="4412685"/>
            <a:ext cx="565519" cy="273848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E4CE6342-8FD9-4312-9D0D-F1D09A7AF5B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58450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522" y="3601284"/>
            <a:ext cx="5487113" cy="42515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522" y="459688"/>
            <a:ext cx="5487113" cy="3086814"/>
          </a:xfrm>
        </p:spPr>
        <p:txBody>
          <a:bodyPr>
            <a:normAutofit/>
          </a:bodyPr>
          <a:lstStyle/>
          <a:p>
            <a:pPr lvl="0"/>
            <a:r>
              <a:rPr lang="ko-KR" altLang="en-US" dirty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522" y="4026435"/>
            <a:ext cx="5487113" cy="603786"/>
          </a:xfrm>
        </p:spPr>
        <p:txBody>
          <a:bodyPr/>
          <a:lstStyle>
            <a:lvl1pPr>
              <a:defRPr sz="1058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2026-06-12(Fri)</a:t>
            </a:fld>
            <a:endParaRPr lang="ko-KR" altLang="en-US" dirty="0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7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5765" y="457209"/>
            <a:ext cx="7764866" cy="9942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550" b="1" i="0" baseline="0">
                <a:solidFill>
                  <a:schemeClr val="tx1"/>
                </a:solidFill>
                <a:latin typeface="Bookman Old Style"/>
                <a:ea typeface="맑은 고딕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765" y="1571697"/>
            <a:ext cx="7764866" cy="2771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171490" lvl="0" indent="-171490" algn="l" rtl="0" eaLnBrk="0" latinLnBrk="1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500" b="0" i="0" baseline="0">
                <a:solidFill>
                  <a:schemeClr val="tx1"/>
                </a:solidFill>
                <a:latin typeface="Rockwell"/>
                <a:ea typeface="맑은 고딕"/>
              </a:rPr>
              <a:t>마스터 텍스트 스타일을 편집합니다</a:t>
            </a:r>
          </a:p>
          <a:p>
            <a:pPr marL="51446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350" b="0" i="0" baseline="0">
                <a:solidFill>
                  <a:schemeClr val="tx1"/>
                </a:solidFill>
                <a:latin typeface="Rockwell"/>
                <a:ea typeface="맑은 고딕"/>
              </a:rPr>
              <a:t>둘째 수준</a:t>
            </a:r>
          </a:p>
          <a:p>
            <a:pPr marL="85744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200" b="0" i="0" baseline="0">
                <a:solidFill>
                  <a:schemeClr val="tx1"/>
                </a:solidFill>
                <a:latin typeface="Rockwell"/>
                <a:ea typeface="맑은 고딕"/>
              </a:rPr>
              <a:t>셋째 수준</a:t>
            </a:r>
          </a:p>
          <a:p>
            <a:pPr marL="1200428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050" b="0" i="0" baseline="0">
                <a:solidFill>
                  <a:schemeClr val="tx1"/>
                </a:solidFill>
                <a:latin typeface="Rockwell"/>
                <a:ea typeface="맑은 고딕"/>
              </a:rPr>
              <a:t>넷째 수준</a:t>
            </a:r>
          </a:p>
          <a:p>
            <a:pPr marL="154340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900" b="0" i="0" baseline="0">
                <a:solidFill>
                  <a:schemeClr val="tx1"/>
                </a:solidFill>
                <a:latin typeface="Rockwell"/>
                <a:ea typeface="맑은 고딕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58732" y="4412685"/>
            <a:ext cx="2057297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D422D86A-5F52-4165-8473-F1B836277586}" type="datetime1">
              <a:rPr lang="en-US" altLang="ko-KR" smtClean="0"/>
              <a:pPr>
                <a:defRPr/>
              </a:pPr>
              <a:t>6/12/2026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85767" y="4412685"/>
            <a:ext cx="5003924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885113" y="4412685"/>
            <a:ext cx="565519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9045EA86-B491-4B01-AA22-3A68E2676BF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1606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2pPr>
      <a:lvl3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3pPr>
      <a:lvl4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4pPr>
      <a:lvl5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5pPr>
      <a:lvl6pPr marL="342935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6pPr>
      <a:lvl7pPr marL="685868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7pPr>
      <a:lvl8pPr marL="1028803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8pPr>
      <a:lvl9pPr marL="1371737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9pPr>
    </p:titleStyle>
    <p:bodyStyle>
      <a:lvl1pPr marL="171467" indent="-171467" algn="l" rtl="0" eaLnBrk="0" fontAlgn="base" latinLnBrk="1" hangingPunct="0">
        <a:lnSpc>
          <a:spcPct val="120000"/>
        </a:lnSpc>
        <a:spcBef>
          <a:spcPts val="750"/>
        </a:spcBef>
        <a:spcAft>
          <a:spcPct val="0"/>
        </a:spcAft>
        <a:buFont typeface="Arial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402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336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270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205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6138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9073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2007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942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5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8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3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7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72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6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40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75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5765" y="457209"/>
            <a:ext cx="7764866" cy="9942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550" b="1" i="0" baseline="0">
                <a:solidFill>
                  <a:schemeClr val="tx1"/>
                </a:solidFill>
                <a:latin typeface="Bookman Old Style"/>
                <a:ea typeface="맑은 고딕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765" y="1571697"/>
            <a:ext cx="7764866" cy="2771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171490" lvl="0" indent="-171490" algn="l" rtl="0" eaLnBrk="0" latinLnBrk="1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500" b="0" i="0" baseline="0">
                <a:solidFill>
                  <a:schemeClr val="tx1"/>
                </a:solidFill>
                <a:latin typeface="Rockwell"/>
                <a:ea typeface="맑은 고딕"/>
              </a:rPr>
              <a:t>마스터 텍스트 스타일을 편집합니다</a:t>
            </a:r>
          </a:p>
          <a:p>
            <a:pPr marL="51446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350" b="0" i="0" baseline="0">
                <a:solidFill>
                  <a:schemeClr val="tx1"/>
                </a:solidFill>
                <a:latin typeface="Rockwell"/>
                <a:ea typeface="맑은 고딕"/>
              </a:rPr>
              <a:t>둘째 수준</a:t>
            </a:r>
          </a:p>
          <a:p>
            <a:pPr marL="85744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200" b="0" i="0" baseline="0">
                <a:solidFill>
                  <a:schemeClr val="tx1"/>
                </a:solidFill>
                <a:latin typeface="Rockwell"/>
                <a:ea typeface="맑은 고딕"/>
              </a:rPr>
              <a:t>셋째 수준</a:t>
            </a:r>
          </a:p>
          <a:p>
            <a:pPr marL="1200428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050" b="0" i="0" baseline="0">
                <a:solidFill>
                  <a:schemeClr val="tx1"/>
                </a:solidFill>
                <a:latin typeface="Rockwell"/>
                <a:ea typeface="맑은 고딕"/>
              </a:rPr>
              <a:t>넷째 수준</a:t>
            </a:r>
          </a:p>
          <a:p>
            <a:pPr marL="1543409" lvl="0" indent="-171490" algn="l" rtl="0" eaLnBrk="0" latinLnBrk="1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kumimoji="0" lang="ko-KR" altLang="en-US" sz="900" b="0" i="0" baseline="0">
                <a:solidFill>
                  <a:schemeClr val="tx1"/>
                </a:solidFill>
                <a:latin typeface="Rockwell"/>
                <a:ea typeface="맑은 고딕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58732" y="4412685"/>
            <a:ext cx="2057297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D422D86A-5F52-4165-8473-F1B836277586}" type="datetime1">
              <a:rPr lang="en-US" altLang="ko-KR" smtClean="0"/>
              <a:pPr>
                <a:defRPr/>
              </a:pPr>
              <a:t>6/12/2026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85767" y="4412685"/>
            <a:ext cx="5003924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885113" y="4412685"/>
            <a:ext cx="565519" cy="273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ko-KR" altLang="en-US" sz="75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9045EA86-B491-4B01-AA22-3A68E2676BF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87278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ransition/>
  <p:txStyles>
    <p:titleStyle>
      <a:lvl1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2pPr>
      <a:lvl3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3pPr>
      <a:lvl4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4pPr>
      <a:lvl5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5pPr>
      <a:lvl6pPr marL="342935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6pPr>
      <a:lvl7pPr marL="685868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7pPr>
      <a:lvl8pPr marL="1028803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8pPr>
      <a:lvl9pPr marL="1371737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chemeClr val="tx1"/>
          </a:solidFill>
          <a:latin typeface="Bookman Old Style"/>
          <a:ea typeface="맑은 고딕"/>
        </a:defRPr>
      </a:lvl9pPr>
    </p:titleStyle>
    <p:bodyStyle>
      <a:lvl1pPr marL="171467" indent="-171467" algn="l" rtl="0" eaLnBrk="0" fontAlgn="base" latinLnBrk="1" hangingPunct="0">
        <a:lnSpc>
          <a:spcPct val="120000"/>
        </a:lnSpc>
        <a:spcBef>
          <a:spcPts val="750"/>
        </a:spcBef>
        <a:spcAft>
          <a:spcPct val="0"/>
        </a:spcAft>
        <a:buFont typeface="Arial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402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336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270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205" indent="-171467" algn="l" rtl="0" eaLnBrk="0" fontAlgn="base" latinLnBrk="1" hangingPunct="0">
        <a:lnSpc>
          <a:spcPct val="120000"/>
        </a:lnSpc>
        <a:spcBef>
          <a:spcPts val="375"/>
        </a:spcBef>
        <a:spcAft>
          <a:spcPct val="0"/>
        </a:spcAft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6138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9073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2007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942" indent="-171467" algn="l" defTabSz="685868" rtl="0" eaLnBrk="1" latinLnBrk="1" hangingPunct="1">
        <a:lnSpc>
          <a:spcPct val="12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5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8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3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7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72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6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40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75" algn="l" defTabSz="685868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60EA3C0-55EF-D951-1F3E-557943F8FE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743BC5-081D-D23D-C73A-CD1454ED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290AD6-3EF7-149F-E4BD-D238927B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AC7F77-9471-7D44-4512-5B47AA27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4599D-9422-7656-8301-E8A31AE3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6C10E6F-6B35-8007-58AC-3A8375AE69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F74DB6-8FAD-055E-8FC9-AE3C76E3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73879F-477B-6B9E-40F5-52CC4820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79A5FA-C55F-0106-774F-827D679E1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B20FC0-D978-9867-F8CA-D04163FA1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29093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D0BD-0160-4E70-F2D5-2DD442AF5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7E81176-7DC1-0F24-BBF0-73ADEC0D55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F11DD3-848C-342C-930D-C72B2FF25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7F5AB8-15E6-8EF7-720A-F72DEEDB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F1F9A8-9A8F-5F80-F320-845036C9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729E48-E2A5-3AD5-A717-03405CC2A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281184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79F94-0865-1EE7-158A-B7CB6C50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9FC9083-0D51-C00A-3983-DC082212C3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E1ED10-99C7-0E5C-46C6-269D5B3A8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FC2D67-4802-1393-E199-4E52E9BDF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39AF06-8DE2-8A3E-5F27-A6C2B1E1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2FB98E-2B3F-6A3B-21B3-D6A27CF9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156179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EA675-2953-91CE-48DD-7B2619C0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56B3A92-5837-793E-CCDE-804DE8A66B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6EFBC2-D6A3-60DC-224B-AC92C178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A2CFFA-3D6D-0C2A-59EB-6A064ADE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4B8C2C-807A-0411-485A-6C6E8537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5126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B39BC36B-C9B2-202B-1D28-EEF11EA4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64203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B3D2-9E22-9811-E4CB-B9215850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C76BBC5-07B9-5628-793E-99B953A8DA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BEE922-0B8A-4712-81C3-F10588D2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F3E74C-B49D-AE58-FECF-4968E581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A40BA7-96DF-F6A1-717A-0482F0A9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0AE11A-4D63-7C3A-04F3-B42193B7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303031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AF9F-549B-E35D-42A3-BD0785C69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F68E5C4-34FE-4854-B713-A09259552F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C87E32-00C1-1BBD-EAB0-0ECD9D18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463497-D453-7C63-D0E9-8C3740D5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185B4E-CE96-575E-83C9-525539FF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EC94BD-3759-60C5-E8F4-D7385E36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1480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D501B-613B-C44E-E6C1-761FC77A5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FC91A59-99EA-15B4-4B1E-77AE230D8E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AA7280-5A9D-8FA8-7B8D-9FAB58F1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4BB52F-02CC-7BB6-EFC1-E14291C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8F077E-8310-2A77-94DA-56D553E6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50FE50-8397-B2DC-FE95-77FDE660E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314427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486A5-3B0E-8B29-59BE-B90276012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D7C0026-1DFD-7A5A-5982-6B06426DC28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29A882-16E7-BE16-0982-9D9BFF66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8CFA22-9DE3-1192-5800-E634B9C1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9637E7-490F-9A57-FA6C-5162A3CD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FD4AF3-EFBD-4057-BB40-E7A1DF8C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407159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35654-29B9-1673-38FA-983337ECB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C0EDA89-9517-5082-6ED8-6442FBEB97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366534-8060-D318-116B-170984C1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3947C1-6121-890E-8677-EB146C7B9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8BEA22-0E8C-0574-5E9E-C6DF2A71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A83FD7-9E15-5676-C5DB-38DF56626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314650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CE6A1-B7B4-6F8D-DB9F-756302795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B28B182-83DD-A9F0-AE48-6FCACFB948D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C830C9-2247-664A-77F2-C0DB9C7A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8B5C3E-6EA4-8F18-2C34-CBC295D6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42EFD4-FBBD-7B58-88B4-B2C0BFBE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9A22BD-AC68-9352-C629-575488C6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137578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FDEEB46-7FB9-ED8B-B158-1B3EACD9BD8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ACA42B-612E-2C8B-DF21-FC110628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D66165-2184-3530-C1E3-FBC4FD15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9C16CE-54BB-9CFD-4258-30834BE2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F555-A555-82E1-AAD8-CD29A774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BD7E6BF-3436-5A09-0B65-730265FF72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91573A-6F7F-A87D-E325-650BC955F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28287-E019-DCFD-0567-DF853574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28289-B439-C5DC-ECA0-B59FFB557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CD96D7-B961-E4B0-16AD-111DDB4FF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174617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CB96-0E1C-E661-0F45-8D5221BE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4BEDBCA-42B5-B569-39F8-AFFE4DFC30F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A5CB47-D68F-8307-94E1-91A6BCAC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내 영혼이 은총 입어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43D476-325E-7681-9918-14003BB5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주의 얼굴 뵙기 전에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8EF4D5-D040-C051-0C4E-A181AF72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9.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높은 산이 거친 들이 초막이나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E5D92E-F299-69B3-C202-383396AD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할렐루야 찬양하세 내 모든</a:t>
            </a:r>
          </a:p>
        </p:txBody>
      </p:sp>
    </p:spTree>
    <p:extLst>
      <p:ext uri="{BB962C8B-B14F-4D97-AF65-F5344CB8AC3E}">
        <p14:creationId xmlns:p14="http://schemas.microsoft.com/office/powerpoint/2010/main" val="146187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925A-EAA4-07EB-B1D2-F71AA796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446CDA50-CB89-AEA7-9463-FD8A1DEB5A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77777"/>
            <a:ext cx="8640959" cy="1066879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68589" tIns="34295" rIns="68589" bIns="34295" anchor="ctr">
            <a:normAutofit/>
          </a:bodyPr>
          <a:lstStyle/>
          <a:p>
            <a:pPr defTabSz="685868" eaLnBrk="1" hangingPunct="1">
              <a:spcAft>
                <a:spcPts val="0"/>
              </a:spcAft>
              <a:defRPr/>
            </a:pPr>
            <a:r>
              <a:rPr lang="ko-KR" altLang="en-US" sz="3600" dirty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 scaled="0"/>
                </a:gradFill>
              </a:rPr>
              <a:t>교회와 성도들을 위하여</a:t>
            </a:r>
          </a:p>
        </p:txBody>
      </p:sp>
      <p:sp>
        <p:nvSpPr>
          <p:cNvPr id="35843" name="내용 개체 틀 2">
            <a:extLst>
              <a:ext uri="{FF2B5EF4-FFF2-40B4-BE49-F238E27FC236}">
                <a16:creationId xmlns:a16="http://schemas.microsoft.com/office/drawing/2014/main" id="{B7CE1FE1-B72E-8D31-564D-331B2FDF69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640960" cy="3834133"/>
          </a:xfrm>
        </p:spPr>
        <p:txBody>
          <a:bodyPr vert="horz" wrap="square" lIns="68589" tIns="34295" rIns="68589" bIns="34295" anchor="t">
            <a:noAutofit/>
          </a:bodyPr>
          <a:lstStyle/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여러 가지 어려움을 겪고 있는 모든 성도들을 위하여</a:t>
            </a:r>
            <a:br>
              <a:rPr lang="en-US" altLang="ko-KR" sz="2400" b="1" spc="-150" dirty="0"/>
            </a:br>
            <a:r>
              <a:rPr lang="en-US" altLang="ko-KR" sz="2000" b="1" spc="-150" dirty="0"/>
              <a:t>- </a:t>
            </a:r>
            <a:r>
              <a:rPr lang="ko-KR" altLang="en-US" sz="2000" b="1" spc="-150" dirty="0"/>
              <a:t>질병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관계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물질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진로 등으로 인해 몸과 마음이 약해진 이들</a:t>
            </a:r>
            <a:endParaRPr lang="en-US" altLang="ko-KR" sz="20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교육부서 여름성경학교와 수련회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 err="1"/>
              <a:t>비전트립을</a:t>
            </a:r>
            <a:r>
              <a:rPr lang="ko-KR" altLang="en-US" sz="2400" b="1" spc="-150" dirty="0"/>
              <a:t> 위하여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교회의 직분자들을 위하여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담임목사님의 목회 사역과 건강을 위하여</a:t>
            </a:r>
            <a:endParaRPr lang="en-US" altLang="ko-KR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18783754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CE7F-C7ED-E693-5578-470849BD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36E04D4A-CACE-96DE-C893-31A42069EF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437" y="136719"/>
            <a:ext cx="7766332" cy="994871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68589" tIns="34295" rIns="68589" bIns="34295" anchor="ctr">
            <a:normAutofit/>
          </a:bodyPr>
          <a:lstStyle/>
          <a:p>
            <a:pPr defTabSz="685868" eaLnBrk="1" hangingPunct="1">
              <a:spcAft>
                <a:spcPts val="0"/>
              </a:spcAft>
              <a:defRPr/>
            </a:pPr>
            <a:r>
              <a:rPr lang="ko-KR" altLang="en-US" sz="3600" cap="none" dirty="0">
                <a:ln w="1905"/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/>
              </a:rPr>
              <a:t>나라와 민족과 열방을 위하여</a:t>
            </a:r>
          </a:p>
        </p:txBody>
      </p:sp>
      <p:sp>
        <p:nvSpPr>
          <p:cNvPr id="35843" name="내용 개체 틀 2">
            <a:extLst>
              <a:ext uri="{FF2B5EF4-FFF2-40B4-BE49-F238E27FC236}">
                <a16:creationId xmlns:a16="http://schemas.microsoft.com/office/drawing/2014/main" id="{D5915AFC-9809-DCD1-23AA-2E808CB3CE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933875"/>
            <a:ext cx="8640960" cy="3510083"/>
          </a:xfrm>
        </p:spPr>
        <p:txBody>
          <a:bodyPr vert="horz" wrap="square" lIns="68589" tIns="34295" rIns="68589" bIns="34295" anchor="t">
            <a:no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/>
              <a:buAutoNum type="arabicPeriod"/>
            </a:pPr>
            <a:r>
              <a:rPr lang="ko-KR" altLang="en-US" sz="2400" b="1" spc="-150" dirty="0"/>
              <a:t>우리 교회가 후원 중인 국내의 교회 및 기관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/>
              <a:t>단체들을 위하여</a:t>
            </a:r>
            <a:endParaRPr lang="en-US" altLang="ko-KR" sz="2400" b="1" spc="-150" dirty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/>
              <a:buAutoNum type="arabicPeriod"/>
            </a:pP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세계 선교를 위해 수고하는 일꾼들과 그 사역의 현장을 위하여</a:t>
            </a:r>
            <a:br>
              <a:rPr lang="en-US" altLang="ko-KR" sz="20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</a:b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시에라리온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: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아프리카  대륙 서부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대서양 연안에 위치한 인구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백만의 국가</a:t>
            </a:r>
            <a:b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내전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전염병으로 인한 혼란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맑은 고딕" panose="020B0503020000020004" pitchFamily="50" charset="-127"/>
                <a:cs typeface="+mn-cs"/>
              </a:rPr>
              <a:t>토착 종교의 영향으로 인한 혼합주의적 신앙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맑은 고딕" panose="020B0503020000020004" pitchFamily="50" charset="-127"/>
              <a:cs typeface="+mn-cs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/>
              <a:buAutoNum type="arabicPeriod"/>
            </a:pP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고통 중에 있는 북녘의 주민들을 위하여</a:t>
            </a:r>
            <a:endParaRPr lang="en-US" altLang="ko-KR" sz="2400" b="1" spc="-150" dirty="0">
              <a:solidFill>
                <a:prstClr val="white"/>
              </a:solidFill>
              <a:latin typeface="Rockwell" panose="02060603020205020403"/>
              <a:ea typeface="맑은 고딕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/>
              <a:buAutoNum type="arabicPeriod"/>
            </a:pP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지역</a:t>
            </a:r>
            <a: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세대</a:t>
            </a:r>
            <a: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성별</a:t>
            </a:r>
            <a: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 </a:t>
            </a: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등으로 인한 갈등과 분열이 종식되고</a:t>
            </a:r>
            <a: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,</a:t>
            </a:r>
            <a:b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</a:b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양보와 배려</a:t>
            </a:r>
            <a:r>
              <a:rPr lang="en-US" altLang="ko-KR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white"/>
                </a:solidFill>
                <a:latin typeface="Rockwell" panose="02060603020205020403"/>
                <a:ea typeface="맑은 고딕" panose="020B0503020000020004" pitchFamily="50" charset="-127"/>
              </a:rPr>
              <a:t>존중과 화해로 나아가는 우리나라 되도록</a:t>
            </a:r>
            <a:endParaRPr lang="en-US" altLang="ko-KR" sz="2800" b="1" spc="-150" dirty="0"/>
          </a:p>
        </p:txBody>
      </p:sp>
    </p:spTree>
    <p:extLst>
      <p:ext uri="{BB962C8B-B14F-4D97-AF65-F5344CB8AC3E}">
        <p14:creationId xmlns:p14="http://schemas.microsoft.com/office/powerpoint/2010/main" val="27009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6469AF8-871F-E994-F948-0B2D751BC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39B3D8-8563-32BE-D2EB-C7F6FE41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BAA753-2C2A-D791-ADA1-BEDB3EC7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CF67A5-ED12-5C07-0DC6-79233651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A22BDDE-AFD6-DBAA-36B0-3354482FFD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7EDAAD-D4DD-87AA-E2F0-FADCD7BC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1B431F-8324-9D09-66B7-57420766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7B960C-BB33-7D0A-B65A-1F5F9497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B64C026-241A-BA64-BC51-985DF8D160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33FC0A-9814-A4D4-F428-CC6CAD8B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8D1B6A-C0B4-A28F-1807-1E8D5FBE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1E1655-2AA9-83C9-4C26-97EEDC12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98AE31D-F4A5-082A-0D94-DB2A02F195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68BB3-5C8F-F306-AA65-6122E9D05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6E1E34-C589-4E69-D3B4-866B09768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EB9627-B296-1F6F-D853-2BEE0FB8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80338D1-58D8-19FE-7654-BA73C71AB2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6D3459-B2FF-55D1-B5E3-4DD03FBD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아버지 사랑 내가 노래해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86D555-CCA8-C15F-46F8-7C4DE015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상한 갈대 꺾지 않으시는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3BC50E-0AAE-11E9-31DF-40FAE864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5.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그 사랑 날 위해 죽으신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C9CA2-4880-7029-9932-516714203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5C52E43B-95EC-FC89-9ACB-A383AE0B3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437" y="249785"/>
            <a:ext cx="7766332" cy="994871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68589" tIns="34295" rIns="68589" bIns="34295" anchor="ctr">
            <a:normAutofit/>
          </a:bodyPr>
          <a:lstStyle/>
          <a:p>
            <a:pPr defTabSz="685868" eaLnBrk="1" hangingPunct="1">
              <a:spcAft>
                <a:spcPts val="0"/>
              </a:spcAft>
              <a:defRPr/>
            </a:pPr>
            <a:r>
              <a:rPr lang="ko-KR" altLang="en-US" sz="3600" cap="none" dirty="0">
                <a:ln w="1905"/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/>
              </a:rPr>
              <a:t>말씀을 기억하며</a:t>
            </a:r>
            <a:endParaRPr lang="ko-KR" altLang="en-US" sz="3600" dirty="0"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5843" name="내용 개체 틀 2">
            <a:extLst>
              <a:ext uri="{FF2B5EF4-FFF2-40B4-BE49-F238E27FC236}">
                <a16:creationId xmlns:a16="http://schemas.microsoft.com/office/drawing/2014/main" id="{52C98184-FFF7-8B47-9BB4-9E3782E189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640960" cy="3834133"/>
          </a:xfrm>
        </p:spPr>
        <p:txBody>
          <a:bodyPr vert="horz" wrap="square" lIns="68589" tIns="34295" rIns="68589" bIns="34295" anchor="t">
            <a:noAutofit/>
          </a:bodyPr>
          <a:lstStyle/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나의 마른 손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/>
              <a:t>내 안의 상한 심령을 내려놓고</a:t>
            </a:r>
            <a:br>
              <a:rPr lang="en-US" altLang="ko-KR" sz="2400" b="1" spc="-150" dirty="0"/>
            </a:br>
            <a:r>
              <a:rPr lang="ko-KR" altLang="en-US" sz="2400" b="1" spc="-150" dirty="0"/>
              <a:t>주님이 주시는 치유와 회복의 은총을 누리게 하소서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예수님의 음성에 온전히 순종할 수 있는</a:t>
            </a:r>
            <a:br>
              <a:rPr lang="en-US" altLang="ko-KR" sz="2400" b="1" spc="-150" dirty="0"/>
            </a:br>
            <a:r>
              <a:rPr lang="ko-KR" altLang="en-US" sz="2400" b="1" spc="-150" dirty="0"/>
              <a:t>분명한 믿음과 결단을 더해 주소서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altLang="ko-KR" sz="2400" b="1" spc="-150" dirty="0"/>
              <a:t>‘</a:t>
            </a:r>
            <a:r>
              <a:rPr lang="ko-KR" altLang="en-US" sz="2400" b="1" spc="-150" dirty="0"/>
              <a:t>그리 아니하실지라도</a:t>
            </a:r>
            <a:r>
              <a:rPr lang="en-US" altLang="ko-KR" sz="2400" b="1" spc="-150" dirty="0"/>
              <a:t>’ </a:t>
            </a:r>
            <a:r>
              <a:rPr lang="ko-KR" altLang="en-US" sz="2400" b="1" spc="-150" dirty="0"/>
              <a:t>더 좋은 길로 나를 인도하실 것을 믿고</a:t>
            </a:r>
            <a:br>
              <a:rPr lang="en-US" altLang="ko-KR" sz="2400" b="1" spc="-150" dirty="0"/>
            </a:br>
            <a:r>
              <a:rPr lang="ko-KR" altLang="en-US" sz="2400" b="1" spc="-150" dirty="0"/>
              <a:t>끝까지 주님을 의지하는 삶을 살게 하소서 </a:t>
            </a:r>
            <a:endParaRPr lang="en-US" altLang="ko-KR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3551570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E405-C163-BDEA-1F6B-EA1C94151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CDF385AA-0979-D56D-F91E-79F7C2D825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437" y="249785"/>
            <a:ext cx="7766332" cy="994871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68589" tIns="34295" rIns="68589" bIns="34295" anchor="ctr">
            <a:normAutofit/>
          </a:bodyPr>
          <a:lstStyle/>
          <a:p>
            <a:pPr defTabSz="685868" eaLnBrk="1" hangingPunct="1">
              <a:spcAft>
                <a:spcPts val="0"/>
              </a:spcAft>
              <a:defRPr/>
            </a:pPr>
            <a:r>
              <a:rPr lang="ko-KR" altLang="en-US" sz="3600" cap="none" dirty="0">
                <a:ln w="1905"/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/>
              </a:rPr>
              <a:t>우리 가정과 가족들을 위하여</a:t>
            </a:r>
            <a:endParaRPr lang="ko-KR" altLang="en-US" sz="3600" dirty="0"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5843" name="내용 개체 틀 2">
            <a:extLst>
              <a:ext uri="{FF2B5EF4-FFF2-40B4-BE49-F238E27FC236}">
                <a16:creationId xmlns:a16="http://schemas.microsoft.com/office/drawing/2014/main" id="{F8B3EEAD-25BE-755A-E929-3DFC406C5B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640960" cy="3834133"/>
          </a:xfrm>
        </p:spPr>
        <p:txBody>
          <a:bodyPr vert="horz" wrap="square" lIns="68589" tIns="34295" rIns="68589" bIns="34295" anchor="t">
            <a:noAutofit/>
          </a:bodyPr>
          <a:lstStyle/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우리 가정 안의 아픔과 염려를 치유해 주시도록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온 가족이 믿음의 뿌리를 잘 내리고</a:t>
            </a:r>
            <a:r>
              <a:rPr lang="en-US" altLang="ko-KR" sz="2400" b="1" spc="-150" dirty="0"/>
              <a:t>,</a:t>
            </a:r>
            <a:br>
              <a:rPr lang="en-US" altLang="ko-KR" sz="2400" b="1" spc="-150" dirty="0"/>
            </a:br>
            <a:r>
              <a:rPr lang="ko-KR" altLang="en-US" sz="2400" b="1" spc="-150" dirty="0"/>
              <a:t>이를 통해 삶의 위기를 극복할 수 있도록</a:t>
            </a:r>
            <a:endParaRPr lang="en-US" altLang="ko-KR" sz="2400" b="1" spc="-150" dirty="0"/>
          </a:p>
          <a:p>
            <a:pPr marL="514350" indent="-514350" defTabSz="685868" eaLnBrk="1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ko-KR" altLang="en-US" sz="2400" b="1" spc="-150" dirty="0"/>
              <a:t>믿지 않는 가족들의 마음을 주장하셔서</a:t>
            </a:r>
            <a:br>
              <a:rPr lang="en-US" altLang="ko-KR" sz="2400" b="1" spc="-150" dirty="0"/>
            </a:br>
            <a:r>
              <a:rPr lang="ko-KR" altLang="en-US" sz="2400" b="1" spc="-150" dirty="0"/>
              <a:t>예수를 구주로 영접하는 기적의 역사가 일어나도록</a:t>
            </a:r>
            <a:endParaRPr lang="en-US" altLang="ko-KR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294068315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644</Words>
  <Application>Microsoft Office PowerPoint</Application>
  <PresentationFormat>화면 슬라이드 쇼(16:9)</PresentationFormat>
  <Paragraphs>92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HY견고딕</vt:lpstr>
      <vt:lpstr>굴림</vt:lpstr>
      <vt:lpstr>맑은 고딕</vt:lpstr>
      <vt:lpstr>Arial</vt:lpstr>
      <vt:lpstr>Bookman Old Style</vt:lpstr>
      <vt:lpstr>Rockwell</vt:lpstr>
      <vt:lpstr>2_Damask</vt:lpstr>
      <vt:lpstr>4_Damask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말씀을 기억하며</vt:lpstr>
      <vt:lpstr>우리 가정과 가족들을 위하여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교회와 성도들을 위하여</vt:lpstr>
      <vt:lpstr>나라와 민족과 열방을 위하여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ChungMan Kim</cp:lastModifiedBy>
  <cp:revision>75</cp:revision>
  <dcterms:created xsi:type="dcterms:W3CDTF">2014-07-22T01:22:16Z</dcterms:created>
  <dcterms:modified xsi:type="dcterms:W3CDTF">2026-06-12T11:43:46Z</dcterms:modified>
</cp:coreProperties>
</file>