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sldIdLst>
    <p:sldId id="31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317" r:id="rId38"/>
    <p:sldId id="318" r:id="rId39"/>
    <p:sldId id="319" r:id="rId40"/>
    <p:sldId id="289" r:id="rId41"/>
    <p:sldId id="290" r:id="rId42"/>
    <p:sldId id="334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28" r:id="rId60"/>
    <p:sldId id="329" r:id="rId61"/>
    <p:sldId id="330" r:id="rId62"/>
    <p:sldId id="331" r:id="rId63"/>
    <p:sldId id="332" r:id="rId64"/>
    <p:sldId id="333" r:id="rId65"/>
  </p:sldIdLst>
  <p:sldSz cx="12192000" cy="6858000"/>
  <p:notesSz cx="12192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5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5D8F8D-F954-6DB3-CE1C-F91ADB7376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A09DA5-021A-7502-A013-E686D2750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E2C2DBA-AF8C-FDAE-D349-034AC4C71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B9EFE-6262-45BE-A0AF-E833EDE156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990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F5D7341-5B56-2C01-FA22-ADB9F198A6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3FDC74-B9DC-5F67-81A9-D2327A903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A49A4A-983F-FD01-EEAE-1B33AF75F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1AE04-6AD2-47DF-9FDA-32B2BBA9C08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451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50E056-B115-0BC9-949D-6617321C8E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1A3C2C-A814-26BA-1EC1-70A44BE88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59F0AD-33FC-66FE-E1B6-EC93840493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8125E-2123-427F-9CB0-3E012CC5B07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8982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31D42E-BA16-A9DC-105A-E12A0C90C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D21129-8C0D-1E49-9CDA-E78091B43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18C25D-9125-DF28-F273-EDCA363AF5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3357E-6697-4484-A84D-946CE8D3D4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5094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B2C9A-E92E-6AD5-8EFA-F3A20E0E24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A7376F-7495-2CE5-A722-5A05D1CF0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7B18F2-F567-922B-6E4B-706684485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39F65-0D08-48DA-9DAF-B7057712BA5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1004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0F7984-1BA4-933A-8F2F-F444B1EDF0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4F9158-5B35-A432-568E-D586D4BB08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CCF87B-661D-A9F9-3ECF-5B11E206C7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8B54A-75EF-4D23-B4D4-D307E4F9698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57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FD82F9-4830-D9DF-1429-EA5BE7E5FF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7B93DE-1A9F-7D6F-0F99-0D7DE700BD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DCC1BC-E765-D161-04FF-E6C0450230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B7EC4-DF34-438D-8EE8-2D6D88345E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7850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>
            <a:extLst>
              <a:ext uri="{FF2B5EF4-FFF2-40B4-BE49-F238E27FC236}">
                <a16:creationId xmlns:a16="http://schemas.microsoft.com/office/drawing/2014/main" id="{E1C5C748-D731-B28B-B243-145A457DAD5F}"/>
              </a:ext>
            </a:extLst>
          </p:cNvPr>
          <p:cNvSpPr txBox="1">
            <a:spLocks/>
          </p:cNvSpPr>
          <p:nvPr userDrawn="1"/>
        </p:nvSpPr>
        <p:spPr>
          <a:xfrm>
            <a:off x="46567" y="6448426"/>
            <a:ext cx="1921933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fld id="{F51E2B8A-987D-4138-8A23-EBEF4E9CFA6C}" type="slidenum">
              <a:rPr lang="ko-KR" altLang="en-US" sz="2000">
                <a:latin typeface="HY특견명조" pitchFamily="18" charset="-127"/>
                <a:ea typeface="HY특견명조" pitchFamily="18" charset="-127"/>
              </a:rPr>
              <a:pPr algn="ctr" eaLnBrk="1" latinLnBrk="1" hangingPunct="1"/>
              <a:t>‹#›</a:t>
            </a:fld>
            <a:r>
              <a:rPr lang="en-US" altLang="ko-KR" sz="2000">
                <a:latin typeface="HY특견명조" pitchFamily="18" charset="-127"/>
                <a:ea typeface="HY특견명조" pitchFamily="18" charset="-127"/>
              </a:rPr>
              <a:t>/14 </a:t>
            </a:r>
            <a:r>
              <a:rPr lang="ko-KR" altLang="en-US" sz="2000">
                <a:latin typeface="HY특견명조" pitchFamily="18" charset="-127"/>
                <a:ea typeface="HY특견명조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35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93C19C-E19C-A704-52CE-2FFF340548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AA5282-CF58-2B43-3866-1AF03335A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3E7125-6C99-95E2-6DB1-DAECDE2B6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6C975-9695-4F60-9AD4-06B9E14BA51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892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15D1A4-4A20-7855-4DF0-54667E70F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B3D59A-3CF2-9001-5453-841B7BA0E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4508FF-159A-8048-9A25-3C7028DC91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FCBCF-EACD-4AA6-916A-0B2357EDCF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06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CFC9F3-ADB2-6D08-C3B4-9A18E9E86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5F8C44-F51C-8FB5-329E-07C590A740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FB1EC0-8041-E8FF-B67C-491B284399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D5579-497C-4C69-BF49-9B5934A4B6D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580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45298-7BA5-E8EA-334E-642B85BCDB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DC2031-17A0-798A-0F06-BB2BE1C525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D3131F-E634-5613-417C-6BA691B88C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44E7D-3D6A-4539-858D-28C5764247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133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F718E8A-5FBC-9F49-AF88-A0319A029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4C67E4-0C0F-9442-5E55-BDD682607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6554651-8422-EC79-89FB-322606554F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20BB03F-7662-0862-C7B7-20F3D89690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D07EF6-3F66-D356-3BEB-42B1C634C8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/>
            </a:lvl1pPr>
          </a:lstStyle>
          <a:p>
            <a:fld id="{DD75CAA9-D3A1-43D6-9391-B7E07B9CC5E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6698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7A6484-2EF4-3B23-EB19-FCF976F2A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567" y="6453189"/>
            <a:ext cx="19219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2000">
                <a:latin typeface="HY특견명조" pitchFamily="18" charset="-127"/>
                <a:ea typeface="HY특견명조" pitchFamily="18" charset="-127"/>
              </a:defRPr>
            </a:lvl1pPr>
          </a:lstStyle>
          <a:p>
            <a:fld id="{154421D0-3887-4DC4-8AA3-5F945B8A1749}" type="slidenum">
              <a:rPr lang="ko-KR" altLang="en-US"/>
              <a:pPr/>
              <a:t>‹#›</a:t>
            </a:fld>
            <a:r>
              <a:rPr lang="en-US" altLang="ko-KR"/>
              <a:t>/10 </a:t>
            </a:r>
            <a:r>
              <a:rPr lang="ko-KR" altLang="en-US"/>
              <a:t> </a:t>
            </a:r>
          </a:p>
        </p:txBody>
      </p:sp>
      <p:pic>
        <p:nvPicPr>
          <p:cNvPr id="1027" name="그림 1">
            <a:extLst>
              <a:ext uri="{FF2B5EF4-FFF2-40B4-BE49-F238E27FC236}">
                <a16:creationId xmlns:a16="http://schemas.microsoft.com/office/drawing/2014/main" id="{5C4F6929-406B-439F-82EF-F939801656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l" defTabSz="685800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l" defTabSz="685800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171450" indent="-171450" algn="l" defTabSz="685800" rtl="0" eaLnBrk="0" fontAlgn="base" latinLnBrk="1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7607D5-CB33-B5DD-75DB-AF5DF8F7A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B99127-10E3-5995-1770-506AFCBD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0C16C0-6C1C-DD5D-CD81-98FB946D4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090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11658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0"/>
            <a:ext cx="11430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11582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50" y="0"/>
            <a:ext cx="114490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0"/>
            <a:ext cx="11430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50" y="0"/>
            <a:ext cx="114490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0"/>
            <a:ext cx="11430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11658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CF764B1-F45A-D440-3EFC-937460A62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58454DE-DCB6-6FDE-9CBE-22A078AC7B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03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E4082E1-7A9C-D57E-242A-E4E8CC079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6C53B50-2330-0103-FE54-06F9C48368B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39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8732A6F-55C3-4DF5-E2D7-D99820885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029619A2-970E-7E5F-8AB7-A7928A697A5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18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0"/>
            <a:ext cx="11430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F241DA-CB62-CFF2-AD7B-4B38ACA02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C88F6E-35E6-6CA1-EB0D-EA4D38A3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00C0C1-D271-5984-D72A-C1B72253D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235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883E580-F51C-8F86-1DAF-F9A47B5AD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EF0E334-7F02-761D-BCB6-EBD4FA612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58C7998-9685-20D5-97E5-4BBA58376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E6C1CBF-04D9-7901-8658-F26E42496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D75B210-5926-68A3-B5FD-A7C818A9B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C118AAF6-EAA1-6E6E-8CFB-5BE546B9E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A8D9D5B-A51C-771A-78F2-BFABB2E6C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A2739D-6EAA-0A66-3165-9D1EF98D6360}"/>
              </a:ext>
            </a:extLst>
          </p:cNvPr>
          <p:cNvSpPr txBox="1"/>
          <p:nvPr/>
        </p:nvSpPr>
        <p:spPr>
          <a:xfrm>
            <a:off x="6172200" y="1793557"/>
            <a:ext cx="914400" cy="492443"/>
          </a:xfrm>
          <a:prstGeom prst="rect">
            <a:avLst/>
          </a:prstGeom>
          <a:gradFill flip="none" rotWithShape="1">
            <a:gsLst>
              <a:gs pos="82000">
                <a:schemeClr val="accent2">
                  <a:lumMod val="40000"/>
                  <a:lumOff val="60000"/>
                  <a:alpha val="94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spc="3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인생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9D794164-3170-1253-9439-D55326411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7B02C-9962-E284-7AF6-814C37E19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9B58531-F80A-BA40-D19C-9ADD541B4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21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01B0E-D1EF-660A-A387-9A263EFA3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0F494A3-2D95-A4FA-BBE9-771778861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1164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0917D-308C-6BAD-A96C-0AD80E2BF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A234C90-B9BB-AB7D-F962-888DA84FE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3964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82DF6-342B-DEEA-591D-26A712455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99FBDDE-7DAA-FB73-60FB-A34B14A54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9496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F26A3-01FD-B459-984C-23B692200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EECC21F-C189-5DC4-7D11-992002E21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3837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7D46E-DBAE-AB53-AF8D-DC5E14736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BC4E7F8-F7B0-55C5-FF9A-279FCF405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4945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38FB8-49A4-584E-ADF0-DBEFEEFAF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D0F54DEF-DCD6-1B7E-8C96-CE15A6EA3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0D558C-CECC-7C02-9913-0ED35B5EB500}"/>
              </a:ext>
            </a:extLst>
          </p:cNvPr>
          <p:cNvSpPr txBox="1"/>
          <p:nvPr/>
        </p:nvSpPr>
        <p:spPr>
          <a:xfrm>
            <a:off x="6172200" y="1793557"/>
            <a:ext cx="914400" cy="492443"/>
          </a:xfrm>
          <a:prstGeom prst="rect">
            <a:avLst/>
          </a:prstGeom>
          <a:gradFill flip="none" rotWithShape="1">
            <a:gsLst>
              <a:gs pos="82000">
                <a:schemeClr val="accent2">
                  <a:lumMod val="40000"/>
                  <a:lumOff val="60000"/>
                  <a:alpha val="94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spc="3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인생</a:t>
            </a:r>
          </a:p>
        </p:txBody>
      </p:sp>
    </p:spTree>
    <p:extLst>
      <p:ext uri="{BB962C8B-B14F-4D97-AF65-F5344CB8AC3E}">
        <p14:creationId xmlns:p14="http://schemas.microsoft.com/office/powerpoint/2010/main" val="17549471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C54C6-A1EE-EB03-67FD-6958A7771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062A2AE-6045-DB6A-901A-01F3E7CF9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5027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F5A9A823-8A10-FBFC-8DFE-A2D359217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89C07925-1433-A87F-3A22-08108B051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A82AC7B8-1F7D-7735-7A36-D928AC6F1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37C7C139-0341-A9A1-9A25-769983146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5248196C-DD8D-C7FB-52B2-335F348FC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F0AC36-6BA0-CC71-258E-55541BAD95F4}"/>
              </a:ext>
            </a:extLst>
          </p:cNvPr>
          <p:cNvSpPr txBox="1"/>
          <p:nvPr/>
        </p:nvSpPr>
        <p:spPr>
          <a:xfrm>
            <a:off x="6172200" y="1793557"/>
            <a:ext cx="914400" cy="492443"/>
          </a:xfrm>
          <a:prstGeom prst="rect">
            <a:avLst/>
          </a:prstGeom>
          <a:gradFill flip="none" rotWithShape="1">
            <a:gsLst>
              <a:gs pos="82000">
                <a:schemeClr val="accent2">
                  <a:lumMod val="40000"/>
                  <a:lumOff val="60000"/>
                  <a:alpha val="94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spc="3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인생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E88B3284-305C-B514-923C-040C84271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115824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반사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3</Words>
  <Application>Microsoft Office PowerPoint</Application>
  <PresentationFormat>와이드스크린</PresentationFormat>
  <Paragraphs>3</Paragraphs>
  <Slides>62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62</vt:i4>
      </vt:variant>
    </vt:vector>
  </HeadingPairs>
  <TitlesOfParts>
    <vt:vector size="71" baseType="lpstr">
      <vt:lpstr>HY특견명조</vt:lpstr>
      <vt:lpstr>굴림</vt:lpstr>
      <vt:lpstr>맑은 고딕</vt:lpstr>
      <vt:lpstr>휴먼둥근헤드라인</vt:lpstr>
      <vt:lpstr>Arial</vt:lpstr>
      <vt:lpstr>Calibri</vt:lpstr>
      <vt:lpstr>Office Theme</vt:lpstr>
      <vt:lpstr>기본 디자인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문무엘</dc:creator>
  <cp:lastModifiedBy>문무엘</cp:lastModifiedBy>
  <cp:revision>3</cp:revision>
  <dcterms:created xsi:type="dcterms:W3CDTF">2024-06-05T03:11:45Z</dcterms:created>
  <dcterms:modified xsi:type="dcterms:W3CDTF">2026-06-19T10:49:46Z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2024-06-05T00:00:00Z</vt:filetime>
  </property>
</Properties>
</file>