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sldIdLst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6" r:id="rId12"/>
    <p:sldId id="257" r:id="rId13"/>
    <p:sldId id="258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59" r:id="rId22"/>
  </p:sldIdLst>
  <p:sldSz cx="16256000" cy="9144000"/>
  <p:notesSz cx="6858000" cy="9144000"/>
  <p:embeddedFontLst>
    <p:embeddedFont>
      <p:font typeface="210 Neverland Light" panose="020B0600000101010101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93BD2-2DB0-D969-05A9-17F76DAA88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912" y="8411634"/>
            <a:ext cx="981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F7CF663-3450-47AB-9ADF-351BE6D4A32B}" type="slidenum">
              <a:rPr lang="ko-KR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‹#›</a:t>
            </a:fld>
            <a:r>
              <a:rPr lang="en-US" altLang="ko-K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/8</a:t>
            </a:r>
            <a:endParaRPr lang="ko-KR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5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AACB-2BF6-47F1-9487-E797479A6E14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52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9D4B-123D-4E92-AB13-8958DDEE5DAB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7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F501-21E8-4D46-992D-6C3411BAF143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451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F543-94E7-4ADB-BD95-469640E1694F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3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01F4-746D-4D11-9B82-1F94AFE45FAD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825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55EE-0F57-4751-83F7-26A1C59D50C0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94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0A2-B23D-4C9C-BFF2-E63D9246F654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17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1582-6A12-4286-8345-79AB03938AD1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05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3CD1-9DC6-4FEC-9A9B-999CB957B538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48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942D-B885-47D2-9AE5-29831077F3DB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95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FC68-420C-40DB-AF84-17EC3616C1E0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24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3">
            <a:extLst>
              <a:ext uri="{FF2B5EF4-FFF2-40B4-BE49-F238E27FC236}">
                <a16:creationId xmlns:a16="http://schemas.microsoft.com/office/drawing/2014/main" id="{323B9964-B86F-C431-0A46-1512DEF0D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575733" y="8506885"/>
            <a:ext cx="2432756" cy="673100"/>
          </a:xfrm>
          <a:prstGeom prst="ellipse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defRPr/>
            </a:pPr>
            <a:endParaRPr lang="en-US" altLang="ko-KR" sz="3200" b="1" dirty="0">
              <a:solidFill>
                <a:schemeClr val="bg1"/>
              </a:solidFill>
              <a:latin typeface="Times New Roman" pitchFamily="18" charset="0"/>
              <a:ea typeface="바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56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19C0-E4E0-47CF-B404-AE7987A6130F}" type="datetime1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6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1219170" rtl="0" eaLnBrk="1" latinLnBrk="1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1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악보제작\주는완전합니다\주는완전-1.png">
            <a:extLst>
              <a:ext uri="{FF2B5EF4-FFF2-40B4-BE49-F238E27FC236}">
                <a16:creationId xmlns:a16="http://schemas.microsoft.com/office/drawing/2014/main" id="{3353CFE9-23C5-BE6C-2F4D-13301B37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279400" y="241300"/>
            <a:ext cx="15684500" cy="863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59400" y="431800"/>
            <a:ext cx="5803900" cy="1231900"/>
          </a:xfrm>
          <a:prstGeom prst="rect">
            <a:avLst/>
          </a:prstGeom>
          <a:effectLst>
            <a:outerShdw dist="70504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6939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교회를 위하여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2146300"/>
            <a:ext cx="152781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342900" lvl="1" indent="-342900" algn="l">
              <a:lnSpc>
                <a:spcPct val="116199"/>
              </a:lnSpc>
              <a:buAutoNum type="arabicPeriod"/>
            </a:pP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우리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교회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성도들의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가정과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직장</a:t>
            </a:r>
            <a:r>
              <a:rPr lang="ko-KR" altLang="en-US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도 하나님께서 은혜로 인도하심을 믿습니다</a:t>
            </a:r>
            <a:r>
              <a:rPr lang="en-US" altLang="ko-KR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가정과 직장에서 은혜를 누리게 하소서</a:t>
            </a:r>
            <a:endParaRPr lang="en-US" sz="420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5300" y="4229100"/>
            <a:ext cx="151638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2.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교회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안의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환우들</a:t>
            </a:r>
            <a:r>
              <a:rPr lang="ko-KR" alt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의 인생도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</a:t>
            </a:r>
            <a:r>
              <a:rPr lang="ko-KR" alt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께서 은혜로 인도하심을 </a:t>
            </a:r>
            <a:endParaRPr lang="en-US" altLang="ko-KR" sz="420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  <a:p>
            <a:pPr lvl="0" algn="l">
              <a:lnSpc>
                <a:spcPct val="116199"/>
              </a:lnSpc>
            </a:pPr>
            <a:r>
              <a:rPr lang="en-US" altLang="ko-KR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    </a:t>
            </a:r>
            <a:r>
              <a:rPr lang="ko-KR" alt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믿습니다</a:t>
            </a:r>
            <a:r>
              <a:rPr lang="en-US" altLang="ko-KR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  <a:r>
              <a:rPr lang="en-US" altLang="ko-KR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08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회복가</a:t>
            </a:r>
            <a:r>
              <a:rPr lang="ko-KR" altLang="en-US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치유와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평안을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누리게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하소서</a:t>
            </a:r>
            <a:endParaRPr lang="en-US" sz="420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5300" y="6311900"/>
            <a:ext cx="15163800" cy="22479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3.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우리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0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교회도</a:t>
            </a:r>
            <a:r>
              <a:rPr 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하나님께서 은혜로 인도하심을 믿습니다</a:t>
            </a:r>
            <a:r>
              <a:rPr lang="en-US" altLang="ko-KR" sz="420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  <a:r>
              <a:rPr lang="en-US" altLang="ko-KR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</a:p>
          <a:p>
            <a:pPr lvl="0" algn="l">
              <a:lnSpc>
                <a:spcPct val="116199"/>
              </a:lnSpc>
            </a:pPr>
            <a:r>
              <a:rPr lang="en-US" altLang="ko-KR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    </a:t>
            </a:r>
            <a:r>
              <a:rPr lang="ko-KR" altLang="en-US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교회에 있는 모든 성도를 하나되게 하시고 그 안에서 </a:t>
            </a:r>
            <a:endParaRPr lang="en-US" altLang="ko-KR" sz="4208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  <a:p>
            <a:pPr lvl="0" algn="l">
              <a:lnSpc>
                <a:spcPct val="116199"/>
              </a:lnSpc>
            </a:pPr>
            <a:r>
              <a:rPr lang="en-US" altLang="ko-KR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    </a:t>
            </a:r>
            <a:r>
              <a:rPr lang="ko-KR" altLang="en-US" sz="420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하나님의 백성으로서 누릴 수 있는 모든 복을 누리게 하소서</a:t>
            </a:r>
            <a:endParaRPr lang="en-US" sz="420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279400" y="241300"/>
            <a:ext cx="15684500" cy="863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356100" y="381000"/>
            <a:ext cx="6591300" cy="1003300"/>
          </a:xfrm>
          <a:prstGeom prst="rect">
            <a:avLst/>
          </a:prstGeom>
          <a:effectLst>
            <a:outerShdw dist="57563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5665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다음세대를 위해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1625600"/>
            <a:ext cx="15316200" cy="14986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342900" lvl="1" indent="-342900" algn="l">
              <a:lnSpc>
                <a:spcPct val="116199"/>
              </a:lnSpc>
              <a:buAutoNum type="arabicPeriod"/>
            </a:pP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교회의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어린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아이들도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은혜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위에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있습니다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</a:p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: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몸과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마음이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건강하고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무엇보다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영이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건강한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아이되게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하소서</a:t>
            </a:r>
            <a:endParaRPr lang="en-US" sz="421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5300" y="3352800"/>
            <a:ext cx="15201900" cy="22479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2.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중고생들도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은혜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위에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있습니다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</a:p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: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가정,학교,교회에서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모범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되며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복음의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빛이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되게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하소서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300" y="5181600"/>
            <a:ext cx="15201900" cy="14986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3.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청년들도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은혜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위에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있습니다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</a:p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: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세상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앞에서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주를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향한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믿음을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고백하는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청년되게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하소서</a:t>
            </a:r>
            <a:endParaRPr lang="en-US" sz="421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5300" y="6946900"/>
            <a:ext cx="15201900" cy="14986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4.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젊은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부부들도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ko-KR" alt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은혜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위에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있습니다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.</a:t>
            </a:r>
          </a:p>
          <a:p>
            <a:pPr lvl="0" algn="l">
              <a:lnSpc>
                <a:spcPct val="116199"/>
              </a:lnSpc>
            </a:pP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: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하나님의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가정을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소망하고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꿈꾸며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이루어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가게</a:t>
            </a:r>
            <a:r>
              <a:rPr lang="en-US" sz="4218" b="0" i="0" u="none" strike="noStrike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</a:t>
            </a:r>
            <a:r>
              <a:rPr lang="en-US" sz="4218" b="0" i="0" u="none" strike="noStrike" dirty="0" err="1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하소서</a:t>
            </a:r>
            <a:endParaRPr lang="en-US" sz="4218" b="0" i="0" u="none" strike="noStrike" dirty="0">
              <a:solidFill>
                <a:srgbClr val="FFFFFF"/>
              </a:solidFill>
              <a:latin typeface="210 Neverland Light"/>
              <a:ea typeface="210 Neverland Light"/>
              <a:cs typeface="210 Neverland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FDFE"/>
            </a:gs>
            <a:gs pos="73000">
              <a:srgbClr val="F1F9F9"/>
            </a:gs>
            <a:gs pos="95000">
              <a:srgbClr val="72B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BAE77B6-E06B-4F76-9D78-C5C37B86FDAD}" type="slidenum"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pPr defTabSz="609585"/>
              <a:t>12</a:t>
            </a:fld>
            <a:r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/ 6</a:t>
            </a:r>
            <a:endParaRPr lang="ko-KR" altLang="en-US" sz="2667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5F562A7-AFAE-497B-8F0C-9DC39F34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2" y="344694"/>
            <a:ext cx="11139116" cy="323233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8347728-618A-449E-BD48-CA5216BA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22" y="2996475"/>
            <a:ext cx="9272815" cy="32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FDFE"/>
            </a:gs>
            <a:gs pos="73000">
              <a:srgbClr val="F1F9F9"/>
            </a:gs>
            <a:gs pos="95000">
              <a:srgbClr val="72B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BAE77B6-E06B-4F76-9D78-C5C37B86FDAD}" type="slidenum"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pPr defTabSz="609585"/>
              <a:t>13</a:t>
            </a:fld>
            <a:r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/ 6</a:t>
            </a:r>
            <a:endParaRPr lang="ko-KR" altLang="en-US" sz="2667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5" name="그림 4" descr="기타, 플레이어이(가) 표시된 사진&#10;&#10;자동 생성된 설명">
            <a:extLst>
              <a:ext uri="{FF2B5EF4-FFF2-40B4-BE49-F238E27FC236}">
                <a16:creationId xmlns:a16="http://schemas.microsoft.com/office/drawing/2014/main" id="{710C7410-5C4C-4B2F-8D18-3F09102A0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0" y="344694"/>
            <a:ext cx="9857373" cy="32294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FB0667-5CD4-4A6F-AF8B-59BC5E34C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44" y="2996476"/>
            <a:ext cx="7383091" cy="32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9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FDFE"/>
            </a:gs>
            <a:gs pos="73000">
              <a:srgbClr val="F1F9F9"/>
            </a:gs>
            <a:gs pos="95000">
              <a:srgbClr val="72B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BAE77B6-E06B-4F76-9D78-C5C37B86FDAD}" type="slidenum"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pPr defTabSz="609585"/>
              <a:t>14</a:t>
            </a:fld>
            <a:r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/ 6</a:t>
            </a:r>
            <a:endParaRPr lang="ko-KR" altLang="en-US" sz="2667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685C277-1E91-4081-A27A-335DF6B4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2" y="344694"/>
            <a:ext cx="8526780" cy="32336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7E76373-3BD6-4170-8A57-A94CC52D0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70" y="2996475"/>
            <a:ext cx="6007165" cy="32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8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FDFE"/>
            </a:gs>
            <a:gs pos="73000">
              <a:srgbClr val="F1F9F9"/>
            </a:gs>
            <a:gs pos="95000">
              <a:srgbClr val="72B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BAE77B6-E06B-4F76-9D78-C5C37B86FDAD}" type="slidenum"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pPr defTabSz="609585"/>
              <a:t>15</a:t>
            </a:fld>
            <a:r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/ 6</a:t>
            </a:r>
            <a:endParaRPr lang="ko-KR" altLang="en-US" sz="2667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EFF9A61-B934-4E0D-A949-4DF40FAE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0" y="344694"/>
            <a:ext cx="7972565" cy="32307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94746E8-584C-45F3-B5C8-78805C179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36" y="2997252"/>
            <a:ext cx="7445699" cy="32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FDFE"/>
            </a:gs>
            <a:gs pos="73000">
              <a:srgbClr val="F1F9F9"/>
            </a:gs>
            <a:gs pos="95000">
              <a:srgbClr val="72B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BAE77B6-E06B-4F76-9D78-C5C37B86FDAD}" type="slidenum"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pPr defTabSz="609585"/>
              <a:t>16</a:t>
            </a:fld>
            <a:r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/ 6</a:t>
            </a:r>
            <a:endParaRPr lang="ko-KR" altLang="en-US" sz="2667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FC122F-F493-49D0-9F61-60D69FBA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0" y="344694"/>
            <a:ext cx="10471573" cy="3228901"/>
          </a:xfrm>
          <a:prstGeom prst="rect">
            <a:avLst/>
          </a:prstGeom>
        </p:spPr>
      </p:pic>
      <p:pic>
        <p:nvPicPr>
          <p:cNvPr id="10" name="그림 9" descr="플레이어이(가) 표시된 사진&#10;&#10;자동 생성된 설명">
            <a:extLst>
              <a:ext uri="{FF2B5EF4-FFF2-40B4-BE49-F238E27FC236}">
                <a16:creationId xmlns:a16="http://schemas.microsoft.com/office/drawing/2014/main" id="{146A49F5-E6AD-4539-9E93-16CEE1966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95" y="2989094"/>
            <a:ext cx="9647040" cy="32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FDFE"/>
            </a:gs>
            <a:gs pos="73000">
              <a:srgbClr val="F1F9F9"/>
            </a:gs>
            <a:gs pos="95000">
              <a:srgbClr val="72B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4BAE77B6-E06B-4F76-9D78-C5C37B86FDAD}" type="slidenum"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pPr defTabSz="609585"/>
              <a:t>17</a:t>
            </a:fld>
            <a:r>
              <a:rPr lang="ko-KR" altLang="en-US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2667" b="1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/ 6</a:t>
            </a:r>
            <a:endParaRPr lang="ko-KR" altLang="en-US" sz="2667" b="1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5" name="그림 4" descr="기타이(가) 표시된 사진&#10;&#10;자동 생성된 설명">
            <a:extLst>
              <a:ext uri="{FF2B5EF4-FFF2-40B4-BE49-F238E27FC236}">
                <a16:creationId xmlns:a16="http://schemas.microsoft.com/office/drawing/2014/main" id="{74AFB27D-BF26-476E-BF62-B89ECA68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02" y="344694"/>
            <a:ext cx="11725135" cy="323031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FBC389-88B9-45BE-86DD-4BFD7D26F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23" y="2997482"/>
            <a:ext cx="5397112" cy="32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7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419D05-519B-8FE3-AAD3-2124923F8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3F8D77-4F0C-D9FF-E29C-17092BE1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E62819B-65D8-49AA-E71D-89D39AA886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279400" y="241300"/>
            <a:ext cx="15684500" cy="8636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D8E45E1-CF6A-5B58-BFFE-4A3DE60EDA29}"/>
              </a:ext>
            </a:extLst>
          </p:cNvPr>
          <p:cNvSpPr txBox="1"/>
          <p:nvPr/>
        </p:nvSpPr>
        <p:spPr>
          <a:xfrm>
            <a:off x="2946400" y="393700"/>
            <a:ext cx="9753600" cy="1003300"/>
          </a:xfrm>
          <a:prstGeom prst="rect">
            <a:avLst/>
          </a:prstGeom>
          <a:effectLst>
            <a:outerShdw dist="57563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선교지를 위해</a:t>
            </a:r>
            <a:r>
              <a:rPr kumimoji="0" lang="en-US" altLang="ko-KR" sz="56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(</a:t>
            </a:r>
            <a:r>
              <a:rPr kumimoji="0" lang="ko-KR" altLang="en-US" sz="56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키르기스스탄</a:t>
            </a:r>
            <a:r>
              <a:rPr kumimoji="0" lang="en-US" altLang="ko-KR" sz="56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)</a:t>
            </a:r>
            <a:endParaRPr kumimoji="0" lang="en-US" sz="56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9613342-5C78-56F1-94B8-43D9E944448D}"/>
              </a:ext>
            </a:extLst>
          </p:cNvPr>
          <p:cNvSpPr txBox="1"/>
          <p:nvPr/>
        </p:nvSpPr>
        <p:spPr>
          <a:xfrm>
            <a:off x="533400" y="1625600"/>
            <a:ext cx="15316200" cy="14986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342900" marR="0" lvl="1" indent="-34290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 현지 사회와 가정에서 받는 박해와 핍박에서 현지인 성도들을 </a:t>
            </a:r>
            <a:endParaRPr kumimoji="0" lang="en-US" altLang="ko-KR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  <a:p>
            <a:pPr marL="0" marR="0" lvl="1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    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지켜 주소서</a:t>
            </a:r>
            <a:endParaRPr kumimoji="0" lang="en-US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3B435CE-991A-7591-C077-56AFA4466C33}"/>
              </a:ext>
            </a:extLst>
          </p:cNvPr>
          <p:cNvSpPr txBox="1"/>
          <p:nvPr/>
        </p:nvSpPr>
        <p:spPr>
          <a:xfrm>
            <a:off x="495300" y="3352800"/>
            <a:ext cx="15201900" cy="22479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2. </a:t>
            </a:r>
            <a:r>
              <a:rPr kumimoji="0" lang="en-US" altLang="ko-KR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2008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년 이후로 계속해서 까다로워지는 종교법으로부터 </a:t>
            </a:r>
            <a:endParaRPr kumimoji="0" lang="en-US" altLang="ko-KR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21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    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현지 교회를 지켜 주소서</a:t>
            </a:r>
            <a:endParaRPr kumimoji="0" lang="en-US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BD58DBA-169F-7F62-F02C-41E3695E71BE}"/>
              </a:ext>
            </a:extLst>
          </p:cNvPr>
          <p:cNvSpPr txBox="1"/>
          <p:nvPr/>
        </p:nvSpPr>
        <p:spPr>
          <a:xfrm>
            <a:off x="495300" y="5181600"/>
            <a:ext cx="15201900" cy="14986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3. 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키르기스스탄이 중앙아시아 주변국들에게 복음을 전하는 </a:t>
            </a:r>
            <a:endParaRPr kumimoji="0" lang="en-US" altLang="ko-KR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21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    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복음의 전초기지가 되게 하여 주소서</a:t>
            </a:r>
            <a:endParaRPr kumimoji="0" lang="en-US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8AF3BBB-A816-E880-F486-964C9F7C08CF}"/>
              </a:ext>
            </a:extLst>
          </p:cNvPr>
          <p:cNvSpPr txBox="1"/>
          <p:nvPr/>
        </p:nvSpPr>
        <p:spPr>
          <a:xfrm>
            <a:off x="495300" y="6946900"/>
            <a:ext cx="15201900" cy="1498600"/>
          </a:xfrm>
          <a:prstGeom prst="rect">
            <a:avLst/>
          </a:prstGeom>
          <a:effectLst>
            <a:outerShdw dist="42856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4. 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현지 교회와 성도들의 믿음을 굳건히 하시고 그 안에서 </a:t>
            </a:r>
            <a:endParaRPr kumimoji="0" lang="en-US" altLang="ko-KR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218" dirty="0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     </a:t>
            </a:r>
            <a:r>
              <a:rPr kumimoji="0" lang="ko-KR" altLang="en-US" sz="421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210 Neverland Light"/>
                <a:ea typeface="210 Neverland Light"/>
                <a:cs typeface="210 Neverland Light"/>
              </a:rPr>
              <a:t>영적인 지도자가 세워지게 하소서</a:t>
            </a:r>
            <a:endParaRPr kumimoji="0" lang="en-US" sz="421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210 Neverland Light"/>
              <a:ea typeface="210 Neverland Light"/>
              <a:cs typeface="210 Neverla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787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279400" y="241300"/>
            <a:ext cx="15684500" cy="863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03900" y="444500"/>
            <a:ext cx="4914900" cy="1231900"/>
          </a:xfrm>
          <a:prstGeom prst="rect">
            <a:avLst/>
          </a:prstGeom>
          <a:effectLst>
            <a:outerShdw dist="70504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6939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나라를 위해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2146300"/>
            <a:ext cx="152781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342900" lvl="1" indent="-342900" algn="l">
              <a:lnSpc>
                <a:spcPct val="116199"/>
              </a:lnSpc>
              <a:buAutoNum type="arabicPeriod"/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국가의 지도자들을 하나님의 뜻대로 붙들어 주시고 그들이 </a:t>
            </a:r>
          </a:p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   결정하는 모든 것을 주님 뜻대로 인도하소서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300" y="4229100"/>
            <a:ext cx="151638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2. 전쟁이 발발하는 세계 정세 가운데 우리 나라가 나아갈 길을</a:t>
            </a:r>
          </a:p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    하나님께서 보여주시고 인도하여 주시옵소서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300" y="6311900"/>
            <a:ext cx="151638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3. 우리나라가 기독교 윤리관이 바로 잡힌 나라되게 하여 주시</a:t>
            </a:r>
          </a:p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    옵소서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악보제작\주는완전합니다\주는완전-2 copy.png">
            <a:extLst>
              <a:ext uri="{FF2B5EF4-FFF2-40B4-BE49-F238E27FC236}">
                <a16:creationId xmlns:a16="http://schemas.microsoft.com/office/drawing/2014/main" id="{EF5BC175-2DA2-9067-35BE-2745BEAE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악보제작\주는완전합니다\주는완전-1-1 copy.png">
            <a:extLst>
              <a:ext uri="{FF2B5EF4-FFF2-40B4-BE49-F238E27FC236}">
                <a16:creationId xmlns:a16="http://schemas.microsoft.com/office/drawing/2014/main" id="{99453B73-BE41-EA98-08AE-08D8DE64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악보제작\주는완전합니다\주는완전-2-1 copy.png">
            <a:extLst>
              <a:ext uri="{FF2B5EF4-FFF2-40B4-BE49-F238E27FC236}">
                <a16:creationId xmlns:a16="http://schemas.microsoft.com/office/drawing/2014/main" id="{2A245B1F-1477-E878-D722-F8048666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악보제작\주는완전합니다\주는완전-3 copy.png">
            <a:extLst>
              <a:ext uri="{FF2B5EF4-FFF2-40B4-BE49-F238E27FC236}">
                <a16:creationId xmlns:a16="http://schemas.microsoft.com/office/drawing/2014/main" id="{51AF3635-13FC-7CCE-4427-CB36C2FD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악보제작\주는완전합니다\주는완전-4 copy.png">
            <a:extLst>
              <a:ext uri="{FF2B5EF4-FFF2-40B4-BE49-F238E27FC236}">
                <a16:creationId xmlns:a16="http://schemas.microsoft.com/office/drawing/2014/main" id="{55A822D2-4E4B-92BB-76B3-4DA17F78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악보제작\주는완전합니다\주는완전-5 copy.png">
            <a:extLst>
              <a:ext uri="{FF2B5EF4-FFF2-40B4-BE49-F238E27FC236}">
                <a16:creationId xmlns:a16="http://schemas.microsoft.com/office/drawing/2014/main" id="{2C8F5932-0A8D-D752-99E4-C4AB360A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악보제작\주는완전합니다\주는완전-6 copy.png">
            <a:extLst>
              <a:ext uri="{FF2B5EF4-FFF2-40B4-BE49-F238E27FC236}">
                <a16:creationId xmlns:a16="http://schemas.microsoft.com/office/drawing/2014/main" id="{3416F6A6-F9A3-8EB6-6DFB-6858BFDC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"/>
            <a:ext cx="12189884" cy="9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279400" y="241300"/>
            <a:ext cx="15684500" cy="8636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14900" y="431800"/>
            <a:ext cx="6680200" cy="1231900"/>
          </a:xfrm>
          <a:prstGeom prst="rect">
            <a:avLst/>
          </a:prstGeom>
          <a:effectLst>
            <a:outerShdw dist="70504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6939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말씀을 기억하며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2146300"/>
            <a:ext cx="152781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marL="342900" lvl="1" indent="-342900" algn="l">
              <a:lnSpc>
                <a:spcPct val="116199"/>
              </a:lnSpc>
              <a:buAutoNum type="arabicPeriod"/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나는 흠이 많은 사람입니다. (입술, 생각, 마음, 행동) 나의 흠을 하나님이 존귀한 인생으로 바꿔 주시옵소서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300" y="4203700"/>
            <a:ext cx="15163800" cy="14986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2. 나는 하나님의 손에 있을때 존귀한 사람입니다. 그러니 하나</a:t>
            </a:r>
          </a:p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    님께서 나의 인생을 꼭 붙들고 놓지 말아 주시옵소서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5300" y="6311900"/>
            <a:ext cx="15163800" cy="2247900"/>
          </a:xfrm>
          <a:prstGeom prst="rect">
            <a:avLst/>
          </a:prstGeom>
          <a:effectLst>
            <a:outerShdw dist="42755" dir="1620000">
              <a:srgbClr val="000000">
                <a:alpha val="40000"/>
              </a:srgbClr>
            </a:outerShdw>
          </a:effectLst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3. 나의 이웃을 하나님의 시선으로 바라보게 하소서 내 눈에 보</a:t>
            </a:r>
          </a:p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   기에 흠이 많은 사람에게도 기대를 품고 중보기도하는 마음</a:t>
            </a:r>
          </a:p>
          <a:p>
            <a:pPr lvl="0" algn="l">
              <a:lnSpc>
                <a:spcPct val="116199"/>
              </a:lnSpc>
            </a:pPr>
            <a:r>
              <a:rPr lang="en-US" sz="4208" b="0" i="0" u="none" strike="noStrike">
                <a:solidFill>
                  <a:srgbClr val="FFFFFF"/>
                </a:solidFill>
                <a:latin typeface="210 Neverland Light"/>
                <a:ea typeface="210 Neverland Light"/>
                <a:cs typeface="210 Neverland Light"/>
              </a:rPr>
              <a:t>    을 허락하여 주시옵소서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325</Words>
  <Application>Microsoft Office PowerPoint</Application>
  <PresentationFormat>사용자 지정</PresentationFormat>
  <Paragraphs>45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Arial</vt:lpstr>
      <vt:lpstr>210 Neverland Light</vt:lpstr>
      <vt:lpstr>Calibri</vt:lpstr>
      <vt:lpstr>맑은 고딕</vt:lpstr>
      <vt:lpstr>Calibri Light</vt:lpstr>
      <vt:lpstr>Times New Roman</vt:lpstr>
      <vt:lpstr>Office Theme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정영진</dc:creator>
  <cp:lastModifiedBy>정영진</cp:lastModifiedBy>
  <cp:revision>2</cp:revision>
  <dcterms:created xsi:type="dcterms:W3CDTF">2006-08-16T00:00:00Z</dcterms:created>
  <dcterms:modified xsi:type="dcterms:W3CDTF">2026-06-19T05:39:29Z</dcterms:modified>
</cp:coreProperties>
</file>