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71" r:id="rId2"/>
    <p:sldMasterId id="2147489843" r:id="rId3"/>
    <p:sldMasterId id="2147493003" r:id="rId4"/>
    <p:sldMasterId id="2147493005" r:id="rId5"/>
    <p:sldMasterId id="2147493013" r:id="rId6"/>
    <p:sldMasterId id="2147493015" r:id="rId7"/>
    <p:sldMasterId id="2147493053" r:id="rId8"/>
    <p:sldMasterId id="2147493055" r:id="rId9"/>
    <p:sldMasterId id="2147493057" r:id="rId10"/>
    <p:sldMasterId id="2147493060" r:id="rId11"/>
  </p:sldMasterIdLst>
  <p:notesMasterIdLst>
    <p:notesMasterId r:id="rId118"/>
  </p:notesMasterIdLst>
  <p:sldIdLst>
    <p:sldId id="256" r:id="rId12"/>
    <p:sldId id="257" r:id="rId13"/>
    <p:sldId id="258" r:id="rId14"/>
    <p:sldId id="259" r:id="rId15"/>
    <p:sldId id="17953" r:id="rId16"/>
    <p:sldId id="17954" r:id="rId17"/>
    <p:sldId id="17955" r:id="rId18"/>
    <p:sldId id="17956" r:id="rId19"/>
    <p:sldId id="17957" r:id="rId20"/>
    <p:sldId id="17958" r:id="rId21"/>
    <p:sldId id="17959" r:id="rId22"/>
    <p:sldId id="17960" r:id="rId23"/>
    <p:sldId id="17961" r:id="rId24"/>
    <p:sldId id="17962" r:id="rId25"/>
    <p:sldId id="17963" r:id="rId26"/>
    <p:sldId id="17964" r:id="rId27"/>
    <p:sldId id="17965" r:id="rId28"/>
    <p:sldId id="17966" r:id="rId29"/>
    <p:sldId id="17967" r:id="rId30"/>
    <p:sldId id="17968" r:id="rId31"/>
    <p:sldId id="17969" r:id="rId32"/>
    <p:sldId id="17970" r:id="rId33"/>
    <p:sldId id="17971" r:id="rId34"/>
    <p:sldId id="17972" r:id="rId35"/>
    <p:sldId id="17973" r:id="rId36"/>
    <p:sldId id="269" r:id="rId37"/>
    <p:sldId id="270" r:id="rId38"/>
    <p:sldId id="271" r:id="rId39"/>
    <p:sldId id="7202" r:id="rId40"/>
    <p:sldId id="17793" r:id="rId41"/>
    <p:sldId id="17794" r:id="rId42"/>
    <p:sldId id="17795" r:id="rId43"/>
    <p:sldId id="17796" r:id="rId44"/>
    <p:sldId id="17797" r:id="rId45"/>
    <p:sldId id="17798" r:id="rId46"/>
    <p:sldId id="262" r:id="rId47"/>
    <p:sldId id="7203" r:id="rId48"/>
    <p:sldId id="8086" r:id="rId49"/>
    <p:sldId id="7204" r:id="rId50"/>
    <p:sldId id="7026" r:id="rId51"/>
    <p:sldId id="7027" r:id="rId52"/>
    <p:sldId id="7028" r:id="rId53"/>
    <p:sldId id="7205" r:id="rId54"/>
    <p:sldId id="17974" r:id="rId55"/>
    <p:sldId id="17975" r:id="rId56"/>
    <p:sldId id="17976" r:id="rId57"/>
    <p:sldId id="17977" r:id="rId58"/>
    <p:sldId id="17978" r:id="rId59"/>
    <p:sldId id="17979" r:id="rId60"/>
    <p:sldId id="17980" r:id="rId61"/>
    <p:sldId id="17981" r:id="rId62"/>
    <p:sldId id="7210" r:id="rId63"/>
    <p:sldId id="7037" r:id="rId64"/>
    <p:sldId id="7038" r:id="rId65"/>
    <p:sldId id="7211" r:id="rId66"/>
    <p:sldId id="7216" r:id="rId67"/>
    <p:sldId id="17982" r:id="rId68"/>
    <p:sldId id="17983" r:id="rId69"/>
    <p:sldId id="17984" r:id="rId70"/>
    <p:sldId id="17985" r:id="rId71"/>
    <p:sldId id="260" r:id="rId72"/>
    <p:sldId id="261" r:id="rId73"/>
    <p:sldId id="264" r:id="rId74"/>
    <p:sldId id="265" r:id="rId75"/>
    <p:sldId id="17986" r:id="rId76"/>
    <p:sldId id="263" r:id="rId77"/>
    <p:sldId id="266" r:id="rId78"/>
    <p:sldId id="267" r:id="rId79"/>
    <p:sldId id="8594" r:id="rId80"/>
    <p:sldId id="7220" r:id="rId81"/>
    <p:sldId id="16416" r:id="rId82"/>
    <p:sldId id="7227" r:id="rId83"/>
    <p:sldId id="16693" r:id="rId84"/>
    <p:sldId id="16090" r:id="rId85"/>
    <p:sldId id="17119" r:id="rId86"/>
    <p:sldId id="17811" r:id="rId87"/>
    <p:sldId id="17005" r:id="rId88"/>
    <p:sldId id="16792" r:id="rId89"/>
    <p:sldId id="16093" r:id="rId90"/>
    <p:sldId id="16361" r:id="rId91"/>
    <p:sldId id="17860" r:id="rId92"/>
    <p:sldId id="17861" r:id="rId93"/>
    <p:sldId id="17862" r:id="rId94"/>
    <p:sldId id="17863" r:id="rId95"/>
    <p:sldId id="7238" r:id="rId96"/>
    <p:sldId id="17987" r:id="rId97"/>
    <p:sldId id="17988" r:id="rId98"/>
    <p:sldId id="17989" r:id="rId99"/>
    <p:sldId id="17990" r:id="rId100"/>
    <p:sldId id="17991" r:id="rId101"/>
    <p:sldId id="17992" r:id="rId102"/>
    <p:sldId id="17993" r:id="rId103"/>
    <p:sldId id="17994" r:id="rId104"/>
    <p:sldId id="7244" r:id="rId105"/>
    <p:sldId id="17818" r:id="rId106"/>
    <p:sldId id="17819" r:id="rId107"/>
    <p:sldId id="17820" r:id="rId108"/>
    <p:sldId id="17821" r:id="rId109"/>
    <p:sldId id="17822" r:id="rId110"/>
    <p:sldId id="17823" r:id="rId111"/>
    <p:sldId id="17824" r:id="rId112"/>
    <p:sldId id="17825" r:id="rId113"/>
    <p:sldId id="17826" r:id="rId114"/>
    <p:sldId id="17827" r:id="rId115"/>
    <p:sldId id="7245" r:id="rId116"/>
    <p:sldId id="7246" r:id="rId117"/>
  </p:sldIdLst>
  <p:sldSz cx="12192000" cy="6858000"/>
  <p:notesSz cx="6858000" cy="9144000"/>
  <p:defaultTextStyle>
    <a:defPPr>
      <a:defRPr lang="en-GB"/>
    </a:defPPr>
    <a:lvl1pPr algn="l" defTabSz="449059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742633" indent="-285637" algn="l" defTabSz="449059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1142522" indent="-228509" algn="l" defTabSz="449059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599520" indent="-228509" algn="l" defTabSz="449059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2056519" indent="-228509" algn="l" defTabSz="449059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5046" algn="l" defTabSz="914014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2042" algn="l" defTabSz="914014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199040" algn="l" defTabSz="914014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6039" algn="l" defTabSz="914014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1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9" autoAdjust="0"/>
    <p:restoredTop sz="92346" autoAdjust="0"/>
  </p:normalViewPr>
  <p:slideViewPr>
    <p:cSldViewPr>
      <p:cViewPr varScale="1">
        <p:scale>
          <a:sx n="50" d="100"/>
          <a:sy n="50" d="100"/>
        </p:scale>
        <p:origin x="180" y="54"/>
      </p:cViewPr>
      <p:guideLst>
        <p:guide pos="347"/>
        <p:guide pos="7333"/>
        <p:guide orient="horz" pos="4020"/>
      </p:guideLst>
    </p:cSldViewPr>
  </p:slideViewPr>
  <p:outlineViewPr>
    <p:cViewPr varScale="1">
      <p:scale>
        <a:sx n="170" d="200"/>
        <a:sy n="170" d="200"/>
      </p:scale>
      <p:origin x="0" y="-131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11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117" Type="http://schemas.openxmlformats.org/officeDocument/2006/relationships/slide" Target="slides/slide106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slide" Target="slides/slide103.xml"/><Relationship Id="rId119" Type="http://schemas.openxmlformats.org/officeDocument/2006/relationships/presProps" Target="presProps.xml"/><Relationship Id="rId44" Type="http://schemas.openxmlformats.org/officeDocument/2006/relationships/slide" Target="slides/slide33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slide" Target="slides/slide10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52" Type="http://schemas.openxmlformats.org/officeDocument/2006/relationships/slide" Target="slides/slide41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>
            <a:extLst>
              <a:ext uri="{FF2B5EF4-FFF2-40B4-BE49-F238E27FC236}">
                <a16:creationId xmlns:a16="http://schemas.microsoft.com/office/drawing/2014/main" id="{DF356027-7A69-4B02-86DC-9505E4746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3" name="AutoShape 2">
            <a:extLst>
              <a:ext uri="{FF2B5EF4-FFF2-40B4-BE49-F238E27FC236}">
                <a16:creationId xmlns:a16="http://schemas.microsoft.com/office/drawing/2014/main" id="{8DC021A0-1E36-44EA-B54B-819475DB5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4" name="AutoShape 3">
            <a:extLst>
              <a:ext uri="{FF2B5EF4-FFF2-40B4-BE49-F238E27FC236}">
                <a16:creationId xmlns:a16="http://schemas.microsoft.com/office/drawing/2014/main" id="{FD59D3EF-4331-48C4-99D7-0815EFED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5" name="AutoShape 4">
            <a:extLst>
              <a:ext uri="{FF2B5EF4-FFF2-40B4-BE49-F238E27FC236}">
                <a16:creationId xmlns:a16="http://schemas.microsoft.com/office/drawing/2014/main" id="{EB36F169-12E6-4C13-9221-D9FE5AA7F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6" name="AutoShape 5">
            <a:extLst>
              <a:ext uri="{FF2B5EF4-FFF2-40B4-BE49-F238E27FC236}">
                <a16:creationId xmlns:a16="http://schemas.microsoft.com/office/drawing/2014/main" id="{A67CA2F3-77BE-45E0-8A5A-ACE15E89A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7" name="AutoShape 6">
            <a:extLst>
              <a:ext uri="{FF2B5EF4-FFF2-40B4-BE49-F238E27FC236}">
                <a16:creationId xmlns:a16="http://schemas.microsoft.com/office/drawing/2014/main" id="{98BCA356-F39C-4B2B-B563-C67DD8D1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8" name="AutoShape 7">
            <a:extLst>
              <a:ext uri="{FF2B5EF4-FFF2-40B4-BE49-F238E27FC236}">
                <a16:creationId xmlns:a16="http://schemas.microsoft.com/office/drawing/2014/main" id="{30437EFA-7418-4596-81ED-1977E250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9" name="Text Box 8">
            <a:extLst>
              <a:ext uri="{FF2B5EF4-FFF2-40B4-BE49-F238E27FC236}">
                <a16:creationId xmlns:a16="http://schemas.microsoft.com/office/drawing/2014/main" id="{52B11054-94E0-408B-8C6C-171A1473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90" name="Text Box 9">
            <a:extLst>
              <a:ext uri="{FF2B5EF4-FFF2-40B4-BE49-F238E27FC236}">
                <a16:creationId xmlns:a16="http://schemas.microsoft.com/office/drawing/2014/main" id="{A3016A53-E2BE-4F04-AF6F-EF44D6E9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68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91" name="Rectangle 10">
            <a:extLst>
              <a:ext uri="{FF2B5EF4-FFF2-40B4-BE49-F238E27FC236}">
                <a16:creationId xmlns:a16="http://schemas.microsoft.com/office/drawing/2014/main" id="{441172D0-C52E-4B39-9110-8BAB13A9F3F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5362" cy="34178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61E92AE5-5B38-49EC-AD04-C78319D4856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ko-KR" noProof="0"/>
          </a:p>
        </p:txBody>
      </p:sp>
      <p:sp>
        <p:nvSpPr>
          <p:cNvPr id="46093" name="Text Box 12">
            <a:extLst>
              <a:ext uri="{FF2B5EF4-FFF2-40B4-BE49-F238E27FC236}">
                <a16:creationId xmlns:a16="http://schemas.microsoft.com/office/drawing/2014/main" id="{E9138007-7D5C-4600-93A1-A99D7E2C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E85E304D-1677-419C-B452-322B54945F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BEFFDB9-9D28-4987-BFE7-B121254934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5259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633" indent="-285637" algn="l" defTabSz="449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522" indent="-228509" algn="l" defTabSz="449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520" indent="-228509" algn="l" defTabSz="449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519" indent="-228509" algn="l" defTabSz="449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046" algn="l" defTabSz="91401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2" algn="l" defTabSz="91401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39" algn="l" defTabSz="91401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>
            <a:extLst>
              <a:ext uri="{FF2B5EF4-FFF2-40B4-BE49-F238E27FC236}">
                <a16:creationId xmlns:a16="http://schemas.microsoft.com/office/drawing/2014/main" id="{14742F68-9798-46F0-9A43-D948A0051D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9886F9-E369-4E08-B3B0-53870D061759}" type="slidenum">
              <a:rPr lang="en-US" altLang="ko-KR">
                <a:latin typeface="굴림" panose="020B0600000101010101" pitchFamily="50" charset="-127"/>
              </a:rPr>
              <a:pPr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5DEB5A6F-B51C-4A42-8B5D-772D055E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BDA476-A7A7-44EF-9FC3-02E3E0686658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C5A1D100-7000-4250-824F-06663EDC9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52B53E-C16A-414F-A3F9-9A8416642E8B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3" name="Text Box 3">
            <a:extLst>
              <a:ext uri="{FF2B5EF4-FFF2-40B4-BE49-F238E27FC236}">
                <a16:creationId xmlns:a16="http://schemas.microsoft.com/office/drawing/2014/main" id="{2197067F-CBC0-434D-8026-585FDF30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5FB847-9842-4DA1-8181-2723693F1B27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4" name="Text Box 4">
            <a:extLst>
              <a:ext uri="{FF2B5EF4-FFF2-40B4-BE49-F238E27FC236}">
                <a16:creationId xmlns:a16="http://schemas.microsoft.com/office/drawing/2014/main" id="{7D25F400-E84E-431E-9904-1E6371D6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8135" name="Rectangle 5">
            <a:extLst>
              <a:ext uri="{FF2B5EF4-FFF2-40B4-BE49-F238E27FC236}">
                <a16:creationId xmlns:a16="http://schemas.microsoft.com/office/drawing/2014/main" id="{BA32E029-AF11-49B6-A148-88737ECA2F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20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6999" indent="0" algn="ctr">
              <a:buNone/>
              <a:defRPr/>
            </a:lvl2pPr>
            <a:lvl3pPr marL="914014" indent="0" algn="ctr">
              <a:buNone/>
              <a:defRPr/>
            </a:lvl3pPr>
            <a:lvl4pPr marL="1371022" indent="0" algn="ctr">
              <a:buNone/>
              <a:defRPr/>
            </a:lvl4pPr>
            <a:lvl5pPr marL="1828029" indent="0" algn="ctr">
              <a:buNone/>
              <a:defRPr/>
            </a:lvl5pPr>
            <a:lvl6pPr marL="2285046" indent="0" algn="ctr">
              <a:buNone/>
              <a:defRPr/>
            </a:lvl6pPr>
            <a:lvl7pPr marL="2742042" indent="0" algn="ctr">
              <a:buNone/>
              <a:defRPr/>
            </a:lvl7pPr>
            <a:lvl8pPr marL="3199040" indent="0" algn="ctr">
              <a:buNone/>
              <a:defRPr/>
            </a:lvl8pPr>
            <a:lvl9pPr marL="3656039" indent="0" algn="ctr"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CD0DA3-B38E-47F0-831E-BEE37C8E2C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EB66-452A-4964-825C-BBF3ECB57C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802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말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10" y="484876"/>
            <a:ext cx="11081649" cy="928000"/>
          </a:xfrm>
        </p:spPr>
        <p:txBody>
          <a:bodyPr anchor="t" anchorCtr="0"/>
          <a:lstStyle>
            <a:lvl1pPr algn="l">
              <a:defRPr lang="ko-KR" altLang="en-US" sz="44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제목을 입력하려면 클릭하십시오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5EA30722-A696-43C1-BF68-2BBC1CC092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5" y="1484316"/>
            <a:ext cx="11090275" cy="4897437"/>
          </a:xfrm>
        </p:spPr>
        <p:txBody>
          <a:bodyPr/>
          <a:lstStyle>
            <a:lvl1pPr marL="647728" indent="-575762" algn="l" defTabSz="449059" rtl="0" eaLnBrk="1" fontAlgn="base" hangingPunct="1">
              <a:lnSpc>
                <a:spcPct val="110000"/>
              </a:lnSpc>
              <a:spcBef>
                <a:spcPts val="1351"/>
              </a:spcBef>
              <a:spcAft>
                <a:spcPts val="2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595" algn="l"/>
                <a:tab pos="1447188" algn="l"/>
                <a:tab pos="2170782" algn="l"/>
                <a:tab pos="2894376" algn="l"/>
                <a:tab pos="3617970" algn="l"/>
                <a:tab pos="4341562" algn="l"/>
                <a:tab pos="5065147" algn="l"/>
                <a:tab pos="5788750" algn="l"/>
                <a:tab pos="6512335" algn="l"/>
                <a:tab pos="7235938" algn="l"/>
                <a:tab pos="7959522" algn="l"/>
              </a:tabLst>
              <a:defRPr lang="ko-KR" altLang="en-US" sz="40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ko-KR" altLang="en-US" dirty="0"/>
              <a:t>말씀을 입력하려면 클릭하십시오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341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77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99" indent="0" algn="ctr">
              <a:buNone/>
              <a:defRPr sz="2000"/>
            </a:lvl2pPr>
            <a:lvl3pPr marL="914014" indent="0" algn="ctr">
              <a:buNone/>
              <a:defRPr sz="1900"/>
            </a:lvl3pPr>
            <a:lvl4pPr marL="1371022" indent="0" algn="ctr">
              <a:buNone/>
              <a:defRPr sz="1600"/>
            </a:lvl4pPr>
            <a:lvl5pPr marL="1828029" indent="0" algn="ctr">
              <a:buNone/>
              <a:defRPr sz="1600"/>
            </a:lvl5pPr>
            <a:lvl6pPr marL="2285046" indent="0" algn="ctr">
              <a:buNone/>
              <a:defRPr sz="1600"/>
            </a:lvl6pPr>
            <a:lvl7pPr marL="2742042" indent="0" algn="ctr">
              <a:buNone/>
              <a:defRPr sz="1600"/>
            </a:lvl7pPr>
            <a:lvl8pPr marL="3199040" indent="0" algn="ctr">
              <a:buNone/>
              <a:defRPr sz="1600"/>
            </a:lvl8pPr>
            <a:lvl9pPr marL="365603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B30F-86EF-49B7-8531-B0291606FAD3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A0FB-5105-40CF-A356-6DB162BD5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129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132111-02AD-752E-88AB-46FA71A3F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B637A4-18C3-861F-8139-6978B3F56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E30E7E-F1D1-BDF4-C9D5-056EB52DB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9CF3F-3073-46B6-9E75-4658D53072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431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574855-262F-64BD-7B94-25A9B9948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2E80E6-D47F-7B56-2F2F-EA9CB6EFE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BE910C-C76B-CA66-1AB5-3C6F722AC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E7237-F0AE-4244-B3A8-F37EA81428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0946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E87F23-F2EA-D067-7950-FA822FEE34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6169A4-44A0-7EA3-A88A-09C79FB44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3AF8FB-150E-46DE-8B68-282EB41AA1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492D-EF7A-4A7F-99F1-70FAD7AD84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6902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AACDA3-981E-16F8-C97E-655264B1A8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3CC658-4CFF-A46F-7A87-5377EEB2C9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A30B23-045C-54AB-85C8-BEC769FEC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53BA-2ED8-4B44-8C32-E11B5C525D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057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B0CAB8-7A7F-8BC2-02EE-002F72398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16E6C2-DC88-E951-C3AC-B51269D1A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6EF492-F50E-AAA1-42B6-DB4E6273C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0E45-CECE-449D-8986-A2B74C9B96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669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0DA90C-47AD-1601-4F0C-04F9B3072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EF52E9-4DD0-4AA9-7434-8E42E4CE6B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7B7BFD-6FCF-7CB2-94D7-4041B1FFA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D9DB2-C706-488E-BCFF-BC7DFCF9518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8635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E4906F-E5A3-9023-D3A2-77010EACF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C0FE6-DC31-E020-3357-679A0E3C6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00DF72-2C0B-AFA7-2D14-D69DC166A1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21D9E-57BA-4183-8FD4-909AC31834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385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3806DE-0DC0-485B-BBC7-4DAE0DE4C1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E912F-1268-4A09-826C-9B162B09D4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1852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7BE8C-1B74-19FF-277A-16B0369F9B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80FC1D-1C0D-9C8F-D36F-1AD664B7A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C8EC9B-2F96-2E21-C137-7465EEAE5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C3985-0F4C-4309-A011-50BBA3C4FD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311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57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99" indent="0">
              <a:buNone/>
              <a:defRPr sz="1900"/>
            </a:lvl2pPr>
            <a:lvl3pPr marL="914014" indent="0">
              <a:buNone/>
              <a:defRPr sz="1600"/>
            </a:lvl3pPr>
            <a:lvl4pPr marL="1371022" indent="0">
              <a:buNone/>
              <a:defRPr sz="1500"/>
            </a:lvl4pPr>
            <a:lvl5pPr marL="1828029" indent="0">
              <a:buNone/>
              <a:defRPr sz="1500"/>
            </a:lvl5pPr>
            <a:lvl6pPr marL="2285046" indent="0">
              <a:buNone/>
              <a:defRPr sz="1500"/>
            </a:lvl6pPr>
            <a:lvl7pPr marL="2742042" indent="0">
              <a:buNone/>
              <a:defRPr sz="1500"/>
            </a:lvl7pPr>
            <a:lvl8pPr marL="3199040" indent="0">
              <a:buNone/>
              <a:defRPr sz="1500"/>
            </a:lvl8pPr>
            <a:lvl9pPr marL="3656039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B24A17-917E-489E-8F3B-3D2AB00173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5ABE-13A2-42E6-90BF-BB8179AE2A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272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333" cy="4514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9133" y="1600201"/>
            <a:ext cx="5378451" cy="4514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0714C6-7216-49BE-8CB5-6BC025968B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03DB4-DE22-4611-A45F-F2E5AC414E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990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9" indent="0">
              <a:buNone/>
              <a:defRPr sz="2000" b="1"/>
            </a:lvl2pPr>
            <a:lvl3pPr marL="914014" indent="0">
              <a:buNone/>
              <a:defRPr sz="1900" b="1"/>
            </a:lvl3pPr>
            <a:lvl4pPr marL="1371022" indent="0">
              <a:buNone/>
              <a:defRPr sz="1600" b="1"/>
            </a:lvl4pPr>
            <a:lvl5pPr marL="1828029" indent="0">
              <a:buNone/>
              <a:defRPr sz="1600" b="1"/>
            </a:lvl5pPr>
            <a:lvl6pPr marL="2285046" indent="0">
              <a:buNone/>
              <a:defRPr sz="1600" b="1"/>
            </a:lvl6pPr>
            <a:lvl7pPr marL="2742042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3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9" indent="0">
              <a:buNone/>
              <a:defRPr sz="2000" b="1"/>
            </a:lvl2pPr>
            <a:lvl3pPr marL="914014" indent="0">
              <a:buNone/>
              <a:defRPr sz="1900" b="1"/>
            </a:lvl3pPr>
            <a:lvl4pPr marL="1371022" indent="0">
              <a:buNone/>
              <a:defRPr sz="1600" b="1"/>
            </a:lvl4pPr>
            <a:lvl5pPr marL="1828029" indent="0">
              <a:buNone/>
              <a:defRPr sz="1600" b="1"/>
            </a:lvl5pPr>
            <a:lvl6pPr marL="2285046" indent="0">
              <a:buNone/>
              <a:defRPr sz="1600" b="1"/>
            </a:lvl6pPr>
            <a:lvl7pPr marL="2742042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3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5D357B-0CAB-4C17-9C4E-BA2ACEC05E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F10D-1F5E-4D32-93D9-816EF16E5A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038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B04631-499B-46E8-9A2A-FBE16E225C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F122-AE02-47C8-B5A3-A17915B094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162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6EE23A8-78F5-4192-BD6B-BFF167A01F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E1B7-FD6C-485C-A284-617D8A51FF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5088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85" y="1196975"/>
            <a:ext cx="11081649" cy="1295400"/>
          </a:xfrm>
        </p:spPr>
        <p:txBody>
          <a:bodyPr anchor="ctr" anchorCtr="0"/>
          <a:lstStyle>
            <a:lvl1pPr algn="ctr">
              <a:defRPr lang="ko-KR" altLang="en-US" sz="8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BBA93916-15C9-4612-B96C-E9105016C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512" y="3438941"/>
            <a:ext cx="11081649" cy="710787"/>
          </a:xfrm>
        </p:spPr>
        <p:txBody>
          <a:bodyPr anchor="ctr" anchorCtr="0"/>
          <a:lstStyle>
            <a:lvl1pPr marL="71977" indent="0" algn="ctr" defTabSz="449059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595" algn="l"/>
                <a:tab pos="1447188" algn="l"/>
                <a:tab pos="2170782" algn="l"/>
                <a:tab pos="2894376" algn="l"/>
                <a:tab pos="3617970" algn="l"/>
                <a:tab pos="4341562" algn="l"/>
                <a:tab pos="5065147" algn="l"/>
                <a:tab pos="5788750" algn="l"/>
                <a:tab pos="6512335" algn="l"/>
              </a:tabLst>
              <a:defRPr lang="ko-KR" altLang="en-US" sz="4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 marL="456999" indent="0" algn="ctr">
              <a:buNone/>
              <a:defRPr/>
            </a:lvl2pPr>
            <a:lvl3pPr marL="914014" indent="0" algn="ctr">
              <a:buNone/>
              <a:defRPr/>
            </a:lvl3pPr>
            <a:lvl4pPr marL="1371022" indent="0" algn="ctr">
              <a:buNone/>
              <a:defRPr/>
            </a:lvl4pPr>
            <a:lvl5pPr marL="1828029" indent="0" algn="ctr">
              <a:buNone/>
              <a:defRPr/>
            </a:lvl5pPr>
            <a:lvl6pPr marL="2285046" indent="0" algn="ctr">
              <a:buNone/>
              <a:defRPr/>
            </a:lvl6pPr>
            <a:lvl7pPr marL="2742042" indent="0" algn="ctr">
              <a:buNone/>
              <a:defRPr/>
            </a:lvl7pPr>
            <a:lvl8pPr marL="3199040" indent="0" algn="ctr">
              <a:buNone/>
              <a:defRPr/>
            </a:lvl8pPr>
            <a:lvl9pPr marL="3656039" indent="0" algn="ctr">
              <a:buNone/>
              <a:defRPr/>
            </a:lvl9pPr>
          </a:lstStyle>
          <a:p>
            <a:r>
              <a:rPr lang="ko-KR" altLang="en-US" dirty="0"/>
              <a:t>부제목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EACF2EDC-20BF-42D1-AD1C-1862009A4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37" y="5516563"/>
            <a:ext cx="11090275" cy="865188"/>
          </a:xfrm>
        </p:spPr>
        <p:txBody>
          <a:bodyPr/>
          <a:lstStyle>
            <a:lvl1pPr marL="0" indent="0" algn="ctr" defTabSz="449059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471" algn="l"/>
                <a:tab pos="896564" algn="l"/>
                <a:tab pos="1345633" algn="l"/>
                <a:tab pos="1794714" algn="l"/>
                <a:tab pos="2243773" algn="l"/>
                <a:tab pos="2692835" algn="l"/>
                <a:tab pos="3141913" algn="l"/>
                <a:tab pos="3590994" algn="l"/>
                <a:tab pos="4040074" algn="l"/>
                <a:tab pos="4489134" algn="l"/>
                <a:tab pos="4938195" algn="l"/>
                <a:tab pos="5387273" algn="l"/>
                <a:tab pos="5836343" algn="l"/>
                <a:tab pos="6285422" algn="l"/>
                <a:tab pos="6734494" algn="l"/>
                <a:tab pos="7183555" algn="l"/>
                <a:tab pos="7632633" algn="l"/>
                <a:tab pos="8081705" algn="l"/>
                <a:tab pos="8530773" algn="l"/>
                <a:tab pos="8979854" algn="l"/>
              </a:tabLst>
              <a:defRPr lang="ko-KR" altLang="en-US" sz="51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9383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_일어서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85" y="1196975"/>
            <a:ext cx="11081649" cy="1295400"/>
          </a:xfrm>
        </p:spPr>
        <p:txBody>
          <a:bodyPr anchor="ctr" anchorCtr="0"/>
          <a:lstStyle>
            <a:lvl1pPr algn="ctr">
              <a:defRPr lang="ko-KR" altLang="en-US" sz="8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BBA93916-15C9-4612-B96C-E9105016C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512" y="3438941"/>
            <a:ext cx="11081649" cy="710787"/>
          </a:xfrm>
        </p:spPr>
        <p:txBody>
          <a:bodyPr anchor="ctr" anchorCtr="0"/>
          <a:lstStyle>
            <a:lvl1pPr marL="71977" indent="0" algn="ctr" defTabSz="449059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595" algn="l"/>
                <a:tab pos="1447188" algn="l"/>
                <a:tab pos="2170782" algn="l"/>
                <a:tab pos="2894376" algn="l"/>
                <a:tab pos="3617970" algn="l"/>
                <a:tab pos="4341562" algn="l"/>
                <a:tab pos="5065147" algn="l"/>
                <a:tab pos="5788750" algn="l"/>
                <a:tab pos="6512335" algn="l"/>
              </a:tabLst>
              <a:defRPr lang="ko-KR" altLang="en-US" sz="4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 marL="456999" indent="0" algn="ctr">
              <a:buNone/>
              <a:defRPr/>
            </a:lvl2pPr>
            <a:lvl3pPr marL="914014" indent="0" algn="ctr">
              <a:buNone/>
              <a:defRPr/>
            </a:lvl3pPr>
            <a:lvl4pPr marL="1371022" indent="0" algn="ctr">
              <a:buNone/>
              <a:defRPr/>
            </a:lvl4pPr>
            <a:lvl5pPr marL="1828029" indent="0" algn="ctr">
              <a:buNone/>
              <a:defRPr/>
            </a:lvl5pPr>
            <a:lvl6pPr marL="2285046" indent="0" algn="ctr">
              <a:buNone/>
              <a:defRPr/>
            </a:lvl6pPr>
            <a:lvl7pPr marL="2742042" indent="0" algn="ctr">
              <a:buNone/>
              <a:defRPr/>
            </a:lvl7pPr>
            <a:lvl8pPr marL="3199040" indent="0" algn="ctr">
              <a:buNone/>
              <a:defRPr/>
            </a:lvl8pPr>
            <a:lvl9pPr marL="3656039" indent="0" algn="ctr">
              <a:buNone/>
              <a:defRPr/>
            </a:lvl9pPr>
          </a:lstStyle>
          <a:p>
            <a:r>
              <a:rPr lang="ko-KR" altLang="en-US" dirty="0"/>
              <a:t>부제목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EACF2EDC-20BF-42D1-AD1C-1862009A4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37" y="5516563"/>
            <a:ext cx="11090275" cy="865188"/>
          </a:xfrm>
        </p:spPr>
        <p:txBody>
          <a:bodyPr/>
          <a:lstStyle>
            <a:lvl1pPr marL="0" indent="0" algn="ctr" defTabSz="449059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471" algn="l"/>
                <a:tab pos="896564" algn="l"/>
                <a:tab pos="1345633" algn="l"/>
                <a:tab pos="1794714" algn="l"/>
                <a:tab pos="2243773" algn="l"/>
                <a:tab pos="2692835" algn="l"/>
                <a:tab pos="3141913" algn="l"/>
                <a:tab pos="3590994" algn="l"/>
                <a:tab pos="4040074" algn="l"/>
                <a:tab pos="4489134" algn="l"/>
                <a:tab pos="4938195" algn="l"/>
                <a:tab pos="5387273" algn="l"/>
                <a:tab pos="5836343" algn="l"/>
                <a:tab pos="6285422" algn="l"/>
                <a:tab pos="6734494" algn="l"/>
                <a:tab pos="7183555" algn="l"/>
                <a:tab pos="7632633" algn="l"/>
                <a:tab pos="8081705" algn="l"/>
                <a:tab pos="8530773" algn="l"/>
                <a:tab pos="8979854" algn="l"/>
              </a:tabLst>
              <a:defRPr lang="ko-KR" altLang="en-US" sz="51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30E60-7AC5-4238-BE84-D65D1BCF7A3A}"/>
              </a:ext>
            </a:extLst>
          </p:cNvPr>
          <p:cNvSpPr txBox="1"/>
          <p:nvPr userDrawn="1"/>
        </p:nvSpPr>
        <p:spPr>
          <a:xfrm>
            <a:off x="559489" y="4287563"/>
            <a:ext cx="11090275" cy="584775"/>
          </a:xfrm>
          <a:prstGeom prst="rect">
            <a:avLst/>
          </a:prstGeom>
          <a:noFill/>
        </p:spPr>
        <p:txBody>
          <a:bodyPr wrap="square" lIns="91406" tIns="45718" rIns="91406" bIns="45718" rtlCol="0">
            <a:spAutoFit/>
          </a:bodyPr>
          <a:lstStyle/>
          <a:p>
            <a:pPr marL="342762" indent="-342762" algn="ctr" defTabSz="449059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ko-KR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( </a:t>
            </a:r>
            <a:r>
              <a:rPr lang="ko-KR" altLang="en-US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모두 자리에서 일어서 주세요</a:t>
            </a:r>
            <a:r>
              <a:rPr lang="en-US" altLang="ko-KR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. )</a:t>
            </a:r>
          </a:p>
        </p:txBody>
      </p:sp>
    </p:spTree>
    <p:extLst>
      <p:ext uri="{BB962C8B-B14F-4D97-AF65-F5344CB8AC3E}">
        <p14:creationId xmlns:p14="http://schemas.microsoft.com/office/powerpoint/2010/main" val="3961347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D5D39A5-D710-484C-9B82-93CDD42BC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8588"/>
            <a:ext cx="10957984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966" tIns="46777" rIns="89966" bIns="467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/>
              <a:t>제목 텍스트의 서식을 편집하려면 클릭하십시오</a:t>
            </a:r>
            <a:r>
              <a:rPr lang="en-GB" altLang="ko-KR"/>
              <a:t>.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398FA07-7335-4ADD-B26D-5004FBDA7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57984" cy="45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966" tIns="46777" rIns="89966" bIns="46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/>
              <a:t>아웃라인 텍스트의 서식을 편집하려면 클릭하십시오</a:t>
            </a:r>
          </a:p>
          <a:p>
            <a:pPr lvl="1"/>
            <a:r>
              <a:rPr lang="en-GB" altLang="ko-KR"/>
              <a:t>2</a:t>
            </a:r>
            <a:r>
              <a:rPr lang="ko-KR" altLang="en-GB"/>
              <a:t>번째 아웃라인</a:t>
            </a:r>
          </a:p>
          <a:p>
            <a:pPr lvl="2"/>
            <a:r>
              <a:rPr lang="en-GB" altLang="ko-KR"/>
              <a:t>3</a:t>
            </a:r>
            <a:r>
              <a:rPr lang="ko-KR" altLang="en-GB"/>
              <a:t>번째 아웃라인</a:t>
            </a:r>
          </a:p>
          <a:p>
            <a:pPr lvl="3"/>
            <a:r>
              <a:rPr lang="en-GB" altLang="ko-KR"/>
              <a:t>4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5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6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7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8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9</a:t>
            </a:r>
            <a:r>
              <a:rPr lang="ko-KR" altLang="en-GB"/>
              <a:t>번째 아웃라인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910BF0C6-7A25-4C62-942F-73848C294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6" tIns="45718" rIns="91406" bIns="4571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3EAC2778-53A9-4539-804F-93DBBF6E9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6" tIns="45718" rIns="91406" bIns="4571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F4F402-7174-4BA6-AD1F-7553A3F080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2829984" cy="465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66" tIns="46777" rIns="89966" bIns="467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471" algn="l"/>
                <a:tab pos="896564" algn="l"/>
                <a:tab pos="1345633" algn="l"/>
                <a:tab pos="1794714" algn="l"/>
                <a:tab pos="2243773" algn="l"/>
                <a:tab pos="2692835" algn="l"/>
                <a:tab pos="3141913" algn="l"/>
                <a:tab pos="3590994" algn="l"/>
                <a:tab pos="4040074" algn="l"/>
                <a:tab pos="4489134" algn="l"/>
                <a:tab pos="4938195" algn="l"/>
                <a:tab pos="5387273" algn="l"/>
                <a:tab pos="5836343" algn="l"/>
                <a:tab pos="6285422" algn="l"/>
                <a:tab pos="6734494" algn="l"/>
                <a:tab pos="7183555" algn="l"/>
                <a:tab pos="7632633" algn="l"/>
                <a:tab pos="8081705" algn="l"/>
                <a:tab pos="8530773" algn="l"/>
                <a:tab pos="8979854" algn="l"/>
              </a:tabLst>
              <a:defRPr sz="15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BB7BC2-6FD3-413B-9F73-3052F8254A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14" r:id="rId1"/>
    <p:sldLayoutId id="2147488215" r:id="rId2"/>
    <p:sldLayoutId id="2147488216" r:id="rId3"/>
    <p:sldLayoutId id="2147488217" r:id="rId4"/>
    <p:sldLayoutId id="2147488218" r:id="rId5"/>
    <p:sldLayoutId id="2147488219" r:id="rId6"/>
    <p:sldLayoutId id="2147488220" r:id="rId7"/>
    <p:sldLayoutId id="2147489952" r:id="rId8"/>
    <p:sldLayoutId id="2147489967" r:id="rId9"/>
    <p:sldLayoutId id="2147489951" r:id="rId10"/>
  </p:sldLayoutIdLst>
  <p:txStyles>
    <p:titleStyle>
      <a:lvl1pPr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2pPr>
      <a:lvl3pPr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3pPr>
      <a:lvl4pPr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4pPr>
      <a:lvl5pPr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5pPr>
      <a:lvl6pPr marL="2513534" indent="-228509"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6pPr>
      <a:lvl7pPr marL="2970542" indent="-228509"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7pPr>
      <a:lvl8pPr marL="3427549" indent="-228509"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8pPr>
      <a:lvl9pPr marL="3884566" indent="-228509"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9pPr>
    </p:titleStyle>
    <p:bodyStyle>
      <a:lvl1pPr marL="342762" indent="-342762" algn="l" defTabSz="449059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633" indent="-285637" algn="l" defTabSz="449059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2522" indent="-228509" algn="l" defTabSz="449059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599520" indent="-228509" algn="l" defTabSz="44905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6519" indent="-228509" algn="l" defTabSz="44905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3534" indent="-228509" algn="l" defTabSz="44905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0542" indent="-228509" algn="l" defTabSz="44905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7549" indent="-228509" algn="l" defTabSz="44905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4566" indent="-228509" algn="l" defTabSz="44905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4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2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617315-E990-8C10-467E-87AB1338C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73C9BA-E7A5-223F-72A9-31D1AFE93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35313E-AE91-0BC6-A31B-2564CA09AC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0E0493-1523-1514-2F20-E1566BDABC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8D26679-5287-4C83-61A5-6DE5140048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fld id="{8E7CAC1A-E255-49F1-A5D6-7AF398FD77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69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58" r:id="rId1"/>
    <p:sldLayoutId id="2147493059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39185" y="6310313"/>
            <a:ext cx="936475" cy="4616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1C171E68-159B-8C4F-B874-FDCE190D5D40}" type="slidenum">
              <a:rPr lang="en-US" altLang="ko-KR" sz="2400" b="1">
                <a:solidFill>
                  <a:schemeClr val="bg1"/>
                </a:solidFill>
                <a:latin typeface="Times New Roman" charset="0"/>
              </a:rPr>
              <a:pPr/>
              <a:t>‹#›</a:t>
            </a:fld>
            <a:r>
              <a:rPr lang="en-US" altLang="ko-KR" sz="2400" b="1">
                <a:solidFill>
                  <a:schemeClr val="bg1"/>
                </a:solidFill>
                <a:latin typeface="Times New Roman" charset="0"/>
              </a:rPr>
              <a:t>/12</a:t>
            </a:r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239185" y="6310313"/>
            <a:ext cx="936475" cy="4616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1C171E68-159B-8C4F-B874-FDCE190D5D40}" type="slidenum">
              <a:rPr lang="en-US" altLang="ko-KR" sz="2400" b="1">
                <a:solidFill>
                  <a:schemeClr val="bg1"/>
                </a:solidFill>
                <a:latin typeface="Times New Roman" charset="0"/>
              </a:rPr>
              <a:pPr/>
              <a:t>‹#›</a:t>
            </a:fld>
            <a:r>
              <a:rPr lang="en-US" altLang="ko-KR" sz="2400" b="1">
                <a:solidFill>
                  <a:schemeClr val="bg1"/>
                </a:solidFill>
                <a:latin typeface="Times New Roman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286963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61" r:id="rId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0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72" r:id="rId1"/>
  </p:sldLayoutIdLst>
  <p:txStyles>
    <p:titleStyle>
      <a:lvl1pPr algn="ctr" defTabSz="91401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2" indent="-342762" algn="l" defTabSz="91401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3" indent="-285637" algn="l" defTabSz="914014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2" indent="-228509" algn="l" defTabSz="91401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0" indent="-228509" algn="l" defTabSz="914014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19" indent="-228509" algn="l" defTabSz="914014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9" algn="l" defTabSz="91401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509" algn="l" defTabSz="91401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9" indent="-228509" algn="l" defTabSz="91401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66" indent="-228509" algn="l" defTabSz="91401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4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2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80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44" r:id="rId1"/>
  </p:sldLayoutIdLst>
  <p:txStyles>
    <p:titleStyle>
      <a:lvl1pPr algn="l" defTabSz="914014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9" indent="-228509" algn="l" defTabSz="914014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2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0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19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9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66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4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2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1FAF5D-0028-F55F-AE7D-BCD44EC80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09F26C-E47F-AC01-F3FF-8B8A89C8C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8AE022-9D0B-E472-3817-659DAD028C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3E8293-A9E0-7DBF-88B2-338A5C32BB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FD2503-F9E4-1C11-39C6-62360F576A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 smtClean="0"/>
            </a:lvl1pPr>
          </a:lstStyle>
          <a:p>
            <a:pPr>
              <a:defRPr/>
            </a:pPr>
            <a:fld id="{72AE9ADC-0F6D-4BFD-9EFC-73A9BD159A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084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0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B13577B-0B91-33EE-D412-D07C8E7DE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5FAD92-7CDC-F6D7-BD95-13D6889D0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7CABC8-B333-CC88-023E-E387128D8C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128DFB-6C1F-5490-928B-F987F5C6BE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2AE7D6-B88B-24CD-2957-F9635688D6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23C4F3-0594-47E0-B305-417369B83A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508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0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F20CDA-FE45-108D-1AC3-CAF7E792C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2E1158-E61B-7652-9166-47651ECB6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05BBB1-AA03-58F2-F429-F51CBAD653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06E754-8B0A-9E2B-7D86-306B14859A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E6E634-2ECB-0123-3522-4984500ED6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33" smtClean="0"/>
            </a:lvl1pPr>
          </a:lstStyle>
          <a:p>
            <a:pPr>
              <a:defRPr/>
            </a:pPr>
            <a:fld id="{B6B2319B-1241-427D-A869-F96D9AC88B6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05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1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3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56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754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91" indent="-34289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546BCF-792A-2D4A-E300-57C1C0DB6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F7ABE99-19E6-D6AC-E6FD-A2B943D50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DF7E06-6BCC-FFD0-85F4-DEECFBF09B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03213B-0F5E-9CFE-77B5-0FF36E77D2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266C8B-B39C-3F6E-5F09-7C28EE5BD5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33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5886C21-E4A0-4E7A-A375-CE97ED6F99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293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1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3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56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754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91" indent="-34289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71E005-D701-AF13-7314-32F9D7B77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B04A5E-4BEA-C063-C412-817DB25F1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00104B-774D-86EB-F08D-BD3BE872BB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7CC4A2-56D8-2570-623F-C1EB29BFC3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B59BE4-8FE3-245C-F9EB-46ADBE9F25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 smtClean="0"/>
            </a:lvl1pPr>
          </a:lstStyle>
          <a:p>
            <a:pPr>
              <a:defRPr/>
            </a:pPr>
            <a:fld id="{86F0E20C-5765-445F-AB55-1E6EDF3567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916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5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E3DBF8-9707-02F6-B997-EB6FC0E6F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6D7CD7-3047-DEA8-698F-7C2304E10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E6E9CA-00E2-CA57-F2A4-3B4E102A99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308A83-A175-0AC6-3553-AFAD621677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A28FD0-D621-7B82-862B-77B2337327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A5DEA6F6-0183-4166-9B6B-6FA9D871BA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599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5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3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56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754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91" indent="-34289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3" Type="http://schemas.openxmlformats.org/officeDocument/2006/relationships/image" Target="../media/image73.png"/><Relationship Id="rId7" Type="http://schemas.openxmlformats.org/officeDocument/2006/relationships/slide" Target="slide71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04.xml"/><Relationship Id="rId5" Type="http://schemas.openxmlformats.org/officeDocument/2006/relationships/slide" Target="slide102.xml"/><Relationship Id="rId4" Type="http://schemas.openxmlformats.org/officeDocument/2006/relationships/slide" Target="slide95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3" Type="http://schemas.openxmlformats.org/officeDocument/2006/relationships/image" Target="../media/image74.png"/><Relationship Id="rId7" Type="http://schemas.openxmlformats.org/officeDocument/2006/relationships/slide" Target="slide71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04.xml"/><Relationship Id="rId5" Type="http://schemas.openxmlformats.org/officeDocument/2006/relationships/slide" Target="slide102.xml"/><Relationship Id="rId4" Type="http://schemas.openxmlformats.org/officeDocument/2006/relationships/slide" Target="slide95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3" Type="http://schemas.openxmlformats.org/officeDocument/2006/relationships/image" Target="../media/image72.png"/><Relationship Id="rId7" Type="http://schemas.openxmlformats.org/officeDocument/2006/relationships/slide" Target="slide71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104.xml"/><Relationship Id="rId5" Type="http://schemas.openxmlformats.org/officeDocument/2006/relationships/slide" Target="slide102.xml"/><Relationship Id="rId4" Type="http://schemas.openxmlformats.org/officeDocument/2006/relationships/slide" Target="slide95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3" Type="http://schemas.openxmlformats.org/officeDocument/2006/relationships/image" Target="../media/image73.png"/><Relationship Id="rId7" Type="http://schemas.openxmlformats.org/officeDocument/2006/relationships/slide" Target="slide71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104.xml"/><Relationship Id="rId5" Type="http://schemas.openxmlformats.org/officeDocument/2006/relationships/slide" Target="slide102.xml"/><Relationship Id="rId4" Type="http://schemas.openxmlformats.org/officeDocument/2006/relationships/slide" Target="slide95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3" Type="http://schemas.openxmlformats.org/officeDocument/2006/relationships/image" Target="../media/image74.png"/><Relationship Id="rId7" Type="http://schemas.openxmlformats.org/officeDocument/2006/relationships/slide" Target="slide71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104.xml"/><Relationship Id="rId5" Type="http://schemas.openxmlformats.org/officeDocument/2006/relationships/slide" Target="slide102.xml"/><Relationship Id="rId4" Type="http://schemas.openxmlformats.org/officeDocument/2006/relationships/slide" Target="slide9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7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8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9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0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1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2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3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4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5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1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2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6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7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8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9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30.png"/><Relationship Id="rId7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33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33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33.xml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33.xml"/><Relationship Id="rId4" Type="http://schemas.openxmlformats.org/officeDocument/2006/relationships/slide" Target="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33.xml"/><Relationship Id="rId4" Type="http://schemas.openxmlformats.org/officeDocument/2006/relationships/slide" Target="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33.xml"/><Relationship Id="rId4" Type="http://schemas.openxmlformats.org/officeDocument/2006/relationships/slide" Target="sl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33.xml"/><Relationship Id="rId4" Type="http://schemas.openxmlformats.org/officeDocument/2006/relationships/slide" Target="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5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5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slide" Target="slide5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5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5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5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slide" Target="slide5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slide" Target="slide5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92.xml"/><Relationship Id="rId4" Type="http://schemas.openxmlformats.org/officeDocument/2006/relationships/slide" Target="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92.xml"/><Relationship Id="rId4" Type="http://schemas.openxmlformats.org/officeDocument/2006/relationships/slide" Target="slide8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92.xml"/><Relationship Id="rId4" Type="http://schemas.openxmlformats.org/officeDocument/2006/relationships/slide" Target="slide8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92.xml"/><Relationship Id="rId4" Type="http://schemas.openxmlformats.org/officeDocument/2006/relationships/slide" Target="slide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92.xml"/><Relationship Id="rId4" Type="http://schemas.openxmlformats.org/officeDocument/2006/relationships/slide" Target="slide8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92.xml"/><Relationship Id="rId4" Type="http://schemas.openxmlformats.org/officeDocument/2006/relationships/slide" Target="slide8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92.xml"/><Relationship Id="rId4" Type="http://schemas.openxmlformats.org/officeDocument/2006/relationships/slide" Target="slide8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92.xml"/><Relationship Id="rId4" Type="http://schemas.openxmlformats.org/officeDocument/2006/relationships/slide" Target="slide8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3" Type="http://schemas.openxmlformats.org/officeDocument/2006/relationships/image" Target="../media/image68.png"/><Relationship Id="rId7" Type="http://schemas.openxmlformats.org/officeDocument/2006/relationships/slide" Target="slide71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04.xml"/><Relationship Id="rId5" Type="http://schemas.openxmlformats.org/officeDocument/2006/relationships/slide" Target="slide102.xml"/><Relationship Id="rId4" Type="http://schemas.openxmlformats.org/officeDocument/2006/relationships/slide" Target="slide95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3" Type="http://schemas.openxmlformats.org/officeDocument/2006/relationships/image" Target="../media/image69.png"/><Relationship Id="rId7" Type="http://schemas.openxmlformats.org/officeDocument/2006/relationships/slide" Target="slide71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04.xml"/><Relationship Id="rId5" Type="http://schemas.openxmlformats.org/officeDocument/2006/relationships/slide" Target="slide102.xml"/><Relationship Id="rId4" Type="http://schemas.openxmlformats.org/officeDocument/2006/relationships/slide" Target="slide95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3" Type="http://schemas.openxmlformats.org/officeDocument/2006/relationships/image" Target="../media/image70.png"/><Relationship Id="rId7" Type="http://schemas.openxmlformats.org/officeDocument/2006/relationships/slide" Target="slide71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04.xml"/><Relationship Id="rId5" Type="http://schemas.openxmlformats.org/officeDocument/2006/relationships/slide" Target="slide102.xml"/><Relationship Id="rId4" Type="http://schemas.openxmlformats.org/officeDocument/2006/relationships/slide" Target="slide95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3" Type="http://schemas.openxmlformats.org/officeDocument/2006/relationships/image" Target="../media/image71.png"/><Relationship Id="rId7" Type="http://schemas.openxmlformats.org/officeDocument/2006/relationships/slide" Target="slide71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04.xml"/><Relationship Id="rId5" Type="http://schemas.openxmlformats.org/officeDocument/2006/relationships/slide" Target="slide102.xml"/><Relationship Id="rId4" Type="http://schemas.openxmlformats.org/officeDocument/2006/relationships/slide" Target="slide95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3" Type="http://schemas.openxmlformats.org/officeDocument/2006/relationships/image" Target="../media/image72.png"/><Relationship Id="rId7" Type="http://schemas.openxmlformats.org/officeDocument/2006/relationships/slide" Target="slide71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04.xml"/><Relationship Id="rId5" Type="http://schemas.openxmlformats.org/officeDocument/2006/relationships/slide" Target="slide102.xml"/><Relationship Id="rId4" Type="http://schemas.openxmlformats.org/officeDocument/2006/relationships/slide" Target="slide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A2882C51-FE1D-48CD-92DD-F49FD1D8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"/>
            <a:ext cx="12192000" cy="678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66" tIns="46777" rIns="89966" bIns="46777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1900" dirty="0">
                <a:latin typeface="a아메리카노L" panose="02020600000000000000" pitchFamily="18" charset="-127"/>
              </a:rPr>
              <a:t>   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   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예배에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오신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여러분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..  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          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사랑하고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축복합니다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                 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기도로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예배를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준비합시다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6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6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주일</a:t>
            </a:r>
            <a:r>
              <a:rPr lang="en-US" altLang="ko-KR" sz="6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6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오전</a:t>
            </a:r>
            <a:r>
              <a:rPr lang="en-US" altLang="ko-KR" sz="6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11시 </a:t>
            </a:r>
            <a:r>
              <a:rPr lang="en-US" altLang="ko-KR" sz="6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예배</a:t>
            </a:r>
            <a:endParaRPr lang="en-US" altLang="ko-KR" sz="6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4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8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4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인도</a:t>
            </a:r>
            <a:r>
              <a:rPr lang="en-US" altLang="ko-KR" sz="4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: </a:t>
            </a:r>
            <a:r>
              <a:rPr lang="en-US" altLang="ko-KR" sz="4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박노혁</a:t>
            </a:r>
            <a:r>
              <a:rPr lang="en-US" altLang="ko-KR" sz="4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4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목사님</a:t>
            </a: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14DBF697-9E15-4A09-837A-D3090321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42" y="438069"/>
            <a:ext cx="24352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44095-F26C-45CF-A2C6-72F270F2B752}"/>
              </a:ext>
            </a:extLst>
          </p:cNvPr>
          <p:cNvSpPr txBox="1"/>
          <p:nvPr/>
        </p:nvSpPr>
        <p:spPr>
          <a:xfrm>
            <a:off x="550865" y="3933059"/>
            <a:ext cx="11090275" cy="523220"/>
          </a:xfrm>
          <a:prstGeom prst="rect">
            <a:avLst/>
          </a:prstGeom>
          <a:noFill/>
        </p:spPr>
        <p:txBody>
          <a:bodyPr wrap="square" lIns="91406" tIns="45718" rIns="91406" bIns="45718" rtlCol="0">
            <a:spAutoFit/>
          </a:bodyPr>
          <a:lstStyle/>
          <a:p>
            <a:pPr algn="ctr"/>
            <a:r>
              <a:rPr lang="en-US" altLang="ko-KR" sz="2800" dirty="0">
                <a:latin typeface="+mn-ea"/>
                <a:ea typeface="+mn-ea"/>
              </a:rPr>
              <a:t>“ </a:t>
            </a:r>
            <a:r>
              <a:rPr lang="ko-KR" altLang="en-US" sz="2800" dirty="0">
                <a:latin typeface="+mn-ea"/>
                <a:ea typeface="+mn-ea"/>
              </a:rPr>
              <a:t>예배 시간에 </a:t>
            </a:r>
            <a:r>
              <a:rPr lang="ko-KR" altLang="en-US" sz="2800">
                <a:latin typeface="+mn-ea"/>
                <a:ea typeface="+mn-ea"/>
              </a:rPr>
              <a:t>휴대폰을 무음으로 </a:t>
            </a:r>
            <a:r>
              <a:rPr lang="ko-KR" altLang="en-US" sz="2800" dirty="0">
                <a:latin typeface="+mn-ea"/>
                <a:ea typeface="+mn-ea"/>
              </a:rPr>
              <a:t>해 주세요</a:t>
            </a:r>
            <a:r>
              <a:rPr lang="en-US" altLang="ko-KR" sz="2800" dirty="0">
                <a:latin typeface="+mn-ea"/>
                <a:ea typeface="+mn-ea"/>
              </a:rPr>
              <a:t>. ”</a:t>
            </a:r>
            <a:endParaRPr lang="ko-KR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D2ABB45-1DC4-C72C-CE3E-E7378CA6385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48A2C1D-6100-79EA-ECBB-3B18FBABA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감사해 시험이 닥쳐올 때에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DE3167E-8D17-BBEC-381A-E6159DCF4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나의 모든 생활 속에서 주님이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5906FB-7CD8-F097-1B57-B3F47690B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또 감사드리세 우리 주님의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C62A0D9-C22E-66A7-EC98-B610117A9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9.</a:t>
            </a:r>
            <a:r>
              <a:rPr lang="ko-KR" altLang="en-US" sz="1467" b="0">
                <a:solidFill>
                  <a:srgbClr val="FF0000"/>
                </a:solidFill>
              </a:rPr>
              <a:t>나의 모든 생활 속에서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568BE2D3-2BB0-127E-E8D6-98CEA2C712C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E53E2AE-1458-0914-B25C-C4931491B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1C1DB6D-B44C-E353-CA04-109F0E4B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5A9F5F8-E37F-549B-8A4C-7BF189DB4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61B171-5FCA-2692-5030-60636EFEB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3B75E6A-B670-5E43-7E54-EB1F87FDB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7ABAB510-4840-BE41-C5BF-687141FFD40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9BB58A3-14FE-1F71-13A6-DC58C077D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427C81A-AE8B-0F77-B481-64255CB98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E59F86B-4966-DEAE-E1FB-A6E93696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A46E34F-49CA-A9EE-ABAB-18939DF7B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6F934BD-C0BB-42F7-04FB-F8CF3839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98A3A3A1-068A-048C-20CD-782F2DD4404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CFAF684-4417-68C1-9FA5-FE6D0C84E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9AA104C-66EC-4B26-CDF0-CE768DCFD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458DEAC-00FD-B0F6-2212-D4AC8ACB1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35538A0-11F0-61BD-F264-50AFDCEB9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FF40259-8A35-6503-4321-38D5C07CB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CE5B7802-7FEE-4921-FB63-2CF1190F6F9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F8F68F-4028-485E-6014-56B58D7A5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A197906-B93F-186D-6713-5439222DB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A988A9-7362-25A2-AC1F-A15426896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E89B5AE-AB29-1955-BBC3-6FED01CDA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0ABBA71-FD5D-638E-3995-AA9056C74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>
            <a:extLst>
              <a:ext uri="{FF2B5EF4-FFF2-40B4-BE49-F238E27FC236}">
                <a16:creationId xmlns:a16="http://schemas.microsoft.com/office/drawing/2014/main" id="{8CFBD9EB-7948-5B7A-0E94-FC7AFCB386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C9B931-15E8-338F-DA3A-A22B6A8F2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0ECB885-5528-1CEE-0A3B-0B52CC0E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2AB8AF3-E3D7-B27C-1F0E-633C80954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90DE7C-6CD3-A6A7-DB9E-BD0D2D778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498EF05-03A5-EBF1-304D-14C2DFE7C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BA03868-F63F-416E-BDBF-B9EED878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봉헌 기도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0525FD45-4FA3-46B5-8CE7-3EE6F497E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A3EF71EE-13A4-46C4-97C2-EBAA2F21F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설 교 자</a:t>
            </a:r>
          </a:p>
        </p:txBody>
      </p:sp>
    </p:spTree>
    <p:extLst>
      <p:ext uri="{BB962C8B-B14F-4D97-AF65-F5344CB8AC3E}">
        <p14:creationId xmlns:p14="http://schemas.microsoft.com/office/powerpoint/2010/main" val="116407640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BA03868-F63F-416E-BDBF-B9EED878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축 도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0525FD45-4FA3-46B5-8CE7-3EE6F497E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A3EF71EE-13A4-46C4-97C2-EBAA2F21F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설 교 자</a:t>
            </a:r>
          </a:p>
        </p:txBody>
      </p:sp>
    </p:spTree>
    <p:extLst>
      <p:ext uri="{BB962C8B-B14F-4D97-AF65-F5344CB8AC3E}">
        <p14:creationId xmlns:p14="http://schemas.microsoft.com/office/powerpoint/2010/main" val="61539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2D43045-4A97-5743-A2A4-5C584E600E7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E42FDC-DE68-2B79-8B70-0E15B7E1A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감사해 시험이 닥쳐올 때에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101D5BB-1104-E1FA-91D6-8E2A602CC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나의 모든 생활 속에서 주님이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CF6BBF-D9EA-BFC9-DFA3-7E2566E0B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또 감사드리세 우리 주님의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F0AE157-5F64-1007-F390-42BCCFCCC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9.</a:t>
            </a:r>
            <a:r>
              <a:rPr lang="ko-KR" altLang="en-US" sz="1467" b="0">
                <a:solidFill>
                  <a:srgbClr val="FF0000"/>
                </a:solidFill>
              </a:rPr>
              <a:t>나의 모든 생활 속에서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59053E0B-A747-BFE6-77C9-ABFB64D9E29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887F0BE-0FF1-15A8-B0C9-CAF52E41D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감사해 시험이 닥쳐올 때에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DB5B1CA-B26D-3B3B-D29A-3A761FAC2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나의 모든 생활 속에서 주님이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7A1E548-459E-ADCB-57E9-34A024C48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또 감사드리세 우리 주님의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575AADB-ACF7-1140-3748-BA31753F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9.</a:t>
            </a:r>
            <a:r>
              <a:rPr lang="ko-KR" altLang="en-US" sz="1467" b="0">
                <a:solidFill>
                  <a:srgbClr val="FF0000"/>
                </a:solidFill>
              </a:rPr>
              <a:t>나의 모든 생활 속에서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1">
            <a:extLst>
              <a:ext uri="{FF2B5EF4-FFF2-40B4-BE49-F238E27FC236}">
                <a16:creationId xmlns:a16="http://schemas.microsoft.com/office/drawing/2014/main" id="{74BE6A1D-E7B6-F6DF-8781-F1259E345DD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013DF03-782B-B34B-C710-145C859FE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기도할 때 상한 맘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07DF91E-42A1-70B8-C159-2D4371D8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기도할 때 내게 지혜를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C2C3184-283E-7706-D25D-DF1191085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성령께서 기도를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59D93EF-EC2A-D672-2704-4C638FCC4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  <p:sp>
        <p:nvSpPr>
          <p:cNvPr id="205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48620BE-B34F-5D6C-C941-BC6E6F193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FE5F3D13-508D-E729-6AF4-3FBFA7429E1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055908-AA49-5A08-531F-7CBE7878C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기도할 때 상한 맘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213511E-79C5-46BA-274F-E0CCCF50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기도할 때 내게 지혜를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C0CB91E-EADA-DE6E-9AD1-8A77C11CD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성령께서 기도를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482E62B-D597-8C7B-86AC-E5655C526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49C290A-F884-4D16-8B6F-942C2B966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D07F7C88-B279-175E-AD59-25A72F1520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79E6CAE-D745-B8D7-BFFF-3C5D7AB5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기도할 때 상한 맘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099C41-9F6B-D2B6-BEDB-C8D24D0E0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기도할 때 내게 지혜를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BA76214-3210-0B25-BE8C-D45E44BDB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성령께서 기도를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585DF61-89BF-3B36-8F44-12FD2726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58C8327-DE3E-8DF5-CC55-E2279E3F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99C7D7D0-880A-B7A5-315B-44AE38C2CA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20436C2-3326-9A28-6140-C3B69E8D9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기도할 때 상한 맘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74E6EF0-573E-8B9F-F185-BFFD967F2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기도할 때 내게 지혜를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88D74B7-8D9D-668F-72CE-14B84DABC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성령께서 기도를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BEA1D83-21EF-EEA8-8DBA-8A2601A0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A0B1A1E-72A7-998B-A6F4-243AD3F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3AFE272A-C5D8-BEE1-BEAF-32A556580F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B7FCC4A-2833-9E21-FED1-7F6FD2D25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기도할 때 상한 맘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6947B6-D7A3-B3A4-6CCA-25221FC4C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기도할 때 내게 지혜를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CB860D1-3672-B603-6179-251DBAEA5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성령께서 기도를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DD44415-E4E4-198F-ABD3-5B1913784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4F462A6-BA97-9015-95FC-FB234FD1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0E7626D1-DE9E-7257-97C5-7C2D723B54F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85BCEB5-0293-0B53-356E-4A3337AC0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기도할 때 상한 맘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9400AA5-7906-89B7-AA5B-137D3E25F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기도할 때 내게 지혜를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F9779D-1731-4D78-3B62-A8EBEE3A6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성령께서 기도를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DAAC981-D3F2-DA51-3DF4-00A161986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A5EB4B1-A55E-CC65-6D49-557762C19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8D36A7E7-A616-1FC2-DC40-02B099E9222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B1B0D32-A7F6-772B-A181-2E0767D66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기도할 때 상한 맘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84E3DF-24DF-302B-7502-DE2708060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기도할 때 내게 지혜를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30D7C05-8494-42F5-9A79-96FADBCDD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성령께서 기도를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6BE4C7D-D51F-4F8E-0649-2561D46E0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53DBAAA-BFF5-1648-3537-53DD29A54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0">
            <a:extLst>
              <a:ext uri="{FF2B5EF4-FFF2-40B4-BE49-F238E27FC236}">
                <a16:creationId xmlns:a16="http://schemas.microsoft.com/office/drawing/2014/main" id="{B28D7AF3-D6CD-5AD3-755E-74CE0FEC2E8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8BD501-0580-2BCF-66C9-2B3A8E4B9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감사해 시험이 닥쳐올 때에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31635F-5CBE-03BA-0181-D2082409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나의 모든 생활 속에서 주님이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03175D3-322B-CB52-506C-2827D1FE8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또 감사드리세 우리 주님의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08C459-A773-C6B8-0768-805A693F6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나의 모든 생활 속에서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1EAA3004-A810-FE23-A725-4CD7ACD1397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03F9E96-1418-AB42-076E-6C02928B7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기도할 때 상한 맘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F3FA8BC-8A87-9BAB-DB9B-133D0E23D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기도할 때 내게 지혜를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28D3FB-CFEC-BDBB-AC4D-8F1F79758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8.</a:t>
            </a:r>
            <a:r>
              <a:rPr lang="ko-KR" altLang="en-US" sz="1467" b="0">
                <a:solidFill>
                  <a:srgbClr val="FF0000"/>
                </a:solidFill>
              </a:rPr>
              <a:t>성령께서 기도를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3A57ECD-514A-EB58-A9B2-57198688A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A2A5B62-9F1E-E71C-37F8-9E8774C44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25FF2522-7724-115C-6E38-DFFBA7D0702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B6F8791-92F1-C505-6CFF-6D735C0D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기도할 때 상한 맘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496626D-7480-4415-2EB8-1FEFB7932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기도할 때 내게 지혜를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2F7D9A3-A700-5414-1580-59E8F3ABA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8.</a:t>
            </a:r>
            <a:r>
              <a:rPr lang="ko-KR" altLang="en-US" sz="1467" b="0">
                <a:solidFill>
                  <a:srgbClr val="FF0000"/>
                </a:solidFill>
              </a:rPr>
              <a:t>성령께서 기도를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0BC217-EF2E-647E-0887-0EAE4E682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5A0CACC-3F9A-8EB0-A102-D382BD271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FB005EA1-6D79-B6B7-C8B0-10DB0A1B451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A8164F-B16B-DA6E-7FAF-A528938BD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기도할 때 상한 맘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8FABEA9-9D5F-8039-5AF7-9A805D0AA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기도할 때 내게 지혜를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1C7D029-8D44-E65C-AEE6-EEE947E7E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성령께서 기도를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AB9A51C-3BF9-4CA1-AF06-942791DFA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10.</a:t>
            </a:r>
            <a:r>
              <a:rPr lang="ko-KR" altLang="en-US" sz="1467" b="0">
                <a:solidFill>
                  <a:srgbClr val="FF0000"/>
                </a:solidFill>
              </a:rPr>
              <a:t>기도를 멈추지 않으리</a:t>
            </a:r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9E8C515-BD31-A5FA-13BD-958CA1004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>
            <a:extLst>
              <a:ext uri="{FF2B5EF4-FFF2-40B4-BE49-F238E27FC236}">
                <a16:creationId xmlns:a16="http://schemas.microsoft.com/office/drawing/2014/main" id="{3AB22059-FC94-8C7D-20CB-CD7A25CA67C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EACFCC6-8878-6202-3E7C-11C7EEAC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기도할 때 상한 맘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6FD6237-A6FA-329D-5E41-FBB7043F6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기도할 때 내게 지혜를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25001F-D121-3B1B-01E5-5B0698A9F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성령께서 기도를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4E36121-2306-904A-6300-226CA84D8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10.</a:t>
            </a:r>
            <a:r>
              <a:rPr lang="ko-KR" altLang="en-US" sz="1467" b="0">
                <a:solidFill>
                  <a:srgbClr val="FF0000"/>
                </a:solidFill>
              </a:rPr>
              <a:t>기도를 멈추지 않으리</a:t>
            </a:r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098A578-5904-3264-0FC7-54B232A2B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F8141AB5-CA76-6F95-983B-6438209F4D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B5B4657-F96E-6622-FD85-7C357AC0E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기도할 때 상한 맘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BC436F-417C-15C9-97F4-AFD5613A9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기도할 때 내게 지혜를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0A9DC58-27C1-C3D3-7BEB-DB2A0981B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성령께서 기도를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3C5AB99-F585-A636-6C99-1E78B33E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10.</a:t>
            </a:r>
            <a:r>
              <a:rPr lang="ko-KR" altLang="en-US" sz="1467" b="0">
                <a:solidFill>
                  <a:srgbClr val="FF0000"/>
                </a:solidFill>
              </a:rPr>
              <a:t>기도를 멈추지 않으리</a:t>
            </a:r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BAD8052-413B-4A0F-B0AD-119D75A9C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2">
            <a:extLst>
              <a:ext uri="{FF2B5EF4-FFF2-40B4-BE49-F238E27FC236}">
                <a16:creationId xmlns:a16="http://schemas.microsoft.com/office/drawing/2014/main" id="{69069367-1DC7-10A9-BB00-524879B141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782B01-2350-4003-58A4-29100DDE5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기도할 때 상한 맘</a:t>
            </a:r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AE3EEF9-56C9-B2D8-C9A5-4D704262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기도할 때 내게 지혜를</a:t>
            </a:r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7BF64B0-1A77-B0F0-7572-DC8FCB558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성령께서 기도를</a:t>
            </a: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480C9A7-FF16-0A53-B441-97F556599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A8D31BA-10E6-AA8A-E116-F8C561FE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13.</a:t>
            </a:r>
            <a:r>
              <a:rPr lang="ko-KR" altLang="en-US" sz="1467" b="0">
                <a:solidFill>
                  <a:srgbClr val="FF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2">
            <a:extLst>
              <a:ext uri="{FF2B5EF4-FFF2-40B4-BE49-F238E27FC236}">
                <a16:creationId xmlns:a16="http://schemas.microsoft.com/office/drawing/2014/main" id="{5CA00AAE-D85F-00AD-E95C-534A3FA42EB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828D04F-A4EB-E173-2D77-1D6CA8F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기도할 때 상한 맘</a:t>
            </a:r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A9ED4F5-FBAD-0EEB-0176-EED77D2FF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기도할 때 내게 지혜를</a:t>
            </a:r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C7D0C15-A903-C3AC-F463-3671FDCEA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성령께서 기도를</a:t>
            </a: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A36C755-4CA8-0DC3-13A9-F89C45E5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EF69963-1CD5-AFFE-F3D0-46E2F405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13.</a:t>
            </a:r>
            <a:r>
              <a:rPr lang="ko-KR" altLang="en-US" sz="1467" b="0">
                <a:solidFill>
                  <a:srgbClr val="FF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2">
            <a:extLst>
              <a:ext uri="{FF2B5EF4-FFF2-40B4-BE49-F238E27FC236}">
                <a16:creationId xmlns:a16="http://schemas.microsoft.com/office/drawing/2014/main" id="{63905BB5-265A-48F1-98B7-645B4505D84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0078273-9F9B-CAD4-DFB5-849C6B365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기도할 때 상한 맘</a:t>
            </a:r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EE4D10D-A2E7-CA41-B439-96A1AE2E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기도할 때 내게 지혜를</a:t>
            </a:r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95AB8D6-24B5-76E6-6807-9C751A1A4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성령께서 기도를</a:t>
            </a: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12F68F4-E46E-3DE9-FD7A-E7EF7F15E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D289091-24DE-4F43-4B20-216EE1FFC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13.</a:t>
            </a:r>
            <a:r>
              <a:rPr lang="ko-KR" altLang="en-US" sz="1467" b="0">
                <a:solidFill>
                  <a:srgbClr val="FF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">
            <a:extLst>
              <a:ext uri="{FF2B5EF4-FFF2-40B4-BE49-F238E27FC236}">
                <a16:creationId xmlns:a16="http://schemas.microsoft.com/office/drawing/2014/main" id="{7375DD01-BAE7-DFFC-BF27-ADFED28C557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85213AC-15EE-5D84-B115-ADC611EDE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기도할 때 상한 맘</a:t>
            </a:r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3C9AAF1-5A79-063C-9CF3-CA081601A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기도할 때 내게 지혜를</a:t>
            </a:r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4321510-93C9-1283-B60A-1098947EC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성령께서 기도를</a:t>
            </a:r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887E03F-25CE-F05C-5E50-63AD32736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기도를 멈추지 않으리</a:t>
            </a:r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53E4AAB-121A-C15A-A89A-DDE9DE827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13.</a:t>
            </a:r>
            <a:r>
              <a:rPr lang="ko-KR" altLang="en-US" sz="1467" b="0">
                <a:solidFill>
                  <a:srgbClr val="FF0000"/>
                </a:solidFill>
              </a:rPr>
              <a:t>기도를 멈추지 않으리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748BBFF-F2B6-4928-803B-BE9C9474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개회 찬송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0AD6E8A8-EFC0-4204-8046-C02CC13015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주 임재 안에서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2D2CE71B-80A6-4C9D-AF92-380E84C01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다 함 </a:t>
            </a:r>
            <a:r>
              <a:rPr lang="ko-KR" altLang="en-US" dirty="0" err="1"/>
              <a:t>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708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677FC71-F632-77D6-3952-04225976523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B15C36E-4392-DD38-A65B-77D14AC8C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감사해 시험이 닥쳐올 때에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C86BD8E-8C71-4CF7-14D3-451EBA22A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나의 모든 생활 속에서 주님이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5B67F09-DB2C-38BC-5866-A9C36F46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또 감사드리세 우리 주님의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ECE7D50-A29C-A253-07E6-91A78627C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나의 모든 생활 속에서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ACB1262-9BE4-D480-B380-E8965365F8F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3D6F0E5-7F9F-3CD3-1341-97E4F3E77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내 모든 것 나의 생명까지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B1144A-F1D5-6ED4-BF3C-904570DE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4.</a:t>
            </a:r>
            <a:r>
              <a:rPr lang="ko-KR" altLang="en-US" sz="1467" b="0">
                <a:solidFill>
                  <a:srgbClr val="00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2DF73AB-19A7-AC6A-6387-15B2048F4DC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4EBDF6E-0DF5-2C19-8535-E45DC5A5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내 모든 것 나의 생명까지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F5F8CB9-302B-D021-8FD2-F2D2341E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4.</a:t>
            </a:r>
            <a:r>
              <a:rPr lang="ko-KR" altLang="en-US" sz="1467" b="0">
                <a:solidFill>
                  <a:srgbClr val="00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FC53F4B-EBB1-D1E6-59A9-5240E1853B8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369CAB-9C03-C9B7-9BAB-50FE202FC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내 모든 것 나의 생명까지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7993EF-E18B-7F87-DFF4-68DBB7E7F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4.</a:t>
            </a:r>
            <a:r>
              <a:rPr lang="ko-KR" altLang="en-US" sz="1467" b="0">
                <a:solidFill>
                  <a:srgbClr val="00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DA7491D-A9E4-92C3-944D-32DC4603F48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526D7B-8774-0647-E87E-41913AD3D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내 모든 것 나의 생명까지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918460-FB17-94AF-3D5A-54F16B44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4.</a:t>
            </a:r>
            <a:r>
              <a:rPr lang="ko-KR" altLang="en-US" sz="1467" b="0">
                <a:solidFill>
                  <a:srgbClr val="FF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B71D793-BCEF-2B50-518A-DBD2C4753BB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2B3E40-A4A9-5470-CE1C-AE44592FB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내 모든 것 나의 생명까지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E5DA66-646B-13CD-D7D4-6D73F78EB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4.</a:t>
            </a:r>
            <a:r>
              <a:rPr lang="ko-KR" altLang="en-US" sz="1467" b="0">
                <a:solidFill>
                  <a:srgbClr val="FF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CE4E4E4-74A7-328D-698D-0B3D798C851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FF6731-51B9-340C-82A7-58686E897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내 모든 것 나의 생명까지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DB3A408-C460-0110-70AF-4FB6F0DC2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4.</a:t>
            </a:r>
            <a:r>
              <a:rPr lang="ko-KR" altLang="en-US" sz="1467" b="0">
                <a:solidFill>
                  <a:srgbClr val="FF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79F3555-FD62-59A2-BDC6-956F6EEF1F0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852061A-58B5-118C-A87B-98FFCDD77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내 모든 것 나의 생명까지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A085D9-F11E-7CE3-0D51-8BB6A59BC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4.</a:t>
            </a:r>
            <a:r>
              <a:rPr lang="ko-KR" altLang="en-US" sz="1467" b="0">
                <a:solidFill>
                  <a:srgbClr val="FF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E674094-127B-45DC-920A-68DBB011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예배의 부름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8857009B-80ED-4A27-820D-71F89936C3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시편 </a:t>
            </a:r>
            <a:r>
              <a:rPr lang="en-US" altLang="ko-KR" dirty="0"/>
              <a:t>126:3-5 ”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4AABD9C-C24D-4266-9868-B99E30CFCF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인 도 자</a:t>
            </a:r>
          </a:p>
        </p:txBody>
      </p:sp>
    </p:spTree>
    <p:extLst>
      <p:ext uri="{BB962C8B-B14F-4D97-AF65-F5344CB8AC3E}">
        <p14:creationId xmlns:p14="http://schemas.microsoft.com/office/powerpoint/2010/main" val="2367749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0FC36-8EB0-4B27-9C83-51020C85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시편 </a:t>
            </a:r>
            <a:r>
              <a:rPr lang="en-US" altLang="ko-KR" dirty="0"/>
              <a:t>126:3-5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031923-E2E6-4D39-8297-85113D241A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ko-KR" sz="3200" dirty="0"/>
              <a:t>3. </a:t>
            </a:r>
            <a:r>
              <a:rPr lang="ko-KR" altLang="en-US" sz="3200" dirty="0"/>
              <a:t>여호와께서 우리를 위하여 큰 일을 행하셨으니 우리는 </a:t>
            </a:r>
            <a:r>
              <a:rPr lang="ko-KR" altLang="en-US" sz="3200" dirty="0" err="1"/>
              <a:t>기쁘도다</a:t>
            </a:r>
            <a:endParaRPr lang="ko-KR" altLang="en-US" sz="3200" dirty="0"/>
          </a:p>
          <a:p>
            <a:pPr>
              <a:spcBef>
                <a:spcPts val="0"/>
              </a:spcBef>
            </a:pPr>
            <a:r>
              <a:rPr lang="en-US" altLang="ko-KR" sz="3200" dirty="0"/>
              <a:t>4. </a:t>
            </a:r>
            <a:r>
              <a:rPr lang="ko-KR" altLang="en-US" sz="3200" dirty="0"/>
              <a:t>여호와여 우리의 포로를 남방 시내들 같이 돌려 </a:t>
            </a:r>
            <a:r>
              <a:rPr lang="ko-KR" altLang="en-US" sz="3200" dirty="0" err="1"/>
              <a:t>보내소서</a:t>
            </a:r>
            <a:endParaRPr lang="ko-KR" altLang="en-US" sz="3200" dirty="0"/>
          </a:p>
          <a:p>
            <a:pPr>
              <a:spcBef>
                <a:spcPts val="0"/>
              </a:spcBef>
            </a:pPr>
            <a:r>
              <a:rPr lang="en-US" altLang="ko-KR" sz="3200" dirty="0"/>
              <a:t>5. </a:t>
            </a:r>
            <a:r>
              <a:rPr lang="ko-KR" altLang="en-US" sz="3200" dirty="0"/>
              <a:t>눈물을 흘리며 씨를 뿌리는 자는 기쁨으로 </a:t>
            </a:r>
            <a:r>
              <a:rPr lang="ko-KR" altLang="en-US" sz="3200" dirty="0" err="1"/>
              <a:t>거두리로다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07369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1E6A2F-021C-4D0D-8238-4EF2D064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85" y="1196975"/>
            <a:ext cx="11081649" cy="1295400"/>
          </a:xfrm>
        </p:spPr>
        <p:txBody>
          <a:bodyPr/>
          <a:lstStyle/>
          <a:p>
            <a:r>
              <a:rPr lang="ko-KR" altLang="en-US" dirty="0"/>
              <a:t>주기도문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E593292-0109-41E6-92C7-2C3EECD38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512" y="3438941"/>
            <a:ext cx="11081649" cy="71078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1D1E2C-7FD8-4924-8DF0-0A8CB4DA14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37" y="5516563"/>
            <a:ext cx="11090275" cy="865188"/>
          </a:xfrm>
        </p:spPr>
        <p:txBody>
          <a:bodyPr/>
          <a:lstStyle/>
          <a:p>
            <a:r>
              <a:rPr lang="ko-KR" altLang="en-US" dirty="0"/>
              <a:t>다 함 </a:t>
            </a:r>
            <a:r>
              <a:rPr lang="ko-KR" altLang="en-US" dirty="0" err="1"/>
              <a:t>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3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BF36109-7C78-58FA-E6F8-05B02521BDC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590940B-11CE-8302-7817-BC2180584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감사해 시험이 닥쳐올 때에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66B1F0-A7F6-C82D-73C3-4DD86D3B9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나의 모든 생활 속에서 주님이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6818A42-ADA9-0B5E-47B2-27CE7249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또 감사드리세 우리 주님의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46C765-FC95-E8B8-5FE9-CA7C19FAA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나의 모든 생활 속에서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8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74" r="387"/>
          <a:stretch/>
        </p:blipFill>
        <p:spPr bwMode="auto">
          <a:xfrm>
            <a:off x="3191000" y="0"/>
            <a:ext cx="9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2673" y="1639850"/>
            <a:ext cx="8828059" cy="4161823"/>
          </a:xfrm>
          <a:prstGeom prst="rect">
            <a:avLst/>
          </a:prstGeom>
          <a:noFill/>
        </p:spPr>
        <p:txBody>
          <a:bodyPr wrap="square" lIns="91406" tIns="45718" rIns="91406" bIns="45718" rtlCol="0">
            <a:spAutoFit/>
          </a:bodyPr>
          <a:lstStyle/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하늘에 계신 우리 아버지여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이름이 거룩히 여김을 받으시오며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나라에 임하옵시며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뜻이 하늘에서 이룬 것 같이 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땅에서도 이루어지이다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7810" y="160786"/>
            <a:ext cx="3557380" cy="1123383"/>
          </a:xfrm>
          <a:prstGeom prst="rect">
            <a:avLst/>
          </a:prstGeom>
          <a:noFill/>
        </p:spPr>
        <p:txBody>
          <a:bodyPr wrap="none" lIns="91406" tIns="45718" rIns="91406" bIns="45718" rtlCol="0">
            <a:spAutoFit/>
          </a:bodyPr>
          <a:lstStyle/>
          <a:p>
            <a:pPr defTabSz="914014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6700" u="sng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>
                    <a:lumMod val="9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산돌성경 M" pitchFamily="18" charset="-127"/>
                <a:ea typeface="산돌성경 M" pitchFamily="18" charset="-127"/>
              </a:rPr>
              <a:t>주기도문</a:t>
            </a:r>
          </a:p>
        </p:txBody>
      </p:sp>
    </p:spTree>
    <p:extLst>
      <p:ext uri="{BB962C8B-B14F-4D97-AF65-F5344CB8AC3E}">
        <p14:creationId xmlns:p14="http://schemas.microsoft.com/office/powerpoint/2010/main" val="3381497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8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D18BEAE-7573-4CA6-9686-6E9337C8C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74" r="387"/>
          <a:stretch/>
        </p:blipFill>
        <p:spPr bwMode="auto">
          <a:xfrm>
            <a:off x="3191000" y="0"/>
            <a:ext cx="9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8908" y="836738"/>
            <a:ext cx="6087992" cy="5009919"/>
          </a:xfrm>
          <a:prstGeom prst="rect">
            <a:avLst/>
          </a:prstGeom>
          <a:noFill/>
        </p:spPr>
        <p:txBody>
          <a:bodyPr wrap="none" lIns="91406" tIns="45718" rIns="91406" bIns="45718" rtlCol="0">
            <a:spAutoFit/>
          </a:bodyPr>
          <a:lstStyle/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오늘날 우리에게 일용할</a:t>
            </a:r>
            <a:endParaRPr lang="en-US" altLang="ko-KR" sz="4400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양식을 주옵시고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우리가 우리에게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죄 지은 자를 사하여 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준 것 같이 우리 죄를 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사하여 주옵시고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73134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8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E5002D0-662D-417C-9956-A81203613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74" r="387"/>
          <a:stretch/>
        </p:blipFill>
        <p:spPr bwMode="auto">
          <a:xfrm>
            <a:off x="3191000" y="0"/>
            <a:ext cx="9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8909" y="836715"/>
            <a:ext cx="8112051" cy="5601533"/>
          </a:xfrm>
          <a:prstGeom prst="rect">
            <a:avLst/>
          </a:prstGeom>
          <a:noFill/>
        </p:spPr>
        <p:txBody>
          <a:bodyPr wrap="none" lIns="91406" tIns="45718" rIns="91406" bIns="45718" rtlCol="0">
            <a:spAutoFit/>
          </a:bodyPr>
          <a:lstStyle/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우리를 시험에 들게 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하지 마옵시고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다만 악에서 구하옵소서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대개 나라와 권세와 영광이</a:t>
            </a:r>
            <a:endParaRPr lang="en-US" altLang="ko-KR" sz="4400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아버지께 영원히 있사옵나이다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</a:p>
          <a:p>
            <a:pPr defTabSz="914014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4400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defTabSz="914014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아멘</a:t>
            </a:r>
            <a:endParaRPr lang="en-US" altLang="ko-KR" sz="4400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0800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3BF303AA-AA5F-407E-8E50-33C7DEB0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찬 송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7C80E671-02F9-4297-9E79-C74FBA9586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10</a:t>
            </a:r>
            <a:r>
              <a:rPr lang="ko-KR" altLang="en-US" dirty="0"/>
              <a:t>장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5D116690-D8C0-44C0-A4C7-0E8017442F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다 함 </a:t>
            </a:r>
            <a:r>
              <a:rPr lang="ko-KR" altLang="en-US" dirty="0" err="1"/>
              <a:t>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1978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FD5D360-4005-52B0-6861-546C37704A3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F2822D-B3D4-0C77-B4C1-75A5F43CB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전능 왕 오셔서 주 이름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5DF62FC-4AFB-C353-6CFC-F4D64802F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2.</a:t>
            </a:r>
            <a:r>
              <a:rPr lang="ko-KR" altLang="en-US" sz="1467" b="0">
                <a:solidFill>
                  <a:srgbClr val="000000"/>
                </a:solidFill>
              </a:rPr>
              <a:t>강생한 성자여 오셔서 기도를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8BA267-9DF3-1DB3-AC74-45115EF39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위로의 주 성령 오셔서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AF54FC4-7F01-C5F1-3D7E-61AED8E26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4.</a:t>
            </a:r>
            <a:r>
              <a:rPr lang="ko-KR" altLang="en-US" sz="1467" b="0">
                <a:solidFill>
                  <a:srgbClr val="000000"/>
                </a:solidFill>
              </a:rPr>
              <a:t>성삼위 일체께 한없는 찬송을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232C750-5D27-C772-A648-DE1EE4329C8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4A8FB2D-02DB-C4A7-3D30-4CE68E5B8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전능 왕 오셔서 주 이름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8A83F46-7551-7F41-5228-6C9D6CD79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2.</a:t>
            </a:r>
            <a:r>
              <a:rPr lang="ko-KR" altLang="en-US" sz="1467" b="0">
                <a:solidFill>
                  <a:srgbClr val="000000"/>
                </a:solidFill>
              </a:rPr>
              <a:t>강생한 성자여 오셔서 기도를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470B3FC-A2D0-D525-BDB7-C8CB9E732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위로의 주 성령 오셔서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9004330-FBD2-D0C1-FC2F-A3A18A338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4.</a:t>
            </a:r>
            <a:r>
              <a:rPr lang="ko-KR" altLang="en-US" sz="1467" b="0">
                <a:solidFill>
                  <a:srgbClr val="000000"/>
                </a:solidFill>
              </a:rPr>
              <a:t>성삼위 일체께 한없는 찬송을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40CB09E-93EF-A194-3A96-C1280C7CFBC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B7C5B6-D7CB-882B-076D-29C96EDB2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전능 왕 오셔서 주 이름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904D73-EA68-C2F6-2BF4-A02700FBC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2.</a:t>
            </a:r>
            <a:r>
              <a:rPr lang="ko-KR" altLang="en-US" sz="1467" b="0">
                <a:solidFill>
                  <a:srgbClr val="FF0000"/>
                </a:solidFill>
              </a:rPr>
              <a:t>강생한 성자여 오셔서 기도를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7CB2061-26D3-B4AA-48DD-6E8D169C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위로의 주 성령 오셔서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A459CC5-48D0-4D6B-A6E3-469A571F9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4.</a:t>
            </a:r>
            <a:r>
              <a:rPr lang="ko-KR" altLang="en-US" sz="1467" b="0">
                <a:solidFill>
                  <a:srgbClr val="000000"/>
                </a:solidFill>
              </a:rPr>
              <a:t>성삼위 일체께 한없는 찬송을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53A9BA5-9F26-FE62-1A41-B8DBB37E780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D9F01B0-2A24-4508-7900-45243A3A8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전능 왕 오셔서 주 이름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0CCAA19-0A94-5932-3139-C9EAA9953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2.</a:t>
            </a:r>
            <a:r>
              <a:rPr lang="ko-KR" altLang="en-US" sz="1467" b="0">
                <a:solidFill>
                  <a:srgbClr val="FF0000"/>
                </a:solidFill>
              </a:rPr>
              <a:t>강생한 성자여 오셔서 기도를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C295434-C59A-3AE3-5C16-4F68A8AC8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위로의 주 성령 오셔서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2A817D2-F2F3-9EB9-4C49-FCBE66811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4.</a:t>
            </a:r>
            <a:r>
              <a:rPr lang="ko-KR" altLang="en-US" sz="1467" b="0">
                <a:solidFill>
                  <a:srgbClr val="000000"/>
                </a:solidFill>
              </a:rPr>
              <a:t>성삼위 일체께 한없는 찬송을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8E1D5EE-A013-425D-AD5B-6033A56BA15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EDD3F5-570D-DA7A-B927-717477353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전능 왕 오셔서 주 이름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25F2A6-549A-1B9F-FC30-5879FA34B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2.</a:t>
            </a:r>
            <a:r>
              <a:rPr lang="ko-KR" altLang="en-US" sz="1467" b="0">
                <a:solidFill>
                  <a:srgbClr val="000000"/>
                </a:solidFill>
              </a:rPr>
              <a:t>강생한 성자여 오셔서 기도를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9B6A32-0202-CDFC-07EC-58A0ECCC5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위로의 주 성령 오셔서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44DBA05-5A43-0E16-0FE5-BA98A4F8C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4.</a:t>
            </a:r>
            <a:r>
              <a:rPr lang="ko-KR" altLang="en-US" sz="1467" b="0">
                <a:solidFill>
                  <a:srgbClr val="000000"/>
                </a:solidFill>
              </a:rPr>
              <a:t>성삼위 일체께 한없는 찬송을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1D3C88E-80D7-2F29-55E4-F6161E0BB87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1EEA46A-240A-96AF-47B9-56DC0B6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전능 왕 오셔서 주 이름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8FDB663-AE37-874A-AC0D-8C919CA34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2.</a:t>
            </a:r>
            <a:r>
              <a:rPr lang="ko-KR" altLang="en-US" sz="1467" b="0">
                <a:solidFill>
                  <a:srgbClr val="000000"/>
                </a:solidFill>
              </a:rPr>
              <a:t>강생한 성자여 오셔서 기도를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642FCE6-D16A-F370-F6CD-34E056E85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위로의 주 성령 오셔서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B1AF54D-230A-C95E-7B72-51938C7F5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4.</a:t>
            </a:r>
            <a:r>
              <a:rPr lang="ko-KR" altLang="en-US" sz="1467" b="0">
                <a:solidFill>
                  <a:srgbClr val="000000"/>
                </a:solidFill>
              </a:rPr>
              <a:t>성삼위 일체께 한없는 찬송을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3582A5C-6FED-2117-D74B-B32EC66BCB7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84BFB41-ABAA-F6EA-826C-958C632FE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감사해 시험이 닥쳐올 때에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894D7B1-5BFE-F02E-0636-D806747F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나의 모든 생활 속에서 주님이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8D7DCAE-5932-C429-1569-2C5CF789A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또 감사드리세 우리 주님의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F54C21C-D31A-8E60-2E89-E7D47E8B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나의 모든 생활 속에서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94AB150-CE90-29F9-0FC3-180485D1913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BE5FC52-0AC3-08EF-EE94-F1DA5D2EF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전능 왕 오셔서 주 이름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8B89045-D8C3-5482-F472-E66DAF412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2.</a:t>
            </a:r>
            <a:r>
              <a:rPr lang="ko-KR" altLang="en-US" sz="1467" b="0">
                <a:solidFill>
                  <a:srgbClr val="000000"/>
                </a:solidFill>
              </a:rPr>
              <a:t>강생한 성자여 오셔서 기도를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78F76E3-8082-E312-65F3-8107FCFB2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위로의 주 성령 오셔서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04EA455-D0FF-FA09-5608-C2B20D948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4.</a:t>
            </a:r>
            <a:r>
              <a:rPr lang="ko-KR" altLang="en-US" sz="1467" b="0">
                <a:solidFill>
                  <a:srgbClr val="FF0000"/>
                </a:solidFill>
              </a:rPr>
              <a:t>성삼위 일체께 한없는 찬송을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6751CDA-8FB8-2C86-E36B-D9F4E1C9A20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3F575F-D2EE-5AF6-F032-42C0BAD73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전능 왕 오셔서 주 이름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53A82E-519E-8DF8-E17C-54A96401F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2.</a:t>
            </a:r>
            <a:r>
              <a:rPr lang="ko-KR" altLang="en-US" sz="1467" b="0">
                <a:solidFill>
                  <a:srgbClr val="000000"/>
                </a:solidFill>
              </a:rPr>
              <a:t>강생한 성자여 오셔서 기도를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29EF9C7-B6BC-8900-9090-DC2ED68E0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위로의 주 성령 오셔서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AD7D579-D8E4-318B-712A-9DEC6CADA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4.</a:t>
            </a:r>
            <a:r>
              <a:rPr lang="ko-KR" altLang="en-US" sz="1467" b="0">
                <a:solidFill>
                  <a:srgbClr val="FF0000"/>
                </a:solidFill>
              </a:rPr>
              <a:t>성삼위 일체께 한없는 찬송을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52E18A-AE00-4F30-9C05-14D5AA7B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신앙 고백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B1261DE-1A46-4A4A-B8AA-811351624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사도신경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36EF55F-B0AE-4739-AC65-A7A4326A65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다 함 </a:t>
            </a:r>
            <a:r>
              <a:rPr lang="ko-KR" altLang="en-US" dirty="0" err="1"/>
              <a:t>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9786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8FED3A5-CEFE-4B2C-B3FA-BA56B195D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5040BCC8-00C3-4509-86C0-65636D870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88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73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8FED3A5-CEFE-4B2C-B3FA-BA56B195D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BCA4D00A-69BB-4000-80C0-223A945FF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3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50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2E3D3EB-85CB-4BE9-B4C7-F273BC58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85" y="1196975"/>
            <a:ext cx="11081649" cy="1295400"/>
          </a:xfrm>
        </p:spPr>
        <p:txBody>
          <a:bodyPr/>
          <a:lstStyle/>
          <a:p>
            <a:r>
              <a:rPr lang="ko-KR" altLang="en-US" dirty="0"/>
              <a:t>대표 기도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83874EA-CCF2-4F50-B9F7-ED878720F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512" y="3438941"/>
            <a:ext cx="11081649" cy="710787"/>
          </a:xfrm>
        </p:spPr>
        <p:txBody>
          <a:bodyPr/>
          <a:lstStyle/>
          <a:p>
            <a:r>
              <a:rPr lang="en-US" dirty="0"/>
              <a:t>“ </a:t>
            </a:r>
            <a:r>
              <a:rPr lang="ko-KR" altLang="en-US" dirty="0"/>
              <a:t>모두 자리에 앉아 주세요 </a:t>
            </a:r>
            <a:r>
              <a:rPr lang="en-US" dirty="0"/>
              <a:t>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0AC6F9F-2DF2-4777-8FC7-1EF9F0CE44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37" y="5516563"/>
            <a:ext cx="11090275" cy="865188"/>
          </a:xfrm>
        </p:spPr>
        <p:txBody>
          <a:bodyPr/>
          <a:lstStyle/>
          <a:p>
            <a:r>
              <a:rPr lang="ko-KR" altLang="en-US" dirty="0" err="1"/>
              <a:t>전우대</a:t>
            </a:r>
            <a:r>
              <a:rPr lang="ko-KR" altLang="en-US" dirty="0"/>
              <a:t> 집사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864533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60163C7-F786-4950-B012-EF44337E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찬 송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8CD9D57F-912C-4B02-9B43-7651671F1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288</a:t>
            </a:r>
            <a:r>
              <a:rPr lang="ko-KR" altLang="en-US" dirty="0"/>
              <a:t>장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C4C312D-5219-4BE8-87EB-F52A465270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다 함 </a:t>
            </a:r>
            <a:r>
              <a:rPr lang="ko-KR" altLang="en-US" dirty="0" err="1"/>
              <a:t>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4001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288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1"/>
          <a:stretch/>
        </p:blipFill>
        <p:spPr bwMode="auto">
          <a:xfrm>
            <a:off x="336000" y="0"/>
            <a:ext cx="11520000" cy="63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 descr="288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 bwMode="auto">
          <a:xfrm>
            <a:off x="336000" y="0"/>
            <a:ext cx="11520000" cy="658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2" name="Picture 26" descr="288-후렴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1"/>
          <a:stretch/>
        </p:blipFill>
        <p:spPr bwMode="auto">
          <a:xfrm>
            <a:off x="336000" y="0"/>
            <a:ext cx="11520000" cy="57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4E20731-C16B-B73E-64CD-D7A69C50518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D89B3A1-44CA-17A8-8B59-DA8E09DA6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감사해 시험이 닥쳐올 때에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7BDF5D8-9D08-ADC1-7603-96BA7BA31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나의 모든 생활 속에서 주님이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8D1314B-2DEC-D6AD-9D6E-9037B37EF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또 감사드리세 우리 주님의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4D1A5B5-BE42-8D18-6DA7-054A59B76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나의 모든 생활 속에서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6" name="Picture 26" descr="288-후렴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0"/>
          <a:stretch/>
        </p:blipFill>
        <p:spPr bwMode="auto">
          <a:xfrm>
            <a:off x="336000" y="0"/>
            <a:ext cx="11520000" cy="640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0" name="Picture 26" descr="288-2-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 bwMode="auto">
          <a:xfrm>
            <a:off x="336000" y="0"/>
            <a:ext cx="11520000" cy="658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5" name="Picture 27" descr="288-2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/>
        </p:blipFill>
        <p:spPr bwMode="auto">
          <a:xfrm>
            <a:off x="336000" y="0"/>
            <a:ext cx="11520000" cy="59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4" name="Picture 24" descr="288-후렴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/>
        </p:blipFill>
        <p:spPr bwMode="auto">
          <a:xfrm>
            <a:off x="336000" y="0"/>
            <a:ext cx="11520000" cy="59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8" name="Picture 24" descr="288-후렴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 bwMode="auto">
          <a:xfrm>
            <a:off x="336000" y="0"/>
            <a:ext cx="11520000" cy="613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5" name="Picture 23" descr="288-3-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1"/>
          <a:stretch/>
        </p:blipFill>
        <p:spPr bwMode="auto">
          <a:xfrm>
            <a:off x="336000" y="0"/>
            <a:ext cx="11520000" cy="62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2" name="Picture 26" descr="288-3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 bwMode="auto">
          <a:xfrm>
            <a:off x="336000" y="0"/>
            <a:ext cx="11520000" cy="64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2" name="Picture 24" descr="288-후렴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00"/>
          <a:stretch/>
        </p:blipFill>
        <p:spPr bwMode="auto">
          <a:xfrm>
            <a:off x="336000" y="0"/>
            <a:ext cx="11520000" cy="55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7" name="Picture 25" descr="288-후렴2-end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50"/>
          <a:stretch/>
        </p:blipFill>
        <p:spPr bwMode="auto">
          <a:xfrm>
            <a:off x="336000" y="0"/>
            <a:ext cx="11520000" cy="58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B660C5-46F5-4005-907B-0F5C3EC9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성도의 교제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42BC3C-60D6-4332-82F4-E968671467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교회 소식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BFDBF37-6DEC-4B3C-9FB3-3D5BFB9565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인 도 자</a:t>
            </a:r>
          </a:p>
        </p:txBody>
      </p:sp>
    </p:spTree>
    <p:extLst>
      <p:ext uri="{BB962C8B-B14F-4D97-AF65-F5344CB8AC3E}">
        <p14:creationId xmlns:p14="http://schemas.microsoft.com/office/powerpoint/2010/main" val="417678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23CF1B4-F84B-994A-AADA-7529F580570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D82D3C6-F5F2-A6FD-D261-9FBC1428C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감사해 시험이 닥쳐올 때에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1F8B50F-E816-5635-DB1E-7A4E0510B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나의 모든 생활 속에서 주님이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3282F70-E944-E472-FF75-44864FC58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또 감사드리세 우리 주님의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CABA114-0508-C19D-378D-5F7AEDEB7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나의 모든 생활 속에서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3C8A93-0C99-45A5-B804-514BA99F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말씀 봉독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358C8EA-ADF1-40FF-9768-0C25C597E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 err="1"/>
              <a:t>데살로니가전서</a:t>
            </a:r>
            <a:r>
              <a:rPr lang="ko-KR" altLang="en-US" dirty="0"/>
              <a:t> </a:t>
            </a:r>
            <a:r>
              <a:rPr lang="en-US" altLang="ko-KR" dirty="0"/>
              <a:t>5:16-18 ”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B9661E-3E31-4BB3-B088-BA0E7897B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인 도 자</a:t>
            </a:r>
          </a:p>
        </p:txBody>
      </p:sp>
    </p:spTree>
    <p:extLst>
      <p:ext uri="{BB962C8B-B14F-4D97-AF65-F5344CB8AC3E}">
        <p14:creationId xmlns:p14="http://schemas.microsoft.com/office/powerpoint/2010/main" val="18723321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86DF154-5076-D476-48F2-3B209819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86" y="484876"/>
            <a:ext cx="11081649" cy="928000"/>
          </a:xfrm>
        </p:spPr>
        <p:txBody>
          <a:bodyPr/>
          <a:lstStyle/>
          <a:p>
            <a:r>
              <a:rPr lang="ko-KR" altLang="en-US" dirty="0" err="1"/>
              <a:t>데살로니가전서</a:t>
            </a:r>
            <a:r>
              <a:rPr lang="ko-KR" altLang="en-US" dirty="0"/>
              <a:t> </a:t>
            </a:r>
            <a:r>
              <a:rPr lang="en-US" altLang="ko-KR" dirty="0"/>
              <a:t>5:16-18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727A114-044A-E04A-9AAD-9DC1F46E7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60" y="1268761"/>
            <a:ext cx="11090275" cy="51043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2800" dirty="0"/>
              <a:t>16. </a:t>
            </a:r>
            <a:r>
              <a:rPr lang="ko-KR" altLang="en-US" sz="2800" dirty="0"/>
              <a:t>항상 기뻐하라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2800" dirty="0"/>
              <a:t>17. </a:t>
            </a:r>
            <a:r>
              <a:rPr lang="ko-KR" altLang="en-US" sz="2800" dirty="0"/>
              <a:t>쉬지 말고 기도하라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2800" dirty="0"/>
              <a:t>18. </a:t>
            </a:r>
            <a:r>
              <a:rPr lang="ko-KR" altLang="en-US" sz="2800" dirty="0"/>
              <a:t>범사에 감사하라 이것이 그리스도 예수 안에서 너희를 향하신 하나님의 </a:t>
            </a:r>
            <a:r>
              <a:rPr lang="ko-KR" altLang="en-US" sz="2800" dirty="0" err="1"/>
              <a:t>뜻이니라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119426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3C8A93-0C99-45A5-B804-514BA99F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말씀의 증언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358C8EA-ADF1-40FF-9768-0C25C597E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행복한 인생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B9661E-3E31-4BB3-B088-BA0E7897B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err="1"/>
              <a:t>박노혁</a:t>
            </a:r>
            <a:r>
              <a:rPr lang="ko-KR" altLang="en-US" dirty="0"/>
              <a:t> 목사</a:t>
            </a:r>
          </a:p>
        </p:txBody>
      </p:sp>
    </p:spTree>
    <p:extLst>
      <p:ext uri="{BB962C8B-B14F-4D97-AF65-F5344CB8AC3E}">
        <p14:creationId xmlns:p14="http://schemas.microsoft.com/office/powerpoint/2010/main" val="237797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데살로니가전서</a:t>
            </a:r>
            <a:r>
              <a:rPr lang="ko-KR" altLang="en-US" dirty="0"/>
              <a:t> </a:t>
            </a:r>
            <a:r>
              <a:rPr lang="en-US" altLang="ko-KR" dirty="0"/>
              <a:t>5:16-18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2800" dirty="0"/>
              <a:t>16. </a:t>
            </a:r>
            <a:r>
              <a:rPr lang="ko-KR" altLang="en-US" sz="2800" dirty="0"/>
              <a:t>항상 기뻐하라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2800" dirty="0"/>
              <a:t>17. </a:t>
            </a:r>
            <a:r>
              <a:rPr lang="ko-KR" altLang="en-US" sz="2800" dirty="0"/>
              <a:t>쉬지 말고 기도하라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2800" dirty="0"/>
              <a:t>18. </a:t>
            </a:r>
            <a:r>
              <a:rPr lang="ko-KR" altLang="en-US" sz="2800" dirty="0"/>
              <a:t>범사에 감사하라 이것이 그리스도 예수 안에서 너희를 향하신 하나님의 </a:t>
            </a:r>
            <a:r>
              <a:rPr lang="ko-KR" altLang="en-US" sz="2800" dirty="0" err="1"/>
              <a:t>뜻이니라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8965586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빌립보서 </a:t>
            </a:r>
            <a:r>
              <a:rPr lang="en-US" altLang="ko-KR" dirty="0"/>
              <a:t>4:4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4. </a:t>
            </a:r>
            <a:r>
              <a:rPr lang="ko-KR" altLang="en-US" sz="3200" dirty="0"/>
              <a:t>주 안에서 항상 기뻐하라 내가 다시 </a:t>
            </a:r>
            <a:r>
              <a:rPr lang="ko-KR" altLang="en-US" sz="3200" dirty="0" err="1"/>
              <a:t>말하노니</a:t>
            </a:r>
            <a:r>
              <a:rPr lang="ko-KR" altLang="en-US" sz="3200" dirty="0"/>
              <a:t> 기뻐하라</a:t>
            </a:r>
          </a:p>
        </p:txBody>
      </p:sp>
    </p:spTree>
    <p:extLst>
      <p:ext uri="{BB962C8B-B14F-4D97-AF65-F5344CB8AC3E}">
        <p14:creationId xmlns:p14="http://schemas.microsoft.com/office/powerpoint/2010/main" val="28081268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요한복음 </a:t>
            </a:r>
            <a:r>
              <a:rPr lang="en-US" altLang="ko-KR" dirty="0"/>
              <a:t>4:13-14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13. </a:t>
            </a:r>
            <a:r>
              <a:rPr lang="ko-KR" altLang="en-US" sz="3200" dirty="0"/>
              <a:t>예수께서 대답하여 </a:t>
            </a:r>
            <a:r>
              <a:rPr lang="ko-KR" altLang="en-US" sz="3200" dirty="0" err="1"/>
              <a:t>이르시되</a:t>
            </a:r>
            <a:r>
              <a:rPr lang="ko-KR" altLang="en-US" sz="3200" dirty="0"/>
              <a:t> 이 물을 마시는 자마다 다시 </a:t>
            </a:r>
            <a:r>
              <a:rPr lang="ko-KR" altLang="en-US" sz="3200" dirty="0" err="1"/>
              <a:t>목마르려니와</a:t>
            </a:r>
            <a:r>
              <a:rPr lang="ko-KR" altLang="en-US" sz="3200" dirty="0"/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14. </a:t>
            </a:r>
            <a:r>
              <a:rPr lang="ko-KR" altLang="en-US" sz="3200" dirty="0"/>
              <a:t>내가 주는 물을 마시는 자는 영원히 목마르지 </a:t>
            </a:r>
            <a:r>
              <a:rPr lang="ko-KR" altLang="en-US" sz="3200" dirty="0" err="1"/>
              <a:t>아니하리니</a:t>
            </a:r>
            <a:r>
              <a:rPr lang="ko-KR" altLang="en-US" sz="3200" dirty="0"/>
              <a:t> 내가 주는 물은 그 속에서 영생하도록 솟아나는 샘물이 되리라</a:t>
            </a:r>
          </a:p>
        </p:txBody>
      </p:sp>
    </p:spTree>
    <p:extLst>
      <p:ext uri="{BB962C8B-B14F-4D97-AF65-F5344CB8AC3E}">
        <p14:creationId xmlns:p14="http://schemas.microsoft.com/office/powerpoint/2010/main" val="33501025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하박국 </a:t>
            </a:r>
            <a:r>
              <a:rPr lang="en-US" altLang="ko-KR" dirty="0"/>
              <a:t>3:17-18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17. </a:t>
            </a:r>
            <a:r>
              <a:rPr lang="ko-KR" altLang="en-US" sz="3200" dirty="0"/>
              <a:t>비록 무화과나무가 무성하지 못하며 포도나무에 열매가 없으며 감람나무에 소출이 없으며 밭에 먹을 것이 없으며 우리에 양이 없으며 외양간에 소가 없을지라도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18. </a:t>
            </a:r>
            <a:r>
              <a:rPr lang="ko-KR" altLang="en-US" sz="3200" dirty="0"/>
              <a:t>나는 여호와로 말미암아 즐거워하며 나의 구원의 하나님으로 말미암아 </a:t>
            </a:r>
            <a:r>
              <a:rPr lang="ko-KR" altLang="en-US" sz="3200" dirty="0" err="1"/>
              <a:t>기뻐하리로다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568072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누가복음 </a:t>
            </a:r>
            <a:r>
              <a:rPr lang="en-US" altLang="ko-KR" dirty="0"/>
              <a:t>10:20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20.</a:t>
            </a:r>
            <a:r>
              <a:rPr lang="ko-KR" altLang="en-US" sz="3200" dirty="0"/>
              <a:t> </a:t>
            </a:r>
            <a:r>
              <a:rPr lang="en-US" altLang="ko-KR" sz="3200" dirty="0"/>
              <a:t>… </a:t>
            </a:r>
            <a:r>
              <a:rPr lang="ko-KR" altLang="en-US" sz="3200" dirty="0"/>
              <a:t>너희 이름이 하늘에 기록된 것으로 기뻐하라 </a:t>
            </a:r>
            <a:r>
              <a:rPr lang="ko-KR" altLang="en-US" sz="3200" dirty="0" err="1"/>
              <a:t>하시니라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17984307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시편 </a:t>
            </a:r>
            <a:r>
              <a:rPr lang="en-US" altLang="ko-KR" dirty="0"/>
              <a:t>37:4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4. </a:t>
            </a:r>
            <a:r>
              <a:rPr lang="ko-KR" altLang="en-US" sz="3200" dirty="0"/>
              <a:t>또 여호와를 기뻐하라 그가 네 마음의 소원을 </a:t>
            </a:r>
            <a:r>
              <a:rPr lang="ko-KR" altLang="en-US" sz="3200" dirty="0" err="1"/>
              <a:t>네게</a:t>
            </a:r>
            <a:r>
              <a:rPr lang="ko-KR" altLang="en-US" sz="3200" dirty="0"/>
              <a:t> 이루어 </a:t>
            </a:r>
            <a:r>
              <a:rPr lang="ko-KR" altLang="en-US" sz="3200" dirty="0" err="1"/>
              <a:t>주시리로다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39576114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데살로니가전서</a:t>
            </a:r>
            <a:r>
              <a:rPr lang="ko-KR" altLang="en-US" dirty="0"/>
              <a:t> </a:t>
            </a:r>
            <a:r>
              <a:rPr lang="en-US" altLang="ko-KR" dirty="0"/>
              <a:t>5:17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17. </a:t>
            </a:r>
            <a:r>
              <a:rPr lang="ko-KR" altLang="en-US" sz="3200" dirty="0"/>
              <a:t>쉬지 말고 기도하라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14161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6DF1A14-7113-A14E-D220-E64653EF4BD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CFC647-1AD8-7851-4020-C018DB62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감사해 시험이 닥쳐올 때에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92764EB-0DC4-C466-335A-B6A12505D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나의 모든 생활 속에서 주님이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9A5205-B1A0-EEB7-D0AC-F9DCE32FC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또 감사드리세 우리 주님의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F1B9A47-A26D-FFBC-AAF0-28C0302E9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나의 모든 생활 속에서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마태복음 </a:t>
            </a:r>
            <a:r>
              <a:rPr lang="en-US" altLang="ko-KR" dirty="0"/>
              <a:t>7:7-8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7. </a:t>
            </a:r>
            <a:r>
              <a:rPr lang="ko-KR" altLang="en-US" sz="3200" dirty="0"/>
              <a:t>구하라 그리하면 너희에게 주실 것이요 찾으라 그리하면 찾아낼 것이요 문을 두드리라 그리하면 너희에게 열릴 것이니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8. </a:t>
            </a:r>
            <a:r>
              <a:rPr lang="ko-KR" altLang="en-US" sz="3200" dirty="0"/>
              <a:t>구하는 이마다 받을 것이요 찾는 이는 찾아낼 것이요 두드리는 이에게는 열릴 </a:t>
            </a:r>
            <a:r>
              <a:rPr lang="ko-KR" altLang="en-US" sz="3200" dirty="0" err="1"/>
              <a:t>것이니라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21191607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마태복음 </a:t>
            </a:r>
            <a:r>
              <a:rPr lang="en-US" altLang="ko-KR" dirty="0"/>
              <a:t>26:41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41. </a:t>
            </a:r>
            <a:r>
              <a:rPr lang="ko-KR" altLang="en-US" sz="3200" dirty="0"/>
              <a:t>시험에 들지 않게 깨어 기도하라 마음에는 </a:t>
            </a:r>
            <a:r>
              <a:rPr lang="ko-KR" altLang="en-US" sz="3200" dirty="0" err="1"/>
              <a:t>원이로되</a:t>
            </a:r>
            <a:r>
              <a:rPr lang="ko-KR" altLang="en-US" sz="3200" dirty="0"/>
              <a:t> 육신이 </a:t>
            </a:r>
            <a:r>
              <a:rPr lang="ko-KR" altLang="en-US" sz="3200" dirty="0" err="1"/>
              <a:t>약하도다</a:t>
            </a:r>
            <a:r>
              <a:rPr lang="ko-KR" altLang="en-US" sz="3200" dirty="0"/>
              <a:t> </a:t>
            </a:r>
            <a:r>
              <a:rPr lang="en-US" altLang="ko-KR" sz="32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2771349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야고보서 </a:t>
            </a:r>
            <a:r>
              <a:rPr lang="en-US" altLang="ko-KR" dirty="0"/>
              <a:t>5:13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13. </a:t>
            </a:r>
            <a:r>
              <a:rPr lang="ko-KR" altLang="en-US" sz="3200" dirty="0"/>
              <a:t>너희 중에 </a:t>
            </a:r>
            <a:r>
              <a:rPr lang="ko-KR" altLang="en-US" sz="3200" dirty="0" err="1"/>
              <a:t>고난당하는</a:t>
            </a:r>
            <a:r>
              <a:rPr lang="ko-KR" altLang="en-US" sz="3200" dirty="0"/>
              <a:t> 자가 있느냐 그는 기도할 것이요 </a:t>
            </a:r>
            <a:r>
              <a:rPr lang="en-US" altLang="ko-KR" sz="32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0195193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데살로니가전서</a:t>
            </a:r>
            <a:r>
              <a:rPr lang="ko-KR" altLang="en-US" dirty="0"/>
              <a:t> </a:t>
            </a:r>
            <a:r>
              <a:rPr lang="en-US" altLang="ko-KR" dirty="0"/>
              <a:t>5:18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18. </a:t>
            </a:r>
            <a:r>
              <a:rPr lang="ko-KR" altLang="en-US" sz="3200" dirty="0"/>
              <a:t>범사에 감사하라 </a:t>
            </a:r>
            <a:r>
              <a:rPr lang="en-US" altLang="ko-KR" sz="32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0275739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로마서 </a:t>
            </a:r>
            <a:r>
              <a:rPr lang="en-US" altLang="ko-KR" dirty="0"/>
              <a:t>8:28, 32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28. </a:t>
            </a:r>
            <a:r>
              <a:rPr lang="ko-KR" altLang="en-US" sz="3200" dirty="0"/>
              <a:t>우리가 </a:t>
            </a:r>
            <a:r>
              <a:rPr lang="ko-KR" altLang="en-US" sz="3200" dirty="0" err="1"/>
              <a:t>알거니와</a:t>
            </a:r>
            <a:r>
              <a:rPr lang="ko-KR" altLang="en-US" sz="3200" dirty="0"/>
              <a:t> 하나님을 사랑하는 자 곧 그 뜻대로 부르심을 입은 자들에게는 모든 것이 합력하여 선을 </a:t>
            </a:r>
            <a:r>
              <a:rPr lang="ko-KR" altLang="en-US" sz="3200" dirty="0" err="1"/>
              <a:t>이루느니라</a:t>
            </a:r>
            <a:r>
              <a:rPr lang="ko-KR" altLang="en-US" sz="3200" dirty="0"/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32. </a:t>
            </a:r>
            <a:r>
              <a:rPr lang="ko-KR" altLang="en-US" sz="3200" dirty="0"/>
              <a:t>자기 아들을 아끼지 아니하시고 우리 모든 사람을 위하여 내주신 이가 어찌 그 아들과 함께 모든 것을 우리에게 주시지 아니하겠느냐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21915649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78FF712-4B28-450C-9B4B-1CA989D2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결단의 기도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0FEF051E-C3AC-4780-AF85-81C88CBE9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은혜와 평강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8DC61931-994B-4DE9-A092-11C027BA77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다 함 </a:t>
            </a:r>
            <a:r>
              <a:rPr lang="ko-KR" altLang="en-US" dirty="0" err="1"/>
              <a:t>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15348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5F9128B-1F14-3952-F7E0-AE522673E55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2BAAC3-AEFD-0377-8F1F-57B8F7A3E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짙은 안개 가릴 때 긴 터널을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9D9D8F8-822D-6685-8058-6871B626E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7.</a:t>
            </a:r>
            <a:r>
              <a:rPr lang="ko-KR" altLang="en-US" sz="1467" b="0">
                <a:solidFill>
                  <a:srgbClr val="000000"/>
                </a:solidFill>
              </a:rPr>
              <a:t>은혜와 평강이 있기를 원하네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1DA903C-B6DF-BC2B-A10B-1DEAEA03079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A46EB4-FE41-C8CB-B63A-506FADB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짙은 안개 가릴 때 긴 터널을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7CA3910-A98E-4C92-E098-2618E2094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7.</a:t>
            </a:r>
            <a:r>
              <a:rPr lang="ko-KR" altLang="en-US" sz="1467" b="0">
                <a:solidFill>
                  <a:srgbClr val="000000"/>
                </a:solidFill>
              </a:rPr>
              <a:t>은혜와 평강이 있기를 원하네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9EC34BC-FCD5-63F3-2CF4-0712D063150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9A52746-5790-7A96-BCEF-F26F96BC2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짙은 안개 가릴 때 긴 터널을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8F76D9B-603D-55EC-DB30-3FADE813E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7.</a:t>
            </a:r>
            <a:r>
              <a:rPr lang="ko-KR" altLang="en-US" sz="1467" b="0">
                <a:solidFill>
                  <a:srgbClr val="000000"/>
                </a:solidFill>
              </a:rPr>
              <a:t>은혜와 평강이 있기를 원하네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1AC18B0-3AB5-B03D-8228-15833E1E6C8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FE5DB98-C3C5-9D4A-BED1-0F8E2D53E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짙은 안개 가릴 때 긴 터널을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9B281AD-BE90-4E52-4B73-A7A3F447F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7.</a:t>
            </a:r>
            <a:r>
              <a:rPr lang="ko-KR" altLang="en-US" sz="1467" b="0">
                <a:solidFill>
                  <a:srgbClr val="000000"/>
                </a:solidFill>
              </a:rPr>
              <a:t>은혜와 평강이 있기를 원하네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4B92E71-1980-F7D0-086C-F1524F0F30A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A9F6671-B968-9BBA-D8BE-C3A9097A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감사해 시험이 닥쳐올 때에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14BF65-8496-B8AE-61C8-6ACED14EF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나의 모든 생활 속에서 주님이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71DEBAB-3268-7384-458D-189B4FA1E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8.</a:t>
            </a:r>
            <a:r>
              <a:rPr lang="ko-KR" altLang="en-US" sz="1467" b="0">
                <a:solidFill>
                  <a:srgbClr val="FF0000"/>
                </a:solidFill>
              </a:rPr>
              <a:t>또 감사드리세 우리 주님의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E1ED8B7-E33A-0EF2-01BC-A5E9D234D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나의 모든 생활 속에서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C20D9FC-46C3-D439-E3BC-0432B85377A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F180F0-4040-923E-3B27-8AE2CC60B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짙은 안개 가릴 때 긴 터널을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FAD90A-A6BA-3BDC-B9A8-100B2C6D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7.</a:t>
            </a:r>
            <a:r>
              <a:rPr lang="ko-KR" altLang="en-US" sz="1467" b="0">
                <a:solidFill>
                  <a:srgbClr val="000000"/>
                </a:solidFill>
              </a:rPr>
              <a:t>은혜와 평강이 있기를 원하네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BA80637-E860-C1B8-3ED8-7B57131D2DB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3BE3B15-6FB4-4D20-B2DA-7B7E3509C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짙은 안개 가릴 때 긴 터널을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AEB0532-E528-4A34-574B-67267768E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7.</a:t>
            </a:r>
            <a:r>
              <a:rPr lang="ko-KR" altLang="en-US" sz="1467" b="0">
                <a:solidFill>
                  <a:srgbClr val="000000"/>
                </a:solidFill>
              </a:rPr>
              <a:t>은혜와 평강이 있기를 원하네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8C7D80F-5018-EFC0-C6AD-D31451AF45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ABC6CE-7F9F-0C3A-34BE-EED1B54BA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짙은 안개 가릴 때 긴 터널을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B426C8-7E48-2E00-58CD-7ED224A6B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7.</a:t>
            </a:r>
            <a:r>
              <a:rPr lang="ko-KR" altLang="en-US" sz="1467" b="0">
                <a:solidFill>
                  <a:srgbClr val="FF0000"/>
                </a:solidFill>
              </a:rPr>
              <a:t>은혜와 평강이 있기를 원하네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EB7719DD-28E9-5F4A-7DAF-BB56F69B5CA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7599A7E-779A-646B-E465-0406D2834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짙은 안개 가릴 때 긴 터널을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24BBDC8-CEBA-CCD2-83B3-87A015A45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7.</a:t>
            </a:r>
            <a:r>
              <a:rPr lang="ko-KR" altLang="en-US" sz="1467" b="0">
                <a:solidFill>
                  <a:srgbClr val="FF0000"/>
                </a:solidFill>
              </a:rPr>
              <a:t>은혜와 평강이 있기를 원하네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91BF70B6-11DC-49B4-A01B-A3D95E3C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봉 헌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FC3A89EF-7DC8-4883-A59A-56415D3B56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은혜 아니면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DB74410D-502C-4F03-8001-FC0FAF8BE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헌금 위원</a:t>
            </a:r>
          </a:p>
        </p:txBody>
      </p:sp>
    </p:spTree>
    <p:extLst>
      <p:ext uri="{BB962C8B-B14F-4D97-AF65-F5344CB8AC3E}">
        <p14:creationId xmlns:p14="http://schemas.microsoft.com/office/powerpoint/2010/main" val="8097248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1">
            <a:extLst>
              <a:ext uri="{FF2B5EF4-FFF2-40B4-BE49-F238E27FC236}">
                <a16:creationId xmlns:a16="http://schemas.microsoft.com/office/drawing/2014/main" id="{40BCA6EA-89B2-20F5-FC62-44DB91D15B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E050BE-6B4B-9CDF-50AB-0C111F550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DB29EE-1367-3781-18FD-4A452B8C6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A4726C3-91AF-E324-BC73-929A5FC5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C9F790-19E7-C98B-8914-94BB91C1A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10D6AA3-7D33-8636-F564-1D1FF20F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4D32F771-31D0-6B5C-46D6-DBBED06DC00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B7D8B05-402F-EA85-D3E7-CE31C9BDD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512348-A39B-D4E8-9B0C-572F49D9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6AD058-FBDD-78A4-EFFC-91E4D3AD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B44302D-8683-1E01-84D5-E05C4E5C1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70F9586-D8EB-9F1E-059A-55D839E83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4BB49B1E-0187-8B7B-AB1A-F8125F8DC8C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88C2CA2-C318-6CDD-C311-A6E6AFB8F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153C664-6DC1-A54C-8282-92476F3F5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2706B98-61E3-187D-C6E7-E0500A33B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BC0F2B-7B44-C2EF-6A3B-89E44E291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C835991-097A-9DDD-2536-994FE0BBE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0537BF6B-EBDC-1066-E154-3763109E90B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4AC8A95-6CD5-AB00-4280-9496766E6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C45FCC-ACC9-2AA2-8946-0D011DDE9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062C8E-E2E7-AE78-672C-BCC6A8B9C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F616FAE-593F-2C32-E984-FF9397AC4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E7E528E-E739-8BC9-D31D-AF0DEB504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01FA620A-ABBF-D30D-78BC-71D48D470A5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9C86DB-6712-EBD3-0CA2-F28735A1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0ED8A5A-DBF2-CD33-6535-B49C596E0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008B49E-F895-9B7C-E943-F1B7E2998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CFD9952-A246-7284-DE05-4DA680536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F46B5F0-A2FC-C454-0DE4-4A3AEA255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 테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아메리카노L">
      <a:majorFont>
        <a:latin typeface="a아메리카노L"/>
        <a:ea typeface="a아메리카노L"/>
        <a:cs typeface=""/>
      </a:majorFont>
      <a:minorFont>
        <a:latin typeface="a아메리카노L"/>
        <a:ea typeface="a아메리카노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48" charset="-127"/>
            <a:ea typeface="굴림" pitchFamily="4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48" charset="-127"/>
            <a:ea typeface="굴림" pitchFamily="48" charset="-127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테마1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테마1" id="{A3D843EA-6715-8940-BDF6-142B442EA4F5}" vid="{A151B330-DD47-694B-9B07-ACBDA9B09E46}"/>
    </a:ext>
  </a:extLst>
</a:theme>
</file>

<file path=ppt/theme/theme1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44418</TotalTime>
  <Words>1883</Words>
  <Application>Microsoft Office PowerPoint</Application>
  <PresentationFormat>와이드스크린</PresentationFormat>
  <Paragraphs>349</Paragraphs>
  <Slides>106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106</vt:i4>
      </vt:variant>
    </vt:vector>
  </HeadingPairs>
  <TitlesOfParts>
    <vt:vector size="127" baseType="lpstr">
      <vt:lpstr>a아메리카노L</vt:lpstr>
      <vt:lpstr>HY울릉도M</vt:lpstr>
      <vt:lpstr>굴림</vt:lpstr>
      <vt:lpstr>맑은 고딕</vt:lpstr>
      <vt:lpstr>산돌성경 M</vt:lpstr>
      <vt:lpstr>Arial</vt:lpstr>
      <vt:lpstr>Calibri</vt:lpstr>
      <vt:lpstr>Calibri Light</vt:lpstr>
      <vt:lpstr>Times New Roman</vt:lpstr>
      <vt:lpstr>Verdana</vt:lpstr>
      <vt:lpstr>Office 테마</vt:lpstr>
      <vt:lpstr>10_Office 테마</vt:lpstr>
      <vt:lpstr>2_Office 테마</vt:lpstr>
      <vt:lpstr>기본 디자인</vt:lpstr>
      <vt:lpstr>1_기본 디자인</vt:lpstr>
      <vt:lpstr>4_기본 디자인</vt:lpstr>
      <vt:lpstr>5_기본 디자인</vt:lpstr>
      <vt:lpstr>3_기본 디자인</vt:lpstr>
      <vt:lpstr>6_기본 디자인</vt:lpstr>
      <vt:lpstr>7_기본 디자인</vt:lpstr>
      <vt:lpstr>테마1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개회 찬송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예배의 부름</vt:lpstr>
      <vt:lpstr>시편 126:3-5</vt:lpstr>
      <vt:lpstr>주기도문</vt:lpstr>
      <vt:lpstr>PowerPoint 프레젠테이션</vt:lpstr>
      <vt:lpstr>PowerPoint 프레젠테이션</vt:lpstr>
      <vt:lpstr>PowerPoint 프레젠테이션</vt:lpstr>
      <vt:lpstr>찬 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신앙 고백</vt:lpstr>
      <vt:lpstr>PowerPoint 프레젠테이션</vt:lpstr>
      <vt:lpstr>PowerPoint 프레젠테이션</vt:lpstr>
      <vt:lpstr>대표 기도</vt:lpstr>
      <vt:lpstr>찬 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성도의 교제</vt:lpstr>
      <vt:lpstr>말씀 봉독</vt:lpstr>
      <vt:lpstr>데살로니가전서 5:16-18</vt:lpstr>
      <vt:lpstr>말씀의 증언</vt:lpstr>
      <vt:lpstr>데살로니가전서 5:16-18</vt:lpstr>
      <vt:lpstr>빌립보서 4:4</vt:lpstr>
      <vt:lpstr>요한복음 4:13-14</vt:lpstr>
      <vt:lpstr>하박국 3:17-18</vt:lpstr>
      <vt:lpstr>누가복음 10:20</vt:lpstr>
      <vt:lpstr>시편 37:4</vt:lpstr>
      <vt:lpstr>데살로니가전서 5:17</vt:lpstr>
      <vt:lpstr>마태복음 7:7-8</vt:lpstr>
      <vt:lpstr>마태복음 26:41</vt:lpstr>
      <vt:lpstr>야고보서 5:13</vt:lpstr>
      <vt:lpstr>데살로니가전서 5:18</vt:lpstr>
      <vt:lpstr>로마서 8:28, 32</vt:lpstr>
      <vt:lpstr>결단의 기도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봉 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봉헌 기도</vt:lpstr>
      <vt:lpstr>축 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김앵현</dc:creator>
  <cp:lastModifiedBy>Ohyoung Kwon</cp:lastModifiedBy>
  <cp:revision>4392</cp:revision>
  <cp:lastPrinted>1601-01-01T00:00:00Z</cp:lastPrinted>
  <dcterms:created xsi:type="dcterms:W3CDTF">2012-03-03T23:05:56Z</dcterms:created>
  <dcterms:modified xsi:type="dcterms:W3CDTF">2026-06-06T03:09:45Z</dcterms:modified>
</cp:coreProperties>
</file>