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756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10"/>
    <p:restoredTop sz="94541"/>
  </p:normalViewPr>
  <p:slideViewPr>
    <p:cSldViewPr>
      <p:cViewPr varScale="1">
        <p:scale>
          <a:sx n="84" d="100"/>
          <a:sy n="84" d="100"/>
        </p:scale>
        <p:origin x="216" y="104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A59DD5E6-3793-C646-B187-96CC4E0F04A6}" type="datetimeFigureOut">
              <a:rPr lang="ko-KR" altLang="en-US"/>
              <a:pPr>
                <a:defRPr/>
              </a:pPr>
              <a:t>2018. 1. 3.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2F258D9C-8AE4-DD4E-B2DF-383E199C3995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A7BEBA0E-B210-BC4F-9288-9EB507D69221}" type="datetimeFigureOut">
              <a:rPr lang="ko-KR" altLang="en-US"/>
              <a:pPr>
                <a:defRPr/>
              </a:pPr>
              <a:t>2018. 1. 3.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 noProof="0" smtClean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noProof="0" smtClean="0"/>
              <a:t>마스터 텍스트 스타일을 편집하려면 클릭</a:t>
            </a:r>
          </a:p>
          <a:p>
            <a:pPr lvl="1"/>
            <a:r>
              <a:rPr lang="ko-KR" altLang="en-US" noProof="0" smtClean="0"/>
              <a:t>두 번째 수준</a:t>
            </a:r>
          </a:p>
          <a:p>
            <a:pPr lvl="2"/>
            <a:r>
              <a:rPr lang="ko-KR" altLang="en-US" noProof="0" smtClean="0"/>
              <a:t>세 번째 수준</a:t>
            </a:r>
          </a:p>
          <a:p>
            <a:pPr lvl="3"/>
            <a:r>
              <a:rPr lang="ko-KR" altLang="en-US" noProof="0" smtClean="0"/>
              <a:t>네 번째 수준</a:t>
            </a:r>
          </a:p>
          <a:p>
            <a:pPr lvl="4"/>
            <a:r>
              <a:rPr lang="ko-KR" altLang="en-US" noProof="0" smtClean="0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A531D38F-DCCC-524B-83A1-7B74B34E2CB4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 latinLnBrk="1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 latinLnBrk="1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 latinLnBrk="1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 latinLnBrk="1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 latinLnBrk="1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</p:spTree>
    <p:extLst/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편집하려면 클릭</a:t>
            </a:r>
          </a:p>
          <a:p>
            <a:pPr lvl="1"/>
            <a:r>
              <a:rPr lang="ko-KR" altLang="en-US" smtClean="0"/>
              <a:t>두 번째 수준</a:t>
            </a:r>
          </a:p>
          <a:p>
            <a:pPr lvl="2"/>
            <a:r>
              <a:rPr lang="ko-KR" altLang="en-US" smtClean="0"/>
              <a:t>세 번째 수준</a:t>
            </a:r>
          </a:p>
          <a:p>
            <a:pPr lvl="3"/>
            <a:r>
              <a:rPr lang="ko-KR" altLang="en-US" smtClean="0"/>
              <a:t>네 번째 수준</a:t>
            </a:r>
          </a:p>
          <a:p>
            <a:pPr lvl="4"/>
            <a:r>
              <a:rPr lang="ko-KR" altLang="en-US" smtClean="0"/>
              <a:t>다섯 번째 수준</a:t>
            </a:r>
            <a:endParaRPr lang="ko-KR" altLang="en-US"/>
          </a:p>
        </p:txBody>
      </p:sp>
    </p:spTree>
    <p:extLst/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편집하려면 클릭</a:t>
            </a:r>
          </a:p>
          <a:p>
            <a:pPr lvl="1"/>
            <a:r>
              <a:rPr lang="ko-KR" altLang="en-US" smtClean="0"/>
              <a:t>두 번째 수준</a:t>
            </a:r>
          </a:p>
          <a:p>
            <a:pPr lvl="2"/>
            <a:r>
              <a:rPr lang="ko-KR" altLang="en-US" smtClean="0"/>
              <a:t>세 번째 수준</a:t>
            </a:r>
          </a:p>
          <a:p>
            <a:pPr lvl="3"/>
            <a:r>
              <a:rPr lang="ko-KR" altLang="en-US" smtClean="0"/>
              <a:t>네 번째 수준</a:t>
            </a:r>
          </a:p>
          <a:p>
            <a:pPr lvl="4"/>
            <a:r>
              <a:rPr lang="ko-KR" altLang="en-US" smtClean="0"/>
              <a:t>다섯 번째 수준</a:t>
            </a:r>
            <a:endParaRPr lang="ko-KR" altLang="en-US"/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스타일을 편집하려면 클릭</a:t>
            </a:r>
          </a:p>
          <a:p>
            <a:pPr lvl="1"/>
            <a:r>
              <a:rPr lang="ko-KR" altLang="en-US" smtClean="0"/>
              <a:t>두 번째 수준</a:t>
            </a:r>
          </a:p>
          <a:p>
            <a:pPr lvl="2"/>
            <a:r>
              <a:rPr lang="ko-KR" altLang="en-US" smtClean="0"/>
              <a:t>세 번째 수준</a:t>
            </a:r>
          </a:p>
          <a:p>
            <a:pPr lvl="3"/>
            <a:r>
              <a:rPr lang="ko-KR" altLang="en-US" smtClean="0"/>
              <a:t>네 번째 수준</a:t>
            </a:r>
          </a:p>
          <a:p>
            <a:pPr lvl="4"/>
            <a:r>
              <a:rPr lang="ko-KR" altLang="en-US" smtClean="0"/>
              <a:t>다섯 번째 수준</a:t>
            </a:r>
            <a:endParaRPr lang="ko-KR" altLang="en-US"/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ko-KR" altLang="en-US" smtClean="0"/>
              <a:t>마스터 텍스트 스타일을 편집하려면 클릭</a:t>
            </a:r>
          </a:p>
        </p:txBody>
      </p:sp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스타일을 편집하려면 클릭</a:t>
            </a:r>
          </a:p>
          <a:p>
            <a:pPr lvl="1"/>
            <a:r>
              <a:rPr lang="ko-KR" altLang="en-US" smtClean="0"/>
              <a:t>두 번째 수준</a:t>
            </a:r>
          </a:p>
          <a:p>
            <a:pPr lvl="2"/>
            <a:r>
              <a:rPr lang="ko-KR" altLang="en-US" smtClean="0"/>
              <a:t>세 번째 수준</a:t>
            </a:r>
          </a:p>
          <a:p>
            <a:pPr lvl="3"/>
            <a:r>
              <a:rPr lang="ko-KR" altLang="en-US" smtClean="0"/>
              <a:t>네 번째 수준</a:t>
            </a:r>
          </a:p>
          <a:p>
            <a:pPr lvl="4"/>
            <a:r>
              <a:rPr lang="ko-KR" altLang="en-US" smtClean="0"/>
              <a:t>다섯 번째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스타일을 편집하려면 클릭</a:t>
            </a:r>
          </a:p>
          <a:p>
            <a:pPr lvl="1"/>
            <a:r>
              <a:rPr lang="ko-KR" altLang="en-US" smtClean="0"/>
              <a:t>두 번째 수준</a:t>
            </a:r>
          </a:p>
          <a:p>
            <a:pPr lvl="2"/>
            <a:r>
              <a:rPr lang="ko-KR" altLang="en-US" smtClean="0"/>
              <a:t>세 번째 수준</a:t>
            </a:r>
          </a:p>
          <a:p>
            <a:pPr lvl="3"/>
            <a:r>
              <a:rPr lang="ko-KR" altLang="en-US" smtClean="0"/>
              <a:t>네 번째 수준</a:t>
            </a:r>
          </a:p>
          <a:p>
            <a:pPr lvl="4"/>
            <a:r>
              <a:rPr lang="ko-KR" altLang="en-US" smtClean="0"/>
              <a:t>다섯 번째 수준</a:t>
            </a:r>
            <a:endParaRPr lang="ko-KR" altLang="en-US"/>
          </a:p>
        </p:txBody>
      </p:sp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편집하려면 클릭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스타일을 편집하려면 클릭</a:t>
            </a:r>
          </a:p>
          <a:p>
            <a:pPr lvl="1"/>
            <a:r>
              <a:rPr lang="ko-KR" altLang="en-US" smtClean="0"/>
              <a:t>두 번째 수준</a:t>
            </a:r>
          </a:p>
          <a:p>
            <a:pPr lvl="2"/>
            <a:r>
              <a:rPr lang="ko-KR" altLang="en-US" smtClean="0"/>
              <a:t>세 번째 수준</a:t>
            </a:r>
          </a:p>
          <a:p>
            <a:pPr lvl="3"/>
            <a:r>
              <a:rPr lang="ko-KR" altLang="en-US" smtClean="0"/>
              <a:t>네 번째 수준</a:t>
            </a:r>
          </a:p>
          <a:p>
            <a:pPr lvl="4"/>
            <a:r>
              <a:rPr lang="ko-KR" altLang="en-US" smtClean="0"/>
              <a:t>다섯 번째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편집하려면 클릭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스타일을 편집하려면 클릭</a:t>
            </a:r>
          </a:p>
          <a:p>
            <a:pPr lvl="1"/>
            <a:r>
              <a:rPr lang="ko-KR" altLang="en-US" smtClean="0"/>
              <a:t>두 번째 수준</a:t>
            </a:r>
          </a:p>
          <a:p>
            <a:pPr lvl="2"/>
            <a:r>
              <a:rPr lang="ko-KR" altLang="en-US" smtClean="0"/>
              <a:t>세 번째 수준</a:t>
            </a:r>
          </a:p>
          <a:p>
            <a:pPr lvl="3"/>
            <a:r>
              <a:rPr lang="ko-KR" altLang="en-US" smtClean="0"/>
              <a:t>네 번째 수준</a:t>
            </a:r>
          </a:p>
          <a:p>
            <a:pPr lvl="4"/>
            <a:r>
              <a:rPr lang="ko-KR" altLang="en-US" smtClean="0"/>
              <a:t>다섯 번째 수준</a:t>
            </a:r>
            <a:endParaRPr lang="ko-KR" altLang="en-US"/>
          </a:p>
        </p:txBody>
      </p:sp>
    </p:spTree>
    <p:extLst/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백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/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편집하려면 클릭</a:t>
            </a:r>
          </a:p>
          <a:p>
            <a:pPr lvl="1"/>
            <a:r>
              <a:rPr lang="ko-KR" altLang="en-US" smtClean="0"/>
              <a:t>두 번째 수준</a:t>
            </a:r>
          </a:p>
          <a:p>
            <a:pPr lvl="2"/>
            <a:r>
              <a:rPr lang="ko-KR" altLang="en-US" smtClean="0"/>
              <a:t>세 번째 수준</a:t>
            </a:r>
          </a:p>
          <a:p>
            <a:pPr lvl="3"/>
            <a:r>
              <a:rPr lang="ko-KR" altLang="en-US" smtClean="0"/>
              <a:t>네 번째 수준</a:t>
            </a:r>
          </a:p>
          <a:p>
            <a:pPr lvl="4"/>
            <a:r>
              <a:rPr lang="ko-KR" altLang="en-US" smtClean="0"/>
              <a:t>다섯 번째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편집하려면 클릭</a:t>
            </a:r>
          </a:p>
        </p:txBody>
      </p:sp>
    </p:spTree>
    <p:extLst/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개체 틀로 끌거나 아이콘을 클릭하여 추가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편집하려면 클릭</a:t>
            </a:r>
          </a:p>
        </p:txBody>
      </p:sp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239185" y="6359526"/>
            <a:ext cx="68159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fld id="{8419669F-BE94-094B-AB59-1A4EB6DBA9F1}" type="slidenum">
              <a:rPr lang="en-US" altLang="ko-KR" sz="2000" b="1">
                <a:solidFill>
                  <a:srgbClr val="FFFFFF"/>
                </a:solidFill>
                <a:latin typeface="Times New Roman" charset="0"/>
              </a:rPr>
              <a:pPr/>
              <a:t>‹#›</a:t>
            </a:fld>
            <a:r>
              <a:rPr lang="en-US" altLang="ko-KR" sz="2000" b="1">
                <a:solidFill>
                  <a:srgbClr val="FFFFFF"/>
                </a:solidFill>
                <a:latin typeface="Times New Roman" charset="0"/>
              </a:rPr>
              <a:t>/5</a:t>
            </a:r>
          </a:p>
        </p:txBody>
      </p:sp>
      <p:sp>
        <p:nvSpPr>
          <p:cNvPr id="3" name="Rectangle 7"/>
          <p:cNvSpPr>
            <a:spLocks noChangeArrowheads="1"/>
          </p:cNvSpPr>
          <p:nvPr/>
        </p:nvSpPr>
        <p:spPr bwMode="auto">
          <a:xfrm>
            <a:off x="239185" y="6359526"/>
            <a:ext cx="68159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fld id="{8419669F-BE94-094B-AB59-1A4EB6DBA9F1}" type="slidenum">
              <a:rPr lang="en-US" altLang="ko-KR" sz="2000" b="1">
                <a:solidFill>
                  <a:srgbClr val="FFFFFF"/>
                </a:solidFill>
                <a:latin typeface="Times New Roman" charset="0"/>
              </a:rPr>
              <a:pPr/>
              <a:t>‹#›</a:t>
            </a:fld>
            <a:r>
              <a:rPr lang="en-US" altLang="ko-KR" sz="2000" b="1">
                <a:solidFill>
                  <a:srgbClr val="FFFFFF"/>
                </a:solidFill>
                <a:latin typeface="Times New Roman" charset="0"/>
              </a:rPr>
              <a:t>/5</a:t>
            </a:r>
          </a:p>
        </p:txBody>
      </p:sp>
      <p:sp>
        <p:nvSpPr>
          <p:cNvPr id="4" name="Oval 7"/>
          <p:cNvSpPr>
            <a:spLocks noChangeArrowheads="1"/>
          </p:cNvSpPr>
          <p:nvPr userDrawn="1"/>
        </p:nvSpPr>
        <p:spPr bwMode="auto">
          <a:xfrm>
            <a:off x="0" y="6308725"/>
            <a:ext cx="1824038" cy="504825"/>
          </a:xfrm>
          <a:prstGeom prst="ellipse">
            <a:avLst/>
          </a:prstGeom>
          <a:gradFill rotWithShape="1">
            <a:gsLst>
              <a:gs pos="0">
                <a:srgbClr val="003300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 latinLnBrk="1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algn="ctr" eaLnBrk="1" hangingPunct="1">
              <a:defRPr/>
            </a:pPr>
            <a:fld id="{5678BF07-95F0-B14E-8203-FA7832D3D62A}" type="slidenum">
              <a:rPr lang="en-US" altLang="ko-KR" sz="2200" b="1" smtClean="0">
                <a:solidFill>
                  <a:schemeClr val="bg1"/>
                </a:solidFill>
                <a:latin typeface="Times New Roman" charset="0"/>
                <a:ea typeface="바탕체" charset="-127"/>
              </a:rPr>
              <a:pPr algn="ctr" eaLnBrk="1" hangingPunct="1">
                <a:defRPr/>
              </a:pPr>
              <a:t>‹#›</a:t>
            </a:fld>
            <a:r>
              <a:rPr lang="en-US" altLang="ko-KR" sz="2200" b="1" smtClean="0">
                <a:solidFill>
                  <a:schemeClr val="bg1"/>
                </a:solidFill>
                <a:latin typeface="Times New Roman" charset="0"/>
                <a:ea typeface="바탕체" charset="-127"/>
              </a:rPr>
              <a:t>/7</a:t>
            </a:r>
          </a:p>
        </p:txBody>
      </p:sp>
    </p:spTree>
    <p:extLst>
      <p:ext uri="{BB962C8B-B14F-4D97-AF65-F5344CB8AC3E}">
        <p14:creationId xmlns:p14="http://schemas.microsoft.com/office/powerpoint/2010/main" val="227602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fontAlgn="base" latinLnBrk="1" hangingPunct="1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latinLnBrk="1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2pPr>
      <a:lvl3pPr algn="ctr" rtl="0" eaLnBrk="1" fontAlgn="base" latinLnBrk="1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3pPr>
      <a:lvl4pPr algn="ctr" rtl="0" eaLnBrk="1" fontAlgn="base" latinLnBrk="1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4pPr>
      <a:lvl5pPr algn="ctr" rtl="0" eaLnBrk="1" fontAlgn="base" latinLnBrk="1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5pPr>
      <a:lvl6pPr marL="457200" algn="ctr" rtl="0" eaLnBrk="1" fontAlgn="base" latinLnBrk="1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6pPr>
      <a:lvl7pPr marL="914400" algn="ctr" rtl="0" eaLnBrk="1" fontAlgn="base" latinLnBrk="1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7pPr>
      <a:lvl8pPr marL="1371600" algn="ctr" rtl="0" eaLnBrk="1" fontAlgn="base" latinLnBrk="1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8pPr>
      <a:lvl9pPr marL="1828800" algn="ctr" rtl="0" eaLnBrk="1" fontAlgn="base" latinLnBrk="1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9pPr>
    </p:titleStyle>
    <p:bodyStyle>
      <a:lvl1pPr marL="342900" indent="-342900" algn="l" rtl="0" eaLnBrk="1" fontAlgn="base" latinLnBrk="1" hangingPunct="1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latinLnBrk="1" hangingPunct="1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latinLnBrk="1" hangingPunct="1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latinLnBrk="1" hangingPunct="1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4" descr="보라너희는두려워말고-1 copy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429"/>
          <a:stretch/>
        </p:blipFill>
        <p:spPr bwMode="auto">
          <a:xfrm>
            <a:off x="336000" y="0"/>
            <a:ext cx="11520000" cy="6097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4" descr="보라너희는두려워말고-2 copy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975"/>
          <a:stretch/>
        </p:blipFill>
        <p:spPr bwMode="auto">
          <a:xfrm>
            <a:off x="336000" y="1"/>
            <a:ext cx="11520000" cy="6309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4" descr="보라너희는두려워말고-3 copy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065"/>
          <a:stretch/>
        </p:blipFill>
        <p:spPr bwMode="auto">
          <a:xfrm>
            <a:off x="336000" y="-1"/>
            <a:ext cx="11520000" cy="664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Picture 4" descr="보라너희는두려워말고-4-6 copy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8520"/>
          <a:stretch/>
        </p:blipFill>
        <p:spPr bwMode="auto">
          <a:xfrm>
            <a:off x="336000" y="0"/>
            <a:ext cx="11520000" cy="6175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Picture 4" descr="보라너희는두려워말고-5 copy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611"/>
          <a:stretch/>
        </p:blipFill>
        <p:spPr bwMode="auto">
          <a:xfrm>
            <a:off x="336000" y="0"/>
            <a:ext cx="11520000" cy="6254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Picture 4" descr="보라너희는두려워말고-4-6 copy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702"/>
          <a:stretch/>
        </p:blipFill>
        <p:spPr bwMode="auto">
          <a:xfrm>
            <a:off x="336000" y="0"/>
            <a:ext cx="11520000" cy="6332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3" name="Picture 4" descr="보라너희는두려워말고-7 copy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701"/>
          <a:stretch/>
        </p:blipFill>
        <p:spPr bwMode="auto">
          <a:xfrm>
            <a:off x="336000" y="0"/>
            <a:ext cx="11520000" cy="6332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테마4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테마4" id="{2D3AD3B9-AECC-2248-825D-E66E93E74B50}" vid="{DAC16EF3-CD7A-D941-80CA-B50DD1A357FF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테마4</Template>
  <TotalTime>43</TotalTime>
  <Words>0</Words>
  <Application>Microsoft Macintosh PowerPoint</Application>
  <PresentationFormat>와이드스크린</PresentationFormat>
  <Paragraphs>0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3" baseType="lpstr">
      <vt:lpstr>굴림</vt:lpstr>
      <vt:lpstr>Arial</vt:lpstr>
      <vt:lpstr>맑은 고딕</vt:lpstr>
      <vt:lpstr>Times New Roman</vt:lpstr>
      <vt:lpstr>바탕체</vt:lpstr>
      <vt:lpstr>테마4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한국</Company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최봉수</dc:creator>
  <cp:lastModifiedBy>Microsoft Office 사용자</cp:lastModifiedBy>
  <cp:revision>3</cp:revision>
  <dcterms:created xsi:type="dcterms:W3CDTF">2009-05-23T15:24:04Z</dcterms:created>
  <dcterms:modified xsi:type="dcterms:W3CDTF">2018-01-03T10:43:48Z</dcterms:modified>
</cp:coreProperties>
</file>