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7"/>
    <p:restoredTop sz="94674"/>
  </p:normalViewPr>
  <p:slideViewPr>
    <p:cSldViewPr>
      <p:cViewPr varScale="1">
        <p:scale>
          <a:sx n="54" d="100"/>
          <a:sy n="54" d="100"/>
        </p:scale>
        <p:origin x="56" y="18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백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개체 틀로 끌거나 아이콘을 클릭하여 추가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chemeClr val="bg1"/>
            </a:gs>
            <a:gs pos="72000">
              <a:schemeClr val="accent1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편집하려면 클릭</a:t>
            </a:r>
          </a:p>
          <a:p>
            <a:pPr lvl="1"/>
            <a:r>
              <a:rPr lang="ko-KR" altLang="en-US" smtClean="0"/>
              <a:t>두 번째 수준</a:t>
            </a:r>
          </a:p>
          <a:p>
            <a:pPr lvl="2"/>
            <a:r>
              <a:rPr lang="ko-KR" altLang="en-US" smtClean="0"/>
              <a:t>세 번째 수준</a:t>
            </a:r>
          </a:p>
          <a:p>
            <a:pPr lvl="3"/>
            <a:r>
              <a:rPr lang="ko-KR" altLang="en-US" smtClean="0"/>
              <a:t>네 번째 수준</a:t>
            </a:r>
          </a:p>
          <a:p>
            <a:pPr lvl="4"/>
            <a:r>
              <a:rPr lang="ko-KR" altLang="en-US" smtClean="0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239185" y="6359526"/>
            <a:ext cx="6815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fld id="{91DE078E-F21E-BD4B-AD90-EEDB5ADAB942}" type="slidenum">
              <a:rPr lang="en-US" altLang="ko-KR" sz="2000" b="1">
                <a:solidFill>
                  <a:schemeClr val="bg1"/>
                </a:solidFill>
                <a:latin typeface="Times New Roman" charset="0"/>
              </a:rPr>
              <a:pPr/>
              <a:t>‹#›</a:t>
            </a:fld>
            <a:r>
              <a:rPr lang="en-US" altLang="ko-KR" sz="2000" b="1" dirty="0">
                <a:solidFill>
                  <a:schemeClr val="bg1"/>
                </a:solidFill>
                <a:latin typeface="Times New Roman" charset="0"/>
              </a:rPr>
              <a:t>/6</a:t>
            </a:r>
          </a:p>
        </p:txBody>
      </p:sp>
    </p:spTree>
    <p:extLst>
      <p:ext uri="{BB962C8B-B14F-4D97-AF65-F5344CB8AC3E}">
        <p14:creationId xmlns:p14="http://schemas.microsoft.com/office/powerpoint/2010/main" val="142018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2" name="Picture 14" descr="029-1-1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850"/>
          <a:stretch/>
        </p:blipFill>
        <p:spPr bwMode="auto">
          <a:xfrm>
            <a:off x="336000" y="0"/>
            <a:ext cx="11520000" cy="6406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6" name="Picture 14" descr="029-1-2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50"/>
          <a:stretch/>
        </p:blipFill>
        <p:spPr bwMode="auto">
          <a:xfrm>
            <a:off x="336000" y="0"/>
            <a:ext cx="11520000" cy="6587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1" name="Picture 15" descr="029-2-1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951"/>
          <a:stretch/>
        </p:blipFill>
        <p:spPr bwMode="auto">
          <a:xfrm>
            <a:off x="336000" y="1"/>
            <a:ext cx="11520000" cy="6225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029-2-2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01"/>
          <a:stretch/>
        </p:blipFill>
        <p:spPr bwMode="auto">
          <a:xfrm>
            <a:off x="336000" y="0"/>
            <a:ext cx="11520000" cy="649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8" name="Picture 14" descr="029-3-1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850"/>
          <a:stretch/>
        </p:blipFill>
        <p:spPr bwMode="auto">
          <a:xfrm>
            <a:off x="336000" y="0"/>
            <a:ext cx="11520000" cy="6406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Picture 14" descr="029-3-2 cop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91"/>
          <a:stretch/>
        </p:blipFill>
        <p:spPr bwMode="auto">
          <a:xfrm>
            <a:off x="336000" y="19928"/>
            <a:ext cx="11520000" cy="6472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0</Words>
  <Application>Microsoft Office PowerPoint</Application>
  <PresentationFormat>와이드스크린</PresentationFormat>
  <Paragraphs>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굴림</vt:lpstr>
      <vt:lpstr>맑은 고딕</vt:lpstr>
      <vt:lpstr>Arial</vt:lpstr>
      <vt:lpstr>Calibri</vt:lpstr>
      <vt:lpstr>Calibri Light</vt:lpstr>
      <vt:lpstr>Times New Roman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한국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최봉수</dc:creator>
  <cp:lastModifiedBy>Jeong Su Song</cp:lastModifiedBy>
  <cp:revision>8</cp:revision>
  <dcterms:created xsi:type="dcterms:W3CDTF">2008-08-26T07:20:59Z</dcterms:created>
  <dcterms:modified xsi:type="dcterms:W3CDTF">2025-03-29T14:16:21Z</dcterms:modified>
</cp:coreProperties>
</file>