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07" autoAdjust="0"/>
    <p:restoredTop sz="94660"/>
  </p:normalViewPr>
  <p:slideViewPr>
    <p:cSldViewPr>
      <p:cViewPr varScale="1">
        <p:scale>
          <a:sx n="110" d="100"/>
          <a:sy n="110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4383E-74E5-4663-998D-A2827A736C49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6481D-4A45-4AAB-A7FA-FB618B97944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9172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62B8A-64A3-4C50-A4D1-9118E5C0DE15}" type="datetimeFigureOut">
              <a:rPr lang="ko-KR" altLang="en-US" smtClean="0"/>
              <a:pPr/>
              <a:t>2017-08-22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63CEA-3B33-4EFE-A656-93E1D1140C4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44624"/>
            <a:ext cx="9143245" cy="390721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588858"/>
            <a:ext cx="9143245" cy="32245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32656"/>
            <a:ext cx="9143245" cy="3389096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553423"/>
            <a:ext cx="9143245" cy="31879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455941"/>
            <a:ext cx="9143245" cy="3261091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91" y="3407131"/>
            <a:ext cx="9143245" cy="33342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1792359"/>
            <a:ext cx="9143245" cy="327328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32656"/>
            <a:ext cx="9143245" cy="3322046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444842"/>
            <a:ext cx="9143245" cy="322451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32656"/>
            <a:ext cx="9143245" cy="3389096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3501008"/>
            <a:ext cx="9143245" cy="31879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404664"/>
            <a:ext cx="9143245" cy="3261091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91" y="3335123"/>
            <a:ext cx="9143245" cy="33342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304305" y="6143644"/>
            <a:ext cx="67518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8</a:t>
            </a:r>
            <a:r>
              <a:rPr lang="en-US" altLang="ko-K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/8</a:t>
            </a:r>
            <a:endParaRPr lang="en-US" altLang="ko-K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" y="1792359"/>
            <a:ext cx="9143245" cy="327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057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8</Words>
  <Application>Microsoft Office PowerPoint</Application>
  <PresentationFormat>화면 슬라이드 쇼(4:3)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영업부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이삭</dc:creator>
  <cp:lastModifiedBy>user</cp:lastModifiedBy>
  <cp:revision>48</cp:revision>
  <dcterms:created xsi:type="dcterms:W3CDTF">2011-02-12T13:28:44Z</dcterms:created>
  <dcterms:modified xsi:type="dcterms:W3CDTF">2017-08-22T02:50:19Z</dcterms:modified>
</cp:coreProperties>
</file>