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slideLayouts/slideLayout18.xml" ContentType="application/vnd.openxmlformats-officedocument.presentationml.slideLayout+xml"/>
  <Override PartName="/ppt/theme/theme9.xml" ContentType="application/vnd.openxmlformats-officedocument.theme+xml"/>
  <Override PartName="/ppt/slideLayouts/slideLayout19.xml" ContentType="application/vnd.openxmlformats-officedocument.presentationml.slideLayout+xml"/>
  <Override PartName="/ppt/theme/theme10.xml" ContentType="application/vnd.openxmlformats-officedocument.theme+xml"/>
  <Override PartName="/ppt/slideLayouts/slideLayout20.xml" ContentType="application/vnd.openxmlformats-officedocument.presentationml.slideLayout+xml"/>
  <Override PartName="/ppt/theme/theme11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2.xml" ContentType="application/vnd.openxmlformats-officedocument.theme+xml"/>
  <Override PartName="/ppt/slideLayouts/slideLayout3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9771" r:id="rId2"/>
    <p:sldMasterId id="2147489843" r:id="rId3"/>
    <p:sldMasterId id="2147493003" r:id="rId4"/>
    <p:sldMasterId id="2147493005" r:id="rId5"/>
    <p:sldMasterId id="2147493013" r:id="rId6"/>
    <p:sldMasterId id="2147493015" r:id="rId7"/>
    <p:sldMasterId id="2147493062" r:id="rId8"/>
    <p:sldMasterId id="2147493064" r:id="rId9"/>
    <p:sldMasterId id="2147493066" r:id="rId10"/>
    <p:sldMasterId id="2147493068" r:id="rId11"/>
    <p:sldMasterId id="2147493070" r:id="rId12"/>
    <p:sldMasterId id="2147493082" r:id="rId13"/>
  </p:sldMasterIdLst>
  <p:notesMasterIdLst>
    <p:notesMasterId r:id="rId118"/>
  </p:notesMasterIdLst>
  <p:sldIdLst>
    <p:sldId id="256" r:id="rId14"/>
    <p:sldId id="17995" r:id="rId15"/>
    <p:sldId id="257" r:id="rId16"/>
    <p:sldId id="258" r:id="rId17"/>
    <p:sldId id="259" r:id="rId18"/>
    <p:sldId id="17996" r:id="rId19"/>
    <p:sldId id="17997" r:id="rId20"/>
    <p:sldId id="17998" r:id="rId21"/>
    <p:sldId id="17999" r:id="rId22"/>
    <p:sldId id="18000" r:id="rId23"/>
    <p:sldId id="18001" r:id="rId24"/>
    <p:sldId id="18002" r:id="rId25"/>
    <p:sldId id="18003" r:id="rId26"/>
    <p:sldId id="18004" r:id="rId27"/>
    <p:sldId id="18005" r:id="rId28"/>
    <p:sldId id="7202" r:id="rId29"/>
    <p:sldId id="17793" r:id="rId30"/>
    <p:sldId id="17794" r:id="rId31"/>
    <p:sldId id="17795" r:id="rId32"/>
    <p:sldId id="17796" r:id="rId33"/>
    <p:sldId id="17797" r:id="rId34"/>
    <p:sldId id="17798" r:id="rId35"/>
    <p:sldId id="262" r:id="rId36"/>
    <p:sldId id="7203" r:id="rId37"/>
    <p:sldId id="8086" r:id="rId38"/>
    <p:sldId id="7204" r:id="rId39"/>
    <p:sldId id="7026" r:id="rId40"/>
    <p:sldId id="7027" r:id="rId41"/>
    <p:sldId id="7028" r:id="rId42"/>
    <p:sldId id="7205" r:id="rId43"/>
    <p:sldId id="18006" r:id="rId44"/>
    <p:sldId id="18007" r:id="rId45"/>
    <p:sldId id="18008" r:id="rId46"/>
    <p:sldId id="18009" r:id="rId47"/>
    <p:sldId id="7210" r:id="rId48"/>
    <p:sldId id="7037" r:id="rId49"/>
    <p:sldId id="7038" r:id="rId50"/>
    <p:sldId id="7211" r:id="rId51"/>
    <p:sldId id="7216" r:id="rId52"/>
    <p:sldId id="18010" r:id="rId53"/>
    <p:sldId id="18011" r:id="rId54"/>
    <p:sldId id="18012" r:id="rId55"/>
    <p:sldId id="18013" r:id="rId56"/>
    <p:sldId id="260" r:id="rId57"/>
    <p:sldId id="261" r:id="rId58"/>
    <p:sldId id="18014" r:id="rId59"/>
    <p:sldId id="263" r:id="rId60"/>
    <p:sldId id="8594" r:id="rId61"/>
    <p:sldId id="18031" r:id="rId62"/>
    <p:sldId id="18032" r:id="rId63"/>
    <p:sldId id="18033" r:id="rId64"/>
    <p:sldId id="18034" r:id="rId65"/>
    <p:sldId id="18035" r:id="rId66"/>
    <p:sldId id="18036" r:id="rId67"/>
    <p:sldId id="18037" r:id="rId68"/>
    <p:sldId id="18038" r:id="rId69"/>
    <p:sldId id="18039" r:id="rId70"/>
    <p:sldId id="264" r:id="rId71"/>
    <p:sldId id="265" r:id="rId72"/>
    <p:sldId id="7220" r:id="rId73"/>
    <p:sldId id="16416" r:id="rId74"/>
    <p:sldId id="18015" r:id="rId75"/>
    <p:sldId id="18016" r:id="rId76"/>
    <p:sldId id="7227" r:id="rId77"/>
    <p:sldId id="16693" r:id="rId78"/>
    <p:sldId id="16090" r:id="rId79"/>
    <p:sldId id="17119" r:id="rId80"/>
    <p:sldId id="17811" r:id="rId81"/>
    <p:sldId id="17005" r:id="rId82"/>
    <p:sldId id="16792" r:id="rId83"/>
    <p:sldId id="16093" r:id="rId84"/>
    <p:sldId id="16361" r:id="rId85"/>
    <p:sldId id="17860" r:id="rId86"/>
    <p:sldId id="17861" r:id="rId87"/>
    <p:sldId id="17862" r:id="rId88"/>
    <p:sldId id="17863" r:id="rId89"/>
    <p:sldId id="18017" r:id="rId90"/>
    <p:sldId id="18018" r:id="rId91"/>
    <p:sldId id="18019" r:id="rId92"/>
    <p:sldId id="18020" r:id="rId93"/>
    <p:sldId id="18021" r:id="rId94"/>
    <p:sldId id="18022" r:id="rId95"/>
    <p:sldId id="7238" r:id="rId96"/>
    <p:sldId id="18023" r:id="rId97"/>
    <p:sldId id="18024" r:id="rId98"/>
    <p:sldId id="18025" r:id="rId99"/>
    <p:sldId id="18026" r:id="rId100"/>
    <p:sldId id="18027" r:id="rId101"/>
    <p:sldId id="18028" r:id="rId102"/>
    <p:sldId id="18029" r:id="rId103"/>
    <p:sldId id="18030" r:id="rId104"/>
    <p:sldId id="7244" r:id="rId105"/>
    <p:sldId id="17818" r:id="rId106"/>
    <p:sldId id="17819" r:id="rId107"/>
    <p:sldId id="17820" r:id="rId108"/>
    <p:sldId id="17821" r:id="rId109"/>
    <p:sldId id="17822" r:id="rId110"/>
    <p:sldId id="17823" r:id="rId111"/>
    <p:sldId id="17824" r:id="rId112"/>
    <p:sldId id="17825" r:id="rId113"/>
    <p:sldId id="17826" r:id="rId114"/>
    <p:sldId id="17827" r:id="rId115"/>
    <p:sldId id="7245" r:id="rId116"/>
    <p:sldId id="7246" r:id="rId117"/>
  </p:sldIdLst>
  <p:sldSz cx="12192000" cy="6858000"/>
  <p:notesSz cx="6858000" cy="9144000"/>
  <p:defaultTextStyle>
    <a:defPPr>
      <a:defRPr lang="en-GB"/>
    </a:defPPr>
    <a:lvl1pPr algn="l" defTabSz="449059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742633" indent="-285637" algn="l" defTabSz="449059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1142522" indent="-228509" algn="l" defTabSz="449059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599520" indent="-228509" algn="l" defTabSz="449059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2056519" indent="-228509" algn="l" defTabSz="449059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5046" algn="l" defTabSz="914014" rtl="0" eaLnBrk="1" latinLnBrk="1" hangingPunct="1"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2042" algn="l" defTabSz="914014" rtl="0" eaLnBrk="1" latinLnBrk="1" hangingPunct="1"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199040" algn="l" defTabSz="914014" rtl="0" eaLnBrk="1" latinLnBrk="1" hangingPunct="1"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6039" algn="l" defTabSz="914014" rtl="0" eaLnBrk="1" latinLnBrk="1" hangingPunct="1">
      <a:defRPr b="1" kern="1200">
        <a:solidFill>
          <a:schemeClr val="bg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47" userDrawn="1">
          <p15:clr>
            <a:srgbClr val="A4A3A4"/>
          </p15:clr>
        </p15:guide>
        <p15:guide id="3" pos="7333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1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26" autoAdjust="0"/>
    <p:restoredTop sz="92346" autoAdjust="0"/>
  </p:normalViewPr>
  <p:slideViewPr>
    <p:cSldViewPr>
      <p:cViewPr varScale="1">
        <p:scale>
          <a:sx n="34" d="100"/>
          <a:sy n="34" d="100"/>
        </p:scale>
        <p:origin x="418" y="48"/>
      </p:cViewPr>
      <p:guideLst>
        <p:guide pos="347"/>
        <p:guide pos="7333"/>
        <p:guide orient="horz" pos="4020"/>
      </p:guideLst>
    </p:cSldViewPr>
  </p:slideViewPr>
  <p:outlineViewPr>
    <p:cViewPr varScale="1">
      <p:scale>
        <a:sx n="170" d="200"/>
        <a:sy n="170" d="200"/>
      </p:scale>
      <p:origin x="0" y="-1312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11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117" Type="http://schemas.openxmlformats.org/officeDocument/2006/relationships/slide" Target="slides/slide104.xml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84" Type="http://schemas.openxmlformats.org/officeDocument/2006/relationships/slide" Target="slides/slide71.xml"/><Relationship Id="rId89" Type="http://schemas.openxmlformats.org/officeDocument/2006/relationships/slide" Target="slides/slide76.xml"/><Relationship Id="rId112" Type="http://schemas.openxmlformats.org/officeDocument/2006/relationships/slide" Target="slides/slide99.xml"/><Relationship Id="rId16" Type="http://schemas.openxmlformats.org/officeDocument/2006/relationships/slide" Target="slides/slide3.xml"/><Relationship Id="rId107" Type="http://schemas.openxmlformats.org/officeDocument/2006/relationships/slide" Target="slides/slide9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102" Type="http://schemas.openxmlformats.org/officeDocument/2006/relationships/slide" Target="slides/slide89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7.xml"/><Relationship Id="rId95" Type="http://schemas.openxmlformats.org/officeDocument/2006/relationships/slide" Target="slides/slide82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113" Type="http://schemas.openxmlformats.org/officeDocument/2006/relationships/slide" Target="slides/slide100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59" Type="http://schemas.openxmlformats.org/officeDocument/2006/relationships/slide" Target="slides/slide46.xml"/><Relationship Id="rId103" Type="http://schemas.openxmlformats.org/officeDocument/2006/relationships/slide" Target="slides/slide90.xml"/><Relationship Id="rId108" Type="http://schemas.openxmlformats.org/officeDocument/2006/relationships/slide" Target="slides/slide95.xml"/><Relationship Id="rId54" Type="http://schemas.openxmlformats.org/officeDocument/2006/relationships/slide" Target="slides/slide41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91" Type="http://schemas.openxmlformats.org/officeDocument/2006/relationships/slide" Target="slides/slide78.xml"/><Relationship Id="rId96" Type="http://schemas.openxmlformats.org/officeDocument/2006/relationships/slide" Target="slides/slide8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49" Type="http://schemas.openxmlformats.org/officeDocument/2006/relationships/slide" Target="slides/slide36.xml"/><Relationship Id="rId114" Type="http://schemas.openxmlformats.org/officeDocument/2006/relationships/slide" Target="slides/slide101.xml"/><Relationship Id="rId119" Type="http://schemas.openxmlformats.org/officeDocument/2006/relationships/presProps" Target="presProps.xml"/><Relationship Id="rId44" Type="http://schemas.openxmlformats.org/officeDocument/2006/relationships/slide" Target="slides/slide31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109" Type="http://schemas.openxmlformats.org/officeDocument/2006/relationships/slide" Target="slides/slide9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97" Type="http://schemas.openxmlformats.org/officeDocument/2006/relationships/slide" Target="slides/slide84.xml"/><Relationship Id="rId104" Type="http://schemas.openxmlformats.org/officeDocument/2006/relationships/slide" Target="slides/slide91.xml"/><Relationship Id="rId12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92" Type="http://schemas.openxmlformats.org/officeDocument/2006/relationships/slide" Target="slides/slide7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4" Type="http://schemas.openxmlformats.org/officeDocument/2006/relationships/slide" Target="slides/slide11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66" Type="http://schemas.openxmlformats.org/officeDocument/2006/relationships/slide" Target="slides/slide53.xml"/><Relationship Id="rId87" Type="http://schemas.openxmlformats.org/officeDocument/2006/relationships/slide" Target="slides/slide74.xml"/><Relationship Id="rId110" Type="http://schemas.openxmlformats.org/officeDocument/2006/relationships/slide" Target="slides/slide97.xml"/><Relationship Id="rId115" Type="http://schemas.openxmlformats.org/officeDocument/2006/relationships/slide" Target="slides/slide102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56" Type="http://schemas.openxmlformats.org/officeDocument/2006/relationships/slide" Target="slides/slide43.xml"/><Relationship Id="rId77" Type="http://schemas.openxmlformats.org/officeDocument/2006/relationships/slide" Target="slides/slide64.xml"/><Relationship Id="rId100" Type="http://schemas.openxmlformats.org/officeDocument/2006/relationships/slide" Target="slides/slide87.xml"/><Relationship Id="rId105" Type="http://schemas.openxmlformats.org/officeDocument/2006/relationships/slide" Target="slides/slide9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93" Type="http://schemas.openxmlformats.org/officeDocument/2006/relationships/slide" Target="slides/slide80.xml"/><Relationship Id="rId98" Type="http://schemas.openxmlformats.org/officeDocument/2006/relationships/slide" Target="slides/slide85.xml"/><Relationship Id="rId12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2.xml"/><Relationship Id="rId46" Type="http://schemas.openxmlformats.org/officeDocument/2006/relationships/slide" Target="slides/slide33.xml"/><Relationship Id="rId67" Type="http://schemas.openxmlformats.org/officeDocument/2006/relationships/slide" Target="slides/slide54.xml"/><Relationship Id="rId116" Type="http://schemas.openxmlformats.org/officeDocument/2006/relationships/slide" Target="slides/slide10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62" Type="http://schemas.openxmlformats.org/officeDocument/2006/relationships/slide" Target="slides/slide49.xml"/><Relationship Id="rId83" Type="http://schemas.openxmlformats.org/officeDocument/2006/relationships/slide" Target="slides/slide70.xml"/><Relationship Id="rId88" Type="http://schemas.openxmlformats.org/officeDocument/2006/relationships/slide" Target="slides/slide75.xml"/><Relationship Id="rId111" Type="http://schemas.openxmlformats.org/officeDocument/2006/relationships/slide" Target="slides/slide98.xml"/><Relationship Id="rId15" Type="http://schemas.openxmlformats.org/officeDocument/2006/relationships/slide" Target="slides/slide2.xml"/><Relationship Id="rId36" Type="http://schemas.openxmlformats.org/officeDocument/2006/relationships/slide" Target="slides/slide23.xml"/><Relationship Id="rId57" Type="http://schemas.openxmlformats.org/officeDocument/2006/relationships/slide" Target="slides/slide44.xml"/><Relationship Id="rId106" Type="http://schemas.openxmlformats.org/officeDocument/2006/relationships/slide" Target="slides/slide9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52" Type="http://schemas.openxmlformats.org/officeDocument/2006/relationships/slide" Target="slides/slide39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94" Type="http://schemas.openxmlformats.org/officeDocument/2006/relationships/slide" Target="slides/slide81.xml"/><Relationship Id="rId99" Type="http://schemas.openxmlformats.org/officeDocument/2006/relationships/slide" Target="slides/slide86.xml"/><Relationship Id="rId101" Type="http://schemas.openxmlformats.org/officeDocument/2006/relationships/slide" Target="slides/slide88.xml"/><Relationship Id="rId1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1">
            <a:extLst>
              <a:ext uri="{FF2B5EF4-FFF2-40B4-BE49-F238E27FC236}">
                <a16:creationId xmlns:a16="http://schemas.microsoft.com/office/drawing/2014/main" id="{DF356027-7A69-4B02-86DC-9505E4746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83" name="AutoShape 2">
            <a:extLst>
              <a:ext uri="{FF2B5EF4-FFF2-40B4-BE49-F238E27FC236}">
                <a16:creationId xmlns:a16="http://schemas.microsoft.com/office/drawing/2014/main" id="{8DC021A0-1E36-44EA-B54B-819475DB5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84" name="AutoShape 3">
            <a:extLst>
              <a:ext uri="{FF2B5EF4-FFF2-40B4-BE49-F238E27FC236}">
                <a16:creationId xmlns:a16="http://schemas.microsoft.com/office/drawing/2014/main" id="{FD59D3EF-4331-48C4-99D7-0815EFED4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85" name="AutoShape 4">
            <a:extLst>
              <a:ext uri="{FF2B5EF4-FFF2-40B4-BE49-F238E27FC236}">
                <a16:creationId xmlns:a16="http://schemas.microsoft.com/office/drawing/2014/main" id="{EB36F169-12E6-4C13-9221-D9FE5AA7F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86" name="AutoShape 5">
            <a:extLst>
              <a:ext uri="{FF2B5EF4-FFF2-40B4-BE49-F238E27FC236}">
                <a16:creationId xmlns:a16="http://schemas.microsoft.com/office/drawing/2014/main" id="{A67CA2F3-77BE-45E0-8A5A-ACE15E89A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87" name="AutoShape 6">
            <a:extLst>
              <a:ext uri="{FF2B5EF4-FFF2-40B4-BE49-F238E27FC236}">
                <a16:creationId xmlns:a16="http://schemas.microsoft.com/office/drawing/2014/main" id="{98BCA356-F39C-4B2B-B563-C67DD8D1A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88" name="AutoShape 7">
            <a:extLst>
              <a:ext uri="{FF2B5EF4-FFF2-40B4-BE49-F238E27FC236}">
                <a16:creationId xmlns:a16="http://schemas.microsoft.com/office/drawing/2014/main" id="{30437EFA-7418-4596-81ED-1977E2507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89" name="Text Box 8">
            <a:extLst>
              <a:ext uri="{FF2B5EF4-FFF2-40B4-BE49-F238E27FC236}">
                <a16:creationId xmlns:a16="http://schemas.microsoft.com/office/drawing/2014/main" id="{52B11054-94E0-408B-8C6C-171A14739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90" name="Text Box 9">
            <a:extLst>
              <a:ext uri="{FF2B5EF4-FFF2-40B4-BE49-F238E27FC236}">
                <a16:creationId xmlns:a16="http://schemas.microsoft.com/office/drawing/2014/main" id="{A3016A53-E2BE-4F04-AF6F-EF44D6E95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68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6091" name="Rectangle 10">
            <a:extLst>
              <a:ext uri="{FF2B5EF4-FFF2-40B4-BE49-F238E27FC236}">
                <a16:creationId xmlns:a16="http://schemas.microsoft.com/office/drawing/2014/main" id="{441172D0-C52E-4B39-9110-8BAB13A9F3F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5362" cy="34178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61E92AE5-5B38-49EC-AD04-C78319D4856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ko-KR" noProof="0"/>
          </a:p>
        </p:txBody>
      </p:sp>
      <p:sp>
        <p:nvSpPr>
          <p:cNvPr id="46093" name="Text Box 12">
            <a:extLst>
              <a:ext uri="{FF2B5EF4-FFF2-40B4-BE49-F238E27FC236}">
                <a16:creationId xmlns:a16="http://schemas.microsoft.com/office/drawing/2014/main" id="{E9138007-7D5C-4600-93A1-A99D7E2C3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E85E304D-1677-419C-B452-322B54945F9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0687" cy="44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BEFFDB9-9D28-4987-BFE7-B1212549341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35259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05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633" indent="-285637" algn="l" defTabSz="44905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522" indent="-228509" algn="l" defTabSz="44905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99520" indent="-228509" algn="l" defTabSz="44905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6519" indent="-228509" algn="l" defTabSz="449059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046" algn="l" defTabSz="91401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2" algn="l" defTabSz="91401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0" algn="l" defTabSz="91401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39" algn="l" defTabSz="914014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3">
            <a:extLst>
              <a:ext uri="{FF2B5EF4-FFF2-40B4-BE49-F238E27FC236}">
                <a16:creationId xmlns:a16="http://schemas.microsoft.com/office/drawing/2014/main" id="{14742F68-9798-46F0-9A43-D948A0051DE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9886F9-E369-4E08-B3B0-53870D061759}" type="slidenum">
              <a:rPr lang="en-US" altLang="ko-KR">
                <a:latin typeface="굴림" panose="020B0600000101010101" pitchFamily="50" charset="-127"/>
              </a:rPr>
              <a:pPr>
                <a:spcBef>
                  <a:spcPct val="0"/>
                </a:spcBef>
              </a:pPr>
              <a:t>1</a:t>
            </a:fld>
            <a:endParaRPr lang="en-US" altLang="ko-KR">
              <a:latin typeface="굴림" panose="020B0600000101010101" pitchFamily="50" charset="-127"/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5DEB5A6F-B51C-4A42-8B5D-772D055EA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BDA476-A7A7-44EF-9FC3-02E3E0686658}" type="slidenum">
              <a:rPr lang="en-US" altLang="ko-KR">
                <a:latin typeface="굴림" panose="020B0600000101010101" pitchFamily="50" charset="-127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ko-KR">
              <a:latin typeface="굴림" panose="020B0600000101010101" pitchFamily="50" charset="-127"/>
            </a:endParaRPr>
          </a:p>
        </p:txBody>
      </p:sp>
      <p:sp>
        <p:nvSpPr>
          <p:cNvPr id="48132" name="Text Box 2">
            <a:extLst>
              <a:ext uri="{FF2B5EF4-FFF2-40B4-BE49-F238E27FC236}">
                <a16:creationId xmlns:a16="http://schemas.microsoft.com/office/drawing/2014/main" id="{C5A1D100-7000-4250-824F-06663EDC9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52B53E-C16A-414F-A3F9-9A8416642E8B}" type="slidenum">
              <a:rPr lang="en-US" altLang="ko-KR">
                <a:latin typeface="굴림" panose="020B0600000101010101" pitchFamily="50" charset="-127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ko-KR">
              <a:latin typeface="굴림" panose="020B0600000101010101" pitchFamily="50" charset="-127"/>
            </a:endParaRPr>
          </a:p>
        </p:txBody>
      </p:sp>
      <p:sp>
        <p:nvSpPr>
          <p:cNvPr id="48133" name="Text Box 3">
            <a:extLst>
              <a:ext uri="{FF2B5EF4-FFF2-40B4-BE49-F238E27FC236}">
                <a16:creationId xmlns:a16="http://schemas.microsoft.com/office/drawing/2014/main" id="{2197067F-CBC0-434D-8026-585FDF302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75FB847-9842-4DA1-8181-2723693F1B27}" type="slidenum">
              <a:rPr lang="en-US" altLang="ko-KR">
                <a:latin typeface="굴림" panose="020B0600000101010101" pitchFamily="50" charset="-127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ko-KR">
              <a:latin typeface="굴림" panose="020B0600000101010101" pitchFamily="50" charset="-127"/>
            </a:endParaRPr>
          </a:p>
        </p:txBody>
      </p:sp>
      <p:sp>
        <p:nvSpPr>
          <p:cNvPr id="48134" name="Text Box 4">
            <a:extLst>
              <a:ext uri="{FF2B5EF4-FFF2-40B4-BE49-F238E27FC236}">
                <a16:creationId xmlns:a16="http://schemas.microsoft.com/office/drawing/2014/main" id="{7D25F400-E84E-431E-9904-1E6371D68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48135" name="Rectangle 5">
            <a:extLst>
              <a:ext uri="{FF2B5EF4-FFF2-40B4-BE49-F238E27FC236}">
                <a16:creationId xmlns:a16="http://schemas.microsoft.com/office/drawing/2014/main" id="{BA32E029-AF11-49B6-A148-88737ECA2F1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200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>
            <a:extLst>
              <a:ext uri="{FF2B5EF4-FFF2-40B4-BE49-F238E27FC236}">
                <a16:creationId xmlns:a16="http://schemas.microsoft.com/office/drawing/2014/main" id="{D5DF1F83-AE76-A59A-317B-ADEE6EB6C5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>
            <a:extLst>
              <a:ext uri="{FF2B5EF4-FFF2-40B4-BE49-F238E27FC236}">
                <a16:creationId xmlns:a16="http://schemas.microsoft.com/office/drawing/2014/main" id="{E9573B45-44A3-225E-04AA-DE0853DC2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4100" name="슬라이드 번호 개체 틀 3">
            <a:extLst>
              <a:ext uri="{FF2B5EF4-FFF2-40B4-BE49-F238E27FC236}">
                <a16:creationId xmlns:a16="http://schemas.microsoft.com/office/drawing/2014/main" id="{398019DB-2DDA-FDD7-FEF8-C7562C30F7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6AE737-D92E-4891-9EEB-6F0404C69439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456999" indent="0" algn="ctr">
              <a:buNone/>
              <a:defRPr/>
            </a:lvl2pPr>
            <a:lvl3pPr marL="914014" indent="0" algn="ctr">
              <a:buNone/>
              <a:defRPr/>
            </a:lvl3pPr>
            <a:lvl4pPr marL="1371022" indent="0" algn="ctr">
              <a:buNone/>
              <a:defRPr/>
            </a:lvl4pPr>
            <a:lvl5pPr marL="1828029" indent="0" algn="ctr">
              <a:buNone/>
              <a:defRPr/>
            </a:lvl5pPr>
            <a:lvl6pPr marL="2285046" indent="0" algn="ctr">
              <a:buNone/>
              <a:defRPr/>
            </a:lvl6pPr>
            <a:lvl7pPr marL="2742042" indent="0" algn="ctr">
              <a:buNone/>
              <a:defRPr/>
            </a:lvl7pPr>
            <a:lvl8pPr marL="3199040" indent="0" algn="ctr">
              <a:buNone/>
              <a:defRPr/>
            </a:lvl8pPr>
            <a:lvl9pPr marL="3656039" indent="0" algn="ctr">
              <a:buNone/>
              <a:defRPr/>
            </a:lvl9pPr>
          </a:lstStyle>
          <a:p>
            <a:endParaRPr lang="ko-KR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DCD0DA3-B38E-47F0-831E-BEE37C8E2C83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4EB66-452A-4964-825C-BBF3ECB57C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5802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말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902B19-E5C3-4DEF-9ED8-C294930CBB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510" y="484876"/>
            <a:ext cx="11081649" cy="928000"/>
          </a:xfrm>
        </p:spPr>
        <p:txBody>
          <a:bodyPr anchor="t" anchorCtr="0"/>
          <a:lstStyle>
            <a:lvl1pPr algn="l">
              <a:defRPr lang="ko-KR" altLang="en-US" sz="44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</a:lstStyle>
          <a:p>
            <a:r>
              <a:rPr lang="ko-KR" altLang="en-US" dirty="0"/>
              <a:t>제목을 입력하려면 클릭하십시오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78FAC2F-CFCD-4611-988E-2529C8F337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6BB7BC2-6FD3-413B-9F73-3052F8254A9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5EA30722-A696-43C1-BF68-2BBC1CC092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5" y="1484316"/>
            <a:ext cx="11090275" cy="4897437"/>
          </a:xfrm>
        </p:spPr>
        <p:txBody>
          <a:bodyPr/>
          <a:lstStyle>
            <a:lvl1pPr marL="647728" indent="-575762" algn="l" defTabSz="449059" rtl="0" eaLnBrk="1" fontAlgn="base" hangingPunct="1">
              <a:lnSpc>
                <a:spcPct val="110000"/>
              </a:lnSpc>
              <a:spcBef>
                <a:spcPts val="1351"/>
              </a:spcBef>
              <a:spcAft>
                <a:spcPts val="24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595" algn="l"/>
                <a:tab pos="1447188" algn="l"/>
                <a:tab pos="2170782" algn="l"/>
                <a:tab pos="2894376" algn="l"/>
                <a:tab pos="3617970" algn="l"/>
                <a:tab pos="4341562" algn="l"/>
                <a:tab pos="5065147" algn="l"/>
                <a:tab pos="5788750" algn="l"/>
                <a:tab pos="6512335" algn="l"/>
                <a:tab pos="7235938" algn="l"/>
                <a:tab pos="7959522" algn="l"/>
              </a:tabLst>
              <a:defRPr lang="ko-KR" altLang="en-US" sz="4000" b="1" kern="1200" dirty="0" smtClean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ko-KR" altLang="en-US" dirty="0"/>
              <a:t>말씀을 입력하려면 클릭하십시오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341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77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99" indent="0" algn="ctr">
              <a:buNone/>
              <a:defRPr sz="2000"/>
            </a:lvl2pPr>
            <a:lvl3pPr marL="914014" indent="0" algn="ctr">
              <a:buNone/>
              <a:defRPr sz="1900"/>
            </a:lvl3pPr>
            <a:lvl4pPr marL="1371022" indent="0" algn="ctr">
              <a:buNone/>
              <a:defRPr sz="1600"/>
            </a:lvl4pPr>
            <a:lvl5pPr marL="1828029" indent="0" algn="ctr">
              <a:buNone/>
              <a:defRPr sz="1600"/>
            </a:lvl5pPr>
            <a:lvl6pPr marL="2285046" indent="0" algn="ctr">
              <a:buNone/>
              <a:defRPr sz="1600"/>
            </a:lvl6pPr>
            <a:lvl7pPr marL="2742042" indent="0" algn="ctr">
              <a:buNone/>
              <a:defRPr sz="1600"/>
            </a:lvl7pPr>
            <a:lvl8pPr marL="3199040" indent="0" algn="ctr">
              <a:buNone/>
              <a:defRPr sz="1600"/>
            </a:lvl8pPr>
            <a:lvl9pPr marL="3656039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B30F-86EF-49B7-8531-B0291606FAD3}" type="datetimeFigureOut">
              <a:rPr lang="ko-KR" altLang="en-US" smtClean="0"/>
              <a:t>2026-06-13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CA0FB-5105-40CF-A356-6DB162BD52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4129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132111-02AD-752E-88AB-46FA71A3FC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B637A4-18C3-861F-8139-6978B3F564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E30E7E-F1D1-BDF4-C9D5-056EB52DB3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9CF3F-3073-46B6-9E75-4658D53072F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4431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574855-262F-64BD-7B94-25A9B9948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2E80E6-D47F-7B56-2F2F-EA9CB6EFE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BE910C-C76B-CA66-1AB5-3C6F722ACC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E7237-F0AE-4244-B3A8-F37EA81428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50946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E87F23-F2EA-D067-7950-FA822FEE34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6169A4-44A0-7EA3-A88A-09C79FB44A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3AF8FB-150E-46DE-8B68-282EB41AA1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7492D-EF7A-4A7F-99F1-70FAD7AD84C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26902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AACDA3-981E-16F8-C97E-655264B1A8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3CC658-4CFF-A46F-7A87-5377EEB2C9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A30B23-045C-54AB-85C8-BEC769FEC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953BA-2ED8-4B44-8C32-E11B5C525D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057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789DF2-552B-2AA6-7460-8DD128F3F4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42FE33-ADB2-6675-D72F-500D68FB4E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D518D1-D97F-9E70-F025-DA722B1798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79769-7565-4F4C-BF48-8253354C6D7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1016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440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63806DE-0DC0-485B-BBC7-4DAE0DE4C16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E912F-1268-4A09-826C-9B162B09D42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81852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백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480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298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5805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5630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7466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4895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5265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6068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8308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46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99" indent="0">
              <a:buNone/>
              <a:defRPr sz="1900"/>
            </a:lvl2pPr>
            <a:lvl3pPr marL="914014" indent="0">
              <a:buNone/>
              <a:defRPr sz="1600"/>
            </a:lvl3pPr>
            <a:lvl4pPr marL="1371022" indent="0">
              <a:buNone/>
              <a:defRPr sz="1500"/>
            </a:lvl4pPr>
            <a:lvl5pPr marL="1828029" indent="0">
              <a:buNone/>
              <a:defRPr sz="1500"/>
            </a:lvl5pPr>
            <a:lvl6pPr marL="2285046" indent="0">
              <a:buNone/>
              <a:defRPr sz="1500"/>
            </a:lvl6pPr>
            <a:lvl7pPr marL="2742042" indent="0">
              <a:buNone/>
              <a:defRPr sz="1500"/>
            </a:lvl7pPr>
            <a:lvl8pPr marL="3199040" indent="0">
              <a:buNone/>
              <a:defRPr sz="1500"/>
            </a:lvl8pPr>
            <a:lvl9pPr marL="3656039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8B24A17-917E-489E-8F3B-3D2AB001731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B5ABE-13A2-42E6-90BF-BB8179AE2AA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2722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0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9240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C5905A-7EB8-9032-B0F7-519E5A73F3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44B8E0-A698-D43A-33B3-15AA3D4BEB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DE8AAB-E3C8-AF9E-5DE5-3F205AF82A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DEA59-DA09-4EE2-BAC8-A9D4666A164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586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76333" cy="4514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89133" y="1600201"/>
            <a:ext cx="5378451" cy="4514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0714C6-7216-49BE-8CB5-6BC025968B1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03DB4-DE22-4611-A45F-F2E5AC414E0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6990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9" indent="0">
              <a:buNone/>
              <a:defRPr sz="2000" b="1"/>
            </a:lvl2pPr>
            <a:lvl3pPr marL="914014" indent="0">
              <a:buNone/>
              <a:defRPr sz="1900" b="1"/>
            </a:lvl3pPr>
            <a:lvl4pPr marL="1371022" indent="0">
              <a:buNone/>
              <a:defRPr sz="1600" b="1"/>
            </a:lvl4pPr>
            <a:lvl5pPr marL="1828029" indent="0">
              <a:buNone/>
              <a:defRPr sz="1600" b="1"/>
            </a:lvl5pPr>
            <a:lvl6pPr marL="2285046" indent="0">
              <a:buNone/>
              <a:defRPr sz="1600" b="1"/>
            </a:lvl6pPr>
            <a:lvl7pPr marL="2742042" indent="0">
              <a:buNone/>
              <a:defRPr sz="1600" b="1"/>
            </a:lvl7pPr>
            <a:lvl8pPr marL="3199040" indent="0">
              <a:buNone/>
              <a:defRPr sz="1600" b="1"/>
            </a:lvl8pPr>
            <a:lvl9pPr marL="365603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9" indent="0">
              <a:buNone/>
              <a:defRPr sz="2000" b="1"/>
            </a:lvl2pPr>
            <a:lvl3pPr marL="914014" indent="0">
              <a:buNone/>
              <a:defRPr sz="1900" b="1"/>
            </a:lvl3pPr>
            <a:lvl4pPr marL="1371022" indent="0">
              <a:buNone/>
              <a:defRPr sz="1600" b="1"/>
            </a:lvl4pPr>
            <a:lvl5pPr marL="1828029" indent="0">
              <a:buNone/>
              <a:defRPr sz="1600" b="1"/>
            </a:lvl5pPr>
            <a:lvl6pPr marL="2285046" indent="0">
              <a:buNone/>
              <a:defRPr sz="1600" b="1"/>
            </a:lvl6pPr>
            <a:lvl7pPr marL="2742042" indent="0">
              <a:buNone/>
              <a:defRPr sz="1600" b="1"/>
            </a:lvl7pPr>
            <a:lvl8pPr marL="3199040" indent="0">
              <a:buNone/>
              <a:defRPr sz="1600" b="1"/>
            </a:lvl8pPr>
            <a:lvl9pPr marL="365603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5D357B-0CAB-4C17-9C4E-BA2ACEC05E1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7F10D-1F5E-4D32-93D9-816EF16E5A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7038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BB04631-499B-46E8-9A2A-FBE16E225C8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9F122-AE02-47C8-B5A3-A17915B0942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4162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6EE23A8-78F5-4192-BD6B-BFF167A01F8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CE1B7-FD6C-485C-A284-617D8A51FF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5088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902B19-E5C3-4DEF-9ED8-C294930CBB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85" y="1196975"/>
            <a:ext cx="11081649" cy="1295400"/>
          </a:xfrm>
        </p:spPr>
        <p:txBody>
          <a:bodyPr anchor="ctr" anchorCtr="0"/>
          <a:lstStyle>
            <a:lvl1pPr algn="ctr">
              <a:defRPr lang="ko-KR" altLang="en-US" sz="80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</a:lstStyle>
          <a:p>
            <a:r>
              <a:rPr lang="ko-KR" altLang="en-US" dirty="0"/>
              <a:t>제목 </a:t>
            </a:r>
            <a:r>
              <a:rPr lang="ko-KR" altLang="en-US" dirty="0" err="1"/>
              <a:t>입력시</a:t>
            </a:r>
            <a:r>
              <a:rPr lang="ko-KR" altLang="en-US" dirty="0"/>
              <a:t> 클릭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78FAC2F-CFCD-4611-988E-2529C8F337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6BB7BC2-6FD3-413B-9F73-3052F8254A9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BBA93916-15C9-4612-B96C-E9105016CF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9512" y="3438941"/>
            <a:ext cx="11081649" cy="710787"/>
          </a:xfrm>
        </p:spPr>
        <p:txBody>
          <a:bodyPr anchor="ctr" anchorCtr="0"/>
          <a:lstStyle>
            <a:lvl1pPr marL="71977" indent="0" algn="ctr" defTabSz="449059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595" algn="l"/>
                <a:tab pos="1447188" algn="l"/>
                <a:tab pos="2170782" algn="l"/>
                <a:tab pos="2894376" algn="l"/>
                <a:tab pos="3617970" algn="l"/>
                <a:tab pos="4341562" algn="l"/>
                <a:tab pos="5065147" algn="l"/>
                <a:tab pos="5788750" algn="l"/>
                <a:tab pos="6512335" algn="l"/>
              </a:tabLst>
              <a:defRPr lang="ko-KR" altLang="en-US" sz="40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 marL="456999" indent="0" algn="ctr">
              <a:buNone/>
              <a:defRPr/>
            </a:lvl2pPr>
            <a:lvl3pPr marL="914014" indent="0" algn="ctr">
              <a:buNone/>
              <a:defRPr/>
            </a:lvl3pPr>
            <a:lvl4pPr marL="1371022" indent="0" algn="ctr">
              <a:buNone/>
              <a:defRPr/>
            </a:lvl4pPr>
            <a:lvl5pPr marL="1828029" indent="0" algn="ctr">
              <a:buNone/>
              <a:defRPr/>
            </a:lvl5pPr>
            <a:lvl6pPr marL="2285046" indent="0" algn="ctr">
              <a:buNone/>
              <a:defRPr/>
            </a:lvl6pPr>
            <a:lvl7pPr marL="2742042" indent="0" algn="ctr">
              <a:buNone/>
              <a:defRPr/>
            </a:lvl7pPr>
            <a:lvl8pPr marL="3199040" indent="0" algn="ctr">
              <a:buNone/>
              <a:defRPr/>
            </a:lvl8pPr>
            <a:lvl9pPr marL="3656039" indent="0" algn="ctr">
              <a:buNone/>
              <a:defRPr/>
            </a:lvl9pPr>
          </a:lstStyle>
          <a:p>
            <a:r>
              <a:rPr lang="ko-KR" altLang="en-US" dirty="0"/>
              <a:t>부제목 </a:t>
            </a:r>
            <a:r>
              <a:rPr lang="ko-KR" altLang="en-US" dirty="0" err="1"/>
              <a:t>입력시</a:t>
            </a:r>
            <a:r>
              <a:rPr lang="ko-KR" altLang="en-US" dirty="0"/>
              <a:t> 클릭</a:t>
            </a:r>
          </a:p>
        </p:txBody>
      </p:sp>
      <p:sp>
        <p:nvSpPr>
          <p:cNvPr id="8" name="텍스트 개체 틀 4">
            <a:extLst>
              <a:ext uri="{FF2B5EF4-FFF2-40B4-BE49-F238E27FC236}">
                <a16:creationId xmlns:a16="http://schemas.microsoft.com/office/drawing/2014/main" id="{EACF2EDC-20BF-42D1-AD1C-1862009A4E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237" y="5516563"/>
            <a:ext cx="11090275" cy="865188"/>
          </a:xfrm>
        </p:spPr>
        <p:txBody>
          <a:bodyPr/>
          <a:lstStyle>
            <a:lvl1pPr marL="0" indent="0" algn="ctr" defTabSz="449059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471" algn="l"/>
                <a:tab pos="896564" algn="l"/>
                <a:tab pos="1345633" algn="l"/>
                <a:tab pos="1794714" algn="l"/>
                <a:tab pos="2243773" algn="l"/>
                <a:tab pos="2692835" algn="l"/>
                <a:tab pos="3141913" algn="l"/>
                <a:tab pos="3590994" algn="l"/>
                <a:tab pos="4040074" algn="l"/>
                <a:tab pos="4489134" algn="l"/>
                <a:tab pos="4938195" algn="l"/>
                <a:tab pos="5387273" algn="l"/>
                <a:tab pos="5836343" algn="l"/>
                <a:tab pos="6285422" algn="l"/>
                <a:tab pos="6734494" algn="l"/>
                <a:tab pos="7183555" algn="l"/>
                <a:tab pos="7632633" algn="l"/>
                <a:tab pos="8081705" algn="l"/>
                <a:tab pos="8530773" algn="l"/>
                <a:tab pos="8979854" algn="l"/>
              </a:tabLst>
              <a:defRPr lang="ko-KR" altLang="en-US" sz="5100" b="1" kern="1200" dirty="0" smtClean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9383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_일어서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902B19-E5C3-4DEF-9ED8-C294930CBB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85" y="1196975"/>
            <a:ext cx="11081649" cy="1295400"/>
          </a:xfrm>
        </p:spPr>
        <p:txBody>
          <a:bodyPr anchor="ctr" anchorCtr="0"/>
          <a:lstStyle>
            <a:lvl1pPr algn="ctr">
              <a:defRPr lang="ko-KR" altLang="en-US" sz="80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</a:lstStyle>
          <a:p>
            <a:r>
              <a:rPr lang="ko-KR" altLang="en-US" dirty="0"/>
              <a:t>제목 </a:t>
            </a:r>
            <a:r>
              <a:rPr lang="ko-KR" altLang="en-US" dirty="0" err="1"/>
              <a:t>입력시</a:t>
            </a:r>
            <a:r>
              <a:rPr lang="ko-KR" altLang="en-US" dirty="0"/>
              <a:t> 클릭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78FAC2F-CFCD-4611-988E-2529C8F337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6BB7BC2-6FD3-413B-9F73-3052F8254A9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BBA93916-15C9-4612-B96C-E9105016CF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9512" y="3438941"/>
            <a:ext cx="11081649" cy="710787"/>
          </a:xfrm>
        </p:spPr>
        <p:txBody>
          <a:bodyPr anchor="ctr" anchorCtr="0"/>
          <a:lstStyle>
            <a:lvl1pPr marL="71977" indent="0" algn="ctr" defTabSz="449059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595" algn="l"/>
                <a:tab pos="1447188" algn="l"/>
                <a:tab pos="2170782" algn="l"/>
                <a:tab pos="2894376" algn="l"/>
                <a:tab pos="3617970" algn="l"/>
                <a:tab pos="4341562" algn="l"/>
                <a:tab pos="5065147" algn="l"/>
                <a:tab pos="5788750" algn="l"/>
                <a:tab pos="6512335" algn="l"/>
              </a:tabLst>
              <a:defRPr lang="ko-KR" altLang="en-US" sz="40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 marL="456999" indent="0" algn="ctr">
              <a:buNone/>
              <a:defRPr/>
            </a:lvl2pPr>
            <a:lvl3pPr marL="914014" indent="0" algn="ctr">
              <a:buNone/>
              <a:defRPr/>
            </a:lvl3pPr>
            <a:lvl4pPr marL="1371022" indent="0" algn="ctr">
              <a:buNone/>
              <a:defRPr/>
            </a:lvl4pPr>
            <a:lvl5pPr marL="1828029" indent="0" algn="ctr">
              <a:buNone/>
              <a:defRPr/>
            </a:lvl5pPr>
            <a:lvl6pPr marL="2285046" indent="0" algn="ctr">
              <a:buNone/>
              <a:defRPr/>
            </a:lvl6pPr>
            <a:lvl7pPr marL="2742042" indent="0" algn="ctr">
              <a:buNone/>
              <a:defRPr/>
            </a:lvl7pPr>
            <a:lvl8pPr marL="3199040" indent="0" algn="ctr">
              <a:buNone/>
              <a:defRPr/>
            </a:lvl8pPr>
            <a:lvl9pPr marL="3656039" indent="0" algn="ctr">
              <a:buNone/>
              <a:defRPr/>
            </a:lvl9pPr>
          </a:lstStyle>
          <a:p>
            <a:r>
              <a:rPr lang="ko-KR" altLang="en-US" dirty="0"/>
              <a:t>부제목 </a:t>
            </a:r>
            <a:r>
              <a:rPr lang="ko-KR" altLang="en-US" dirty="0" err="1"/>
              <a:t>입력시</a:t>
            </a:r>
            <a:r>
              <a:rPr lang="ko-KR" altLang="en-US" dirty="0"/>
              <a:t> 클릭</a:t>
            </a:r>
          </a:p>
        </p:txBody>
      </p:sp>
      <p:sp>
        <p:nvSpPr>
          <p:cNvPr id="8" name="텍스트 개체 틀 4">
            <a:extLst>
              <a:ext uri="{FF2B5EF4-FFF2-40B4-BE49-F238E27FC236}">
                <a16:creationId xmlns:a16="http://schemas.microsoft.com/office/drawing/2014/main" id="{EACF2EDC-20BF-42D1-AD1C-1862009A4E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237" y="5516563"/>
            <a:ext cx="11090275" cy="865188"/>
          </a:xfrm>
        </p:spPr>
        <p:txBody>
          <a:bodyPr/>
          <a:lstStyle>
            <a:lvl1pPr marL="0" indent="0" algn="ctr" defTabSz="449059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471" algn="l"/>
                <a:tab pos="896564" algn="l"/>
                <a:tab pos="1345633" algn="l"/>
                <a:tab pos="1794714" algn="l"/>
                <a:tab pos="2243773" algn="l"/>
                <a:tab pos="2692835" algn="l"/>
                <a:tab pos="3141913" algn="l"/>
                <a:tab pos="3590994" algn="l"/>
                <a:tab pos="4040074" algn="l"/>
                <a:tab pos="4489134" algn="l"/>
                <a:tab pos="4938195" algn="l"/>
                <a:tab pos="5387273" algn="l"/>
                <a:tab pos="5836343" algn="l"/>
                <a:tab pos="6285422" algn="l"/>
                <a:tab pos="6734494" algn="l"/>
                <a:tab pos="7183555" algn="l"/>
                <a:tab pos="7632633" algn="l"/>
                <a:tab pos="8081705" algn="l"/>
                <a:tab pos="8530773" algn="l"/>
                <a:tab pos="8979854" algn="l"/>
              </a:tabLst>
              <a:defRPr lang="ko-KR" altLang="en-US" sz="5100" b="1" kern="1200" dirty="0" smtClean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E30E60-7AC5-4238-BE84-D65D1BCF7A3A}"/>
              </a:ext>
            </a:extLst>
          </p:cNvPr>
          <p:cNvSpPr txBox="1"/>
          <p:nvPr userDrawn="1"/>
        </p:nvSpPr>
        <p:spPr>
          <a:xfrm>
            <a:off x="559489" y="4287563"/>
            <a:ext cx="11090275" cy="584775"/>
          </a:xfrm>
          <a:prstGeom prst="rect">
            <a:avLst/>
          </a:prstGeom>
          <a:noFill/>
        </p:spPr>
        <p:txBody>
          <a:bodyPr wrap="square" lIns="91406" tIns="45718" rIns="91406" bIns="45718" rtlCol="0">
            <a:spAutoFit/>
          </a:bodyPr>
          <a:lstStyle/>
          <a:p>
            <a:pPr marL="342762" indent="-342762" algn="ctr" defTabSz="449059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ko-KR" sz="32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rPr>
              <a:t>( </a:t>
            </a:r>
            <a:r>
              <a:rPr lang="ko-KR" altLang="en-US" sz="32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rPr>
              <a:t>모두 자리에서 일어서 주세요</a:t>
            </a:r>
            <a:r>
              <a:rPr lang="en-US" altLang="ko-KR" sz="3200" b="1" kern="1200" dirty="0">
                <a:solidFill>
                  <a:srgbClr val="FFFFFF"/>
                </a:solidFill>
                <a:latin typeface="a아메리카노L" panose="02020600000000000000" pitchFamily="18" charset="-127"/>
                <a:ea typeface="a아메리카노L" panose="02020600000000000000" pitchFamily="18" charset="-127"/>
                <a:cs typeface="+mn-cs"/>
              </a:rPr>
              <a:t>. )</a:t>
            </a:r>
          </a:p>
        </p:txBody>
      </p:sp>
    </p:spTree>
    <p:extLst>
      <p:ext uri="{BB962C8B-B14F-4D97-AF65-F5344CB8AC3E}">
        <p14:creationId xmlns:p14="http://schemas.microsoft.com/office/powerpoint/2010/main" val="3961347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5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D5D39A5-D710-484C-9B82-93CDD42BC8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8588"/>
            <a:ext cx="10957984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966" tIns="46777" rIns="89966" bIns="467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GB"/>
              <a:t>제목 텍스트의 서식을 편집하려면 클릭하십시오</a:t>
            </a:r>
            <a:r>
              <a:rPr lang="en-GB" altLang="ko-KR"/>
              <a:t>.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7398FA07-7335-4ADD-B26D-5004FBDA7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57984" cy="451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966" tIns="46777" rIns="89966" bIns="46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GB"/>
              <a:t>아웃라인 텍스트의 서식을 편집하려면 클릭하십시오</a:t>
            </a:r>
          </a:p>
          <a:p>
            <a:pPr lvl="1"/>
            <a:r>
              <a:rPr lang="en-GB" altLang="ko-KR"/>
              <a:t>2</a:t>
            </a:r>
            <a:r>
              <a:rPr lang="ko-KR" altLang="en-GB"/>
              <a:t>번째 아웃라인</a:t>
            </a:r>
          </a:p>
          <a:p>
            <a:pPr lvl="2"/>
            <a:r>
              <a:rPr lang="en-GB" altLang="ko-KR"/>
              <a:t>3</a:t>
            </a:r>
            <a:r>
              <a:rPr lang="ko-KR" altLang="en-GB"/>
              <a:t>번째 아웃라인</a:t>
            </a:r>
          </a:p>
          <a:p>
            <a:pPr lvl="3"/>
            <a:r>
              <a:rPr lang="en-GB" altLang="ko-KR"/>
              <a:t>4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5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6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7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8</a:t>
            </a:r>
            <a:r>
              <a:rPr lang="ko-KR" altLang="en-GB"/>
              <a:t>번째 아웃라인</a:t>
            </a:r>
          </a:p>
          <a:p>
            <a:pPr lvl="4"/>
            <a:r>
              <a:rPr lang="en-GB" altLang="ko-KR"/>
              <a:t>9</a:t>
            </a:r>
            <a:r>
              <a:rPr lang="ko-KR" altLang="en-GB"/>
              <a:t>번째 아웃라인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910BF0C6-7A25-4C62-942F-73848C294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6" tIns="45718" rIns="91406" bIns="4571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3EAC2778-53A9-4539-804F-93DBBF6E9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6" tIns="45718" rIns="91406" bIns="45718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ko-KR" alt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AF4F402-7174-4BA6-AD1F-7553A3F0808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245225"/>
            <a:ext cx="2829984" cy="4651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66" tIns="46777" rIns="89966" bIns="467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471" algn="l"/>
                <a:tab pos="896564" algn="l"/>
                <a:tab pos="1345633" algn="l"/>
                <a:tab pos="1794714" algn="l"/>
                <a:tab pos="2243773" algn="l"/>
                <a:tab pos="2692835" algn="l"/>
                <a:tab pos="3141913" algn="l"/>
                <a:tab pos="3590994" algn="l"/>
                <a:tab pos="4040074" algn="l"/>
                <a:tab pos="4489134" algn="l"/>
                <a:tab pos="4938195" algn="l"/>
                <a:tab pos="5387273" algn="l"/>
                <a:tab pos="5836343" algn="l"/>
                <a:tab pos="6285422" algn="l"/>
                <a:tab pos="6734494" algn="l"/>
                <a:tab pos="7183555" algn="l"/>
                <a:tab pos="7632633" algn="l"/>
                <a:tab pos="8081705" algn="l"/>
                <a:tab pos="8530773" algn="l"/>
                <a:tab pos="8979854" algn="l"/>
              </a:tabLst>
              <a:defRPr sz="15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6BB7BC2-6FD3-413B-9F73-3052F8254A9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14" r:id="rId1"/>
    <p:sldLayoutId id="2147488215" r:id="rId2"/>
    <p:sldLayoutId id="2147488216" r:id="rId3"/>
    <p:sldLayoutId id="2147488217" r:id="rId4"/>
    <p:sldLayoutId id="2147488218" r:id="rId5"/>
    <p:sldLayoutId id="2147488219" r:id="rId6"/>
    <p:sldLayoutId id="2147488220" r:id="rId7"/>
    <p:sldLayoutId id="2147489952" r:id="rId8"/>
    <p:sldLayoutId id="2147489967" r:id="rId9"/>
    <p:sldLayoutId id="2147489951" r:id="rId10"/>
  </p:sldLayoutIdLst>
  <p:txStyles>
    <p:titleStyle>
      <a:lvl1pPr algn="ctr" defTabSz="4490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0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2pPr>
      <a:lvl3pPr algn="ctr" defTabSz="4490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3pPr>
      <a:lvl4pPr algn="ctr" defTabSz="4490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4pPr>
      <a:lvl5pPr algn="ctr" defTabSz="4490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5pPr>
      <a:lvl6pPr marL="2513534" indent="-228509" algn="ctr" defTabSz="4490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6pPr>
      <a:lvl7pPr marL="2970542" indent="-228509" algn="ctr" defTabSz="4490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7pPr>
      <a:lvl8pPr marL="3427549" indent="-228509" algn="ctr" defTabSz="4490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8pPr>
      <a:lvl9pPr marL="3884566" indent="-228509" algn="ctr" defTabSz="44905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굴림" pitchFamily="48" charset="-127"/>
          <a:ea typeface="a아메리카노L" pitchFamily="16" charset="-127"/>
        </a:defRPr>
      </a:lvl9pPr>
    </p:titleStyle>
    <p:bodyStyle>
      <a:lvl1pPr marL="342762" indent="-342762" algn="l" defTabSz="449059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633" indent="-285637" algn="l" defTabSz="449059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2522" indent="-228509" algn="l" defTabSz="449059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599520" indent="-228509" algn="l" defTabSz="449059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6519" indent="-228509" algn="l" defTabSz="449059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3534" indent="-228509" algn="l" defTabSz="449059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0542" indent="-228509" algn="l" defTabSz="449059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7549" indent="-228509" algn="l" defTabSz="449059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4566" indent="-228509" algn="l" defTabSz="449059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9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4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2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9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46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42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0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39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3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67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36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69" r:id="rId1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2B8A-64A3-4C50-A4D1-9118E5C0DE15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680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71" r:id="rId1"/>
    <p:sldLayoutId id="2147493072" r:id="rId2"/>
    <p:sldLayoutId id="2147493073" r:id="rId3"/>
    <p:sldLayoutId id="2147493074" r:id="rId4"/>
    <p:sldLayoutId id="2147493075" r:id="rId5"/>
    <p:sldLayoutId id="2147493076" r:id="rId6"/>
    <p:sldLayoutId id="2147493077" r:id="rId7"/>
    <p:sldLayoutId id="2147493078" r:id="rId8"/>
    <p:sldLayoutId id="2147493079" r:id="rId9"/>
    <p:sldLayoutId id="2147493080" r:id="rId10"/>
    <p:sldLayoutId id="214749308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FD2D2BF-639C-4014-36D4-8F42DFCFE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EE9181F-AE0D-6A60-9328-05FCBAF750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CE87C7-DF10-583D-23E1-5270F53328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E3630D3-CD70-CDF9-FD41-0FC4D6DE7E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6BC8E2E-ADD7-B077-C68E-7BACAD67FC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>
              <a:defRPr/>
            </a:pPr>
            <a:fld id="{A97A29FC-0BF5-4716-BAD7-6922F978581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1446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83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8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3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56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754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91" indent="-34289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AE81-D99D-4C68-B092-D3A7C0A18D9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2026-06-13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4B452-1986-43B8-97FE-7BA65AC01D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0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772" r:id="rId1"/>
  </p:sldLayoutIdLst>
  <p:txStyles>
    <p:titleStyle>
      <a:lvl1pPr algn="ctr" defTabSz="914014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2" indent="-342762" algn="l" defTabSz="914014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33" indent="-285637" algn="l" defTabSz="914014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22" indent="-228509" algn="l" defTabSz="914014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20" indent="-228509" algn="l" defTabSz="914014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19" indent="-228509" algn="l" defTabSz="914014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34" indent="-228509" algn="l" defTabSz="91401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42" indent="-228509" algn="l" defTabSz="91401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49" indent="-228509" algn="l" defTabSz="91401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66" indent="-228509" algn="l" defTabSz="91401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9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4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2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9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46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42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0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39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BB7BC2-6FD3-413B-9F73-3052F8254A93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806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844" r:id="rId1"/>
  </p:sldLayoutIdLst>
  <p:txStyles>
    <p:titleStyle>
      <a:lvl1pPr algn="l" defTabSz="914014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09" indent="-228509" algn="l" defTabSz="914014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26" indent="-228509" algn="l" defTabSz="91401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22" indent="-228509" algn="l" defTabSz="91401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20" indent="-228509" algn="l" defTabSz="91401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19" indent="-228509" algn="l" defTabSz="91401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34" indent="-228509" algn="l" defTabSz="91401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42" indent="-228509" algn="l" defTabSz="91401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49" indent="-228509" algn="l" defTabSz="91401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66" indent="-228509" algn="l" defTabSz="91401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9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14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22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29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46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42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0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39" algn="l" defTabSz="914014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E1FAF5D-0028-F55F-AE7D-BCD44EC80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09F26C-E47F-AC01-F3FF-8B8A89C8C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88AE022-9D0B-E472-3817-659DAD028C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43E8293-A9E0-7DBF-88B2-338A5C32BB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5FD2503-F9E4-1C11-39C6-62360F576A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867" smtClean="0"/>
            </a:lvl1pPr>
          </a:lstStyle>
          <a:p>
            <a:pPr>
              <a:defRPr/>
            </a:pPr>
            <a:fld id="{72AE9ADC-0F6D-4BFD-9EFC-73A9BD159AF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2084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04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B13577B-0B91-33EE-D412-D07C8E7DE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35FAD92-7CDC-F6D7-BD95-13D6889D0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87CABC8-B333-CC88-023E-E387128D8C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867">
                <a:solidFill>
                  <a:srgbClr val="000000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128DFB-6C1F-5490-928B-F987F5C6BE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867">
                <a:solidFill>
                  <a:srgbClr val="000000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42AE7D6-B88B-24CD-2957-F9635688D6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867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E23C4F3-0594-47E0-B305-417369B83A4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508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06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1F20CDA-FE45-108D-1AC3-CAF7E792C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2E1158-E61B-7652-9166-47651ECB6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905BBB1-AA03-58F2-F429-F51CBAD653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106E754-8B0A-9E2B-7D86-306B14859A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E6E634-2ECB-0123-3522-4984500ED6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333" smtClean="0"/>
            </a:lvl1pPr>
          </a:lstStyle>
          <a:p>
            <a:pPr>
              <a:defRPr/>
            </a:pPr>
            <a:fld id="{B6B2319B-1241-427D-A869-F96D9AC88B6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053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14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8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3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56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754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91" indent="-34289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C546BCF-792A-2D4A-E300-57C1C0DB6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F7ABE99-19E6-D6AC-E6FD-A2B943D50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4DF7E06-6BCC-FFD0-85F4-DEECFBF09B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solidFill>
                  <a:srgbClr val="000000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F03213B-0F5E-9CFE-77B5-0FF36E77D2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rgbClr val="000000"/>
                </a:solidFill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0266C8B-B39C-3F6E-5F09-7C28EE5BD5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333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5886C21-E4A0-4E7A-A375-CE97ED6F99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293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16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8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3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56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754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91" indent="-34289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0EBB2BE-27B8-CBD3-0D2F-356773D50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0AD84B3-5C82-1E84-DAB9-E4028C0A33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CB3A2C0-BDC0-0FD0-397E-CD94652C9A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B1E815E-AFAC-823D-4504-2DA0E50FD0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867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1CE1DAE-477B-D90B-B300-40B4B5A6B04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867" smtClean="0"/>
            </a:lvl1pPr>
          </a:lstStyle>
          <a:p>
            <a:pPr>
              <a:defRPr/>
            </a:pPr>
            <a:fld id="{5719F99D-97B3-4AF1-B67E-480235AD758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223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63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867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33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667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39185" y="6359526"/>
            <a:ext cx="68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8419669F-BE94-094B-AB59-1A4EB6DBA9F1}" type="slidenum">
              <a:rPr lang="en-US" altLang="ko-KR" sz="2000" b="1">
                <a:solidFill>
                  <a:srgbClr val="FFFFFF"/>
                </a:solidFill>
                <a:latin typeface="Times New Roman" charset="0"/>
              </a:rPr>
              <a:pPr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charset="0"/>
              </a:rPr>
              <a:t>/5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39185" y="6359526"/>
            <a:ext cx="68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8419669F-BE94-094B-AB59-1A4EB6DBA9F1}" type="slidenum">
              <a:rPr lang="en-US" altLang="ko-KR" sz="2000" b="1">
                <a:solidFill>
                  <a:srgbClr val="FFFFFF"/>
                </a:solidFill>
                <a:latin typeface="Times New Roman" charset="0"/>
              </a:rPr>
              <a:pPr/>
              <a:t>‹#›</a:t>
            </a:fld>
            <a:r>
              <a:rPr lang="en-US" altLang="ko-KR" sz="2000" b="1">
                <a:solidFill>
                  <a:srgbClr val="FFFFFF"/>
                </a:solidFill>
                <a:latin typeface="Times New Roman" charset="0"/>
              </a:rPr>
              <a:t>/5</a:t>
            </a:r>
          </a:p>
        </p:txBody>
      </p:sp>
      <p:sp>
        <p:nvSpPr>
          <p:cNvPr id="4" name="Oval 7"/>
          <p:cNvSpPr>
            <a:spLocks noChangeArrowheads="1"/>
          </p:cNvSpPr>
          <p:nvPr userDrawn="1"/>
        </p:nvSpPr>
        <p:spPr bwMode="auto">
          <a:xfrm>
            <a:off x="0" y="6308725"/>
            <a:ext cx="1824038" cy="504825"/>
          </a:xfrm>
          <a:prstGeom prst="ellipse">
            <a:avLst/>
          </a:prstGeom>
          <a:gradFill rotWithShape="1">
            <a:gsLst>
              <a:gs pos="0">
                <a:srgbClr val="003300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hangingPunct="1">
              <a:defRPr/>
            </a:pPr>
            <a:fld id="{5678BF07-95F0-B14E-8203-FA7832D3D62A}" type="slidenum">
              <a:rPr lang="en-US" altLang="ko-KR" sz="2200" b="1" smtClean="0">
                <a:solidFill>
                  <a:schemeClr val="bg1"/>
                </a:solidFill>
                <a:latin typeface="Times New Roman" charset="0"/>
                <a:ea typeface="바탕체" charset="-127"/>
              </a:rPr>
              <a:pPr algn="ctr" eaLnBrk="1" hangingPunct="1">
                <a:defRPr/>
              </a:pPr>
              <a:t>‹#›</a:t>
            </a:fld>
            <a:r>
              <a:rPr lang="en-US" altLang="ko-KR" sz="2200" b="1">
                <a:solidFill>
                  <a:schemeClr val="bg1"/>
                </a:solidFill>
                <a:latin typeface="Times New Roman" charset="0"/>
                <a:ea typeface="바탕체" charset="-127"/>
              </a:rPr>
              <a:t>/7</a:t>
            </a:r>
          </a:p>
        </p:txBody>
      </p:sp>
    </p:spTree>
    <p:extLst>
      <p:ext uri="{BB962C8B-B14F-4D97-AF65-F5344CB8AC3E}">
        <p14:creationId xmlns:p14="http://schemas.microsoft.com/office/powerpoint/2010/main" val="115326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065" r:id="rId1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slide" Target="slide104.xml"/><Relationship Id="rId3" Type="http://schemas.openxmlformats.org/officeDocument/2006/relationships/image" Target="../media/image65.png"/><Relationship Id="rId7" Type="http://schemas.openxmlformats.org/officeDocument/2006/relationships/slide" Target="slide61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102.xml"/><Relationship Id="rId5" Type="http://schemas.openxmlformats.org/officeDocument/2006/relationships/slide" Target="slide100.xml"/><Relationship Id="rId4" Type="http://schemas.openxmlformats.org/officeDocument/2006/relationships/slide" Target="slide93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slide" Target="slide104.xml"/><Relationship Id="rId3" Type="http://schemas.openxmlformats.org/officeDocument/2006/relationships/image" Target="../media/image66.png"/><Relationship Id="rId7" Type="http://schemas.openxmlformats.org/officeDocument/2006/relationships/slide" Target="slide61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102.xml"/><Relationship Id="rId5" Type="http://schemas.openxmlformats.org/officeDocument/2006/relationships/slide" Target="slide100.xml"/><Relationship Id="rId4" Type="http://schemas.openxmlformats.org/officeDocument/2006/relationships/slide" Target="slide93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slide" Target="slide104.xml"/><Relationship Id="rId3" Type="http://schemas.openxmlformats.org/officeDocument/2006/relationships/image" Target="../media/image67.png"/><Relationship Id="rId7" Type="http://schemas.openxmlformats.org/officeDocument/2006/relationships/slide" Target="slide61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102.xml"/><Relationship Id="rId5" Type="http://schemas.openxmlformats.org/officeDocument/2006/relationships/slide" Target="slide100.xml"/><Relationship Id="rId4" Type="http://schemas.openxmlformats.org/officeDocument/2006/relationships/slide" Target="slide9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3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6" Type="http://schemas.openxmlformats.org/officeDocument/2006/relationships/slide" Target="slide32.xml"/><Relationship Id="rId5" Type="http://schemas.openxmlformats.org/officeDocument/2006/relationships/slide" Target="slide33.xml"/><Relationship Id="rId4" Type="http://schemas.openxmlformats.org/officeDocument/2006/relationships/slide" Target="slide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3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6" Type="http://schemas.openxmlformats.org/officeDocument/2006/relationships/slide" Target="slide32.xml"/><Relationship Id="rId5" Type="http://schemas.openxmlformats.org/officeDocument/2006/relationships/slide" Target="slide33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3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Relationship Id="rId6" Type="http://schemas.openxmlformats.org/officeDocument/2006/relationships/slide" Target="slide32.xml"/><Relationship Id="rId5" Type="http://schemas.openxmlformats.org/officeDocument/2006/relationships/slide" Target="slide33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3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6" Type="http://schemas.openxmlformats.org/officeDocument/2006/relationships/slide" Target="slide32.xml"/><Relationship Id="rId5" Type="http://schemas.openxmlformats.org/officeDocument/2006/relationships/slide" Target="slide33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7" Type="http://schemas.openxmlformats.org/officeDocument/2006/relationships/slide" Target="slide40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Relationship Id="rId6" Type="http://schemas.openxmlformats.org/officeDocument/2006/relationships/slide" Target="slide42.xml"/><Relationship Id="rId5" Type="http://schemas.openxmlformats.org/officeDocument/2006/relationships/slide" Target="slide44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7" Type="http://schemas.openxmlformats.org/officeDocument/2006/relationships/slide" Target="slide40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6" Type="http://schemas.openxmlformats.org/officeDocument/2006/relationships/slide" Target="slide42.xml"/><Relationship Id="rId5" Type="http://schemas.openxmlformats.org/officeDocument/2006/relationships/slide" Target="slide44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7" Type="http://schemas.openxmlformats.org/officeDocument/2006/relationships/slide" Target="slide40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Relationship Id="rId6" Type="http://schemas.openxmlformats.org/officeDocument/2006/relationships/slide" Target="slide42.xml"/><Relationship Id="rId5" Type="http://schemas.openxmlformats.org/officeDocument/2006/relationships/slide" Target="slide44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7" Type="http://schemas.openxmlformats.org/officeDocument/2006/relationships/slide" Target="slide40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6" Type="http://schemas.openxmlformats.org/officeDocument/2006/relationships/slide" Target="slide42.xml"/><Relationship Id="rId5" Type="http://schemas.openxmlformats.org/officeDocument/2006/relationships/slide" Target="slide44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7" Type="http://schemas.openxmlformats.org/officeDocument/2006/relationships/slide" Target="slide40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Relationship Id="rId6" Type="http://schemas.openxmlformats.org/officeDocument/2006/relationships/slide" Target="slide42.xml"/><Relationship Id="rId5" Type="http://schemas.openxmlformats.org/officeDocument/2006/relationships/slide" Target="slide44.xml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7" Type="http://schemas.openxmlformats.org/officeDocument/2006/relationships/slide" Target="slide40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6" Type="http://schemas.openxmlformats.org/officeDocument/2006/relationships/slide" Target="slide42.xml"/><Relationship Id="rId5" Type="http://schemas.openxmlformats.org/officeDocument/2006/relationships/slide" Target="slide44.xml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7" Type="http://schemas.openxmlformats.org/officeDocument/2006/relationships/slide" Target="slide40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Relationship Id="rId6" Type="http://schemas.openxmlformats.org/officeDocument/2006/relationships/slide" Target="slide42.xml"/><Relationship Id="rId5" Type="http://schemas.openxmlformats.org/officeDocument/2006/relationships/slide" Target="slide44.xml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7" Type="http://schemas.openxmlformats.org/officeDocument/2006/relationships/slide" Target="slide40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6" Type="http://schemas.openxmlformats.org/officeDocument/2006/relationships/slide" Target="slide42.xml"/><Relationship Id="rId5" Type="http://schemas.openxmlformats.org/officeDocument/2006/relationships/slide" Target="slide44.xml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3" Type="http://schemas.openxmlformats.org/officeDocument/2006/relationships/image" Target="../media/image40.jpeg"/><Relationship Id="rId7" Type="http://schemas.openxmlformats.org/officeDocument/2006/relationships/slide" Target="slide5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slide" Target="slide52.xml"/><Relationship Id="rId5" Type="http://schemas.openxmlformats.org/officeDocument/2006/relationships/slide" Target="slide50.xml"/><Relationship Id="rId4" Type="http://schemas.openxmlformats.org/officeDocument/2006/relationships/image" Target="../media/image41.png"/><Relationship Id="rId9" Type="http://schemas.openxmlformats.org/officeDocument/2006/relationships/slide" Target="slide5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3" Type="http://schemas.openxmlformats.org/officeDocument/2006/relationships/image" Target="../media/image42.png"/><Relationship Id="rId7" Type="http://schemas.openxmlformats.org/officeDocument/2006/relationships/slide" Target="slide57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2.xml"/><Relationship Id="rId6" Type="http://schemas.openxmlformats.org/officeDocument/2006/relationships/slide" Target="slide55.xml"/><Relationship Id="rId5" Type="http://schemas.openxmlformats.org/officeDocument/2006/relationships/slide" Target="slide52.xml"/><Relationship Id="rId4" Type="http://schemas.openxmlformats.org/officeDocument/2006/relationships/slide" Target="slide50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3" Type="http://schemas.openxmlformats.org/officeDocument/2006/relationships/image" Target="../media/image43.png"/><Relationship Id="rId7" Type="http://schemas.openxmlformats.org/officeDocument/2006/relationships/slide" Target="slide57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2.xml"/><Relationship Id="rId6" Type="http://schemas.openxmlformats.org/officeDocument/2006/relationships/slide" Target="slide55.xml"/><Relationship Id="rId5" Type="http://schemas.openxmlformats.org/officeDocument/2006/relationships/slide" Target="slide52.xml"/><Relationship Id="rId4" Type="http://schemas.openxmlformats.org/officeDocument/2006/relationships/slide" Target="slide50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3" Type="http://schemas.openxmlformats.org/officeDocument/2006/relationships/image" Target="../media/image44.png"/><Relationship Id="rId7" Type="http://schemas.openxmlformats.org/officeDocument/2006/relationships/slide" Target="slide57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2.xml"/><Relationship Id="rId6" Type="http://schemas.openxmlformats.org/officeDocument/2006/relationships/slide" Target="slide55.xml"/><Relationship Id="rId5" Type="http://schemas.openxmlformats.org/officeDocument/2006/relationships/slide" Target="slide52.xml"/><Relationship Id="rId4" Type="http://schemas.openxmlformats.org/officeDocument/2006/relationships/slide" Target="slide50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3" Type="http://schemas.openxmlformats.org/officeDocument/2006/relationships/image" Target="../media/image45.png"/><Relationship Id="rId7" Type="http://schemas.openxmlformats.org/officeDocument/2006/relationships/slide" Target="slide57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2.xml"/><Relationship Id="rId6" Type="http://schemas.openxmlformats.org/officeDocument/2006/relationships/slide" Target="slide55.xml"/><Relationship Id="rId5" Type="http://schemas.openxmlformats.org/officeDocument/2006/relationships/slide" Target="slide52.xml"/><Relationship Id="rId4" Type="http://schemas.openxmlformats.org/officeDocument/2006/relationships/slide" Target="slide50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3" Type="http://schemas.openxmlformats.org/officeDocument/2006/relationships/image" Target="../media/image46.png"/><Relationship Id="rId7" Type="http://schemas.openxmlformats.org/officeDocument/2006/relationships/slide" Target="slide57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2.xml"/><Relationship Id="rId6" Type="http://schemas.openxmlformats.org/officeDocument/2006/relationships/slide" Target="slide55.xml"/><Relationship Id="rId5" Type="http://schemas.openxmlformats.org/officeDocument/2006/relationships/slide" Target="slide52.xml"/><Relationship Id="rId4" Type="http://schemas.openxmlformats.org/officeDocument/2006/relationships/slide" Target="slide50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3" Type="http://schemas.openxmlformats.org/officeDocument/2006/relationships/image" Target="../media/image47.png"/><Relationship Id="rId7" Type="http://schemas.openxmlformats.org/officeDocument/2006/relationships/slide" Target="slide57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2.xml"/><Relationship Id="rId6" Type="http://schemas.openxmlformats.org/officeDocument/2006/relationships/slide" Target="slide55.xml"/><Relationship Id="rId5" Type="http://schemas.openxmlformats.org/officeDocument/2006/relationships/slide" Target="slide52.xml"/><Relationship Id="rId4" Type="http://schemas.openxmlformats.org/officeDocument/2006/relationships/slide" Target="slide50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3" Type="http://schemas.openxmlformats.org/officeDocument/2006/relationships/image" Target="../media/image48.png"/><Relationship Id="rId7" Type="http://schemas.openxmlformats.org/officeDocument/2006/relationships/slide" Target="slide57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2.xml"/><Relationship Id="rId6" Type="http://schemas.openxmlformats.org/officeDocument/2006/relationships/slide" Target="slide55.xml"/><Relationship Id="rId5" Type="http://schemas.openxmlformats.org/officeDocument/2006/relationships/slide" Target="slide52.xml"/><Relationship Id="rId4" Type="http://schemas.openxmlformats.org/officeDocument/2006/relationships/slide" Target="slide50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3" Type="http://schemas.openxmlformats.org/officeDocument/2006/relationships/image" Target="../media/image49.png"/><Relationship Id="rId7" Type="http://schemas.openxmlformats.org/officeDocument/2006/relationships/slide" Target="slide57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2.xml"/><Relationship Id="rId6" Type="http://schemas.openxmlformats.org/officeDocument/2006/relationships/slide" Target="slide55.xml"/><Relationship Id="rId5" Type="http://schemas.openxmlformats.org/officeDocument/2006/relationships/slide" Target="slide52.xml"/><Relationship Id="rId4" Type="http://schemas.openxmlformats.org/officeDocument/2006/relationships/slide" Target="slide50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3" Type="http://schemas.openxmlformats.org/officeDocument/2006/relationships/image" Target="../media/image50.png"/><Relationship Id="rId7" Type="http://schemas.openxmlformats.org/officeDocument/2006/relationships/slide" Target="slide57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2.xml"/><Relationship Id="rId6" Type="http://schemas.openxmlformats.org/officeDocument/2006/relationships/slide" Target="slide55.xml"/><Relationship Id="rId5" Type="http://schemas.openxmlformats.org/officeDocument/2006/relationships/slide" Target="slide52.xml"/><Relationship Id="rId4" Type="http://schemas.openxmlformats.org/officeDocument/2006/relationships/slide" Target="slide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" Target="slide104.xml"/><Relationship Id="rId3" Type="http://schemas.openxmlformats.org/officeDocument/2006/relationships/image" Target="../media/image61.png"/><Relationship Id="rId7" Type="http://schemas.openxmlformats.org/officeDocument/2006/relationships/slide" Target="slide61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5.xml"/><Relationship Id="rId6" Type="http://schemas.openxmlformats.org/officeDocument/2006/relationships/slide" Target="slide102.xml"/><Relationship Id="rId5" Type="http://schemas.openxmlformats.org/officeDocument/2006/relationships/slide" Target="slide100.xml"/><Relationship Id="rId4" Type="http://schemas.openxmlformats.org/officeDocument/2006/relationships/slide" Target="slide93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slide" Target="slide104.xml"/><Relationship Id="rId3" Type="http://schemas.openxmlformats.org/officeDocument/2006/relationships/image" Target="../media/image62.png"/><Relationship Id="rId7" Type="http://schemas.openxmlformats.org/officeDocument/2006/relationships/slide" Target="slide61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5.xml"/><Relationship Id="rId6" Type="http://schemas.openxmlformats.org/officeDocument/2006/relationships/slide" Target="slide102.xml"/><Relationship Id="rId5" Type="http://schemas.openxmlformats.org/officeDocument/2006/relationships/slide" Target="slide100.xml"/><Relationship Id="rId4" Type="http://schemas.openxmlformats.org/officeDocument/2006/relationships/slide" Target="slide93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" Target="slide104.xml"/><Relationship Id="rId3" Type="http://schemas.openxmlformats.org/officeDocument/2006/relationships/image" Target="../media/image63.png"/><Relationship Id="rId7" Type="http://schemas.openxmlformats.org/officeDocument/2006/relationships/slide" Target="slide61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5.xml"/><Relationship Id="rId6" Type="http://schemas.openxmlformats.org/officeDocument/2006/relationships/slide" Target="slide102.xml"/><Relationship Id="rId5" Type="http://schemas.openxmlformats.org/officeDocument/2006/relationships/slide" Target="slide100.xml"/><Relationship Id="rId4" Type="http://schemas.openxmlformats.org/officeDocument/2006/relationships/slide" Target="slide93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slide" Target="slide104.xml"/><Relationship Id="rId3" Type="http://schemas.openxmlformats.org/officeDocument/2006/relationships/image" Target="../media/image64.png"/><Relationship Id="rId7" Type="http://schemas.openxmlformats.org/officeDocument/2006/relationships/slide" Target="slide61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5.xml"/><Relationship Id="rId6" Type="http://schemas.openxmlformats.org/officeDocument/2006/relationships/slide" Target="slide102.xml"/><Relationship Id="rId5" Type="http://schemas.openxmlformats.org/officeDocument/2006/relationships/slide" Target="slide100.xml"/><Relationship Id="rId4" Type="http://schemas.openxmlformats.org/officeDocument/2006/relationships/slide" Target="slide93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slide" Target="slide104.xml"/><Relationship Id="rId3" Type="http://schemas.openxmlformats.org/officeDocument/2006/relationships/image" Target="../media/image65.png"/><Relationship Id="rId7" Type="http://schemas.openxmlformats.org/officeDocument/2006/relationships/slide" Target="slide61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5.xml"/><Relationship Id="rId6" Type="http://schemas.openxmlformats.org/officeDocument/2006/relationships/slide" Target="slide102.xml"/><Relationship Id="rId5" Type="http://schemas.openxmlformats.org/officeDocument/2006/relationships/slide" Target="slide100.xml"/><Relationship Id="rId4" Type="http://schemas.openxmlformats.org/officeDocument/2006/relationships/slide" Target="slide93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slide" Target="slide104.xml"/><Relationship Id="rId3" Type="http://schemas.openxmlformats.org/officeDocument/2006/relationships/image" Target="../media/image66.png"/><Relationship Id="rId7" Type="http://schemas.openxmlformats.org/officeDocument/2006/relationships/slide" Target="slide61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5.xml"/><Relationship Id="rId6" Type="http://schemas.openxmlformats.org/officeDocument/2006/relationships/slide" Target="slide102.xml"/><Relationship Id="rId5" Type="http://schemas.openxmlformats.org/officeDocument/2006/relationships/slide" Target="slide100.xml"/><Relationship Id="rId4" Type="http://schemas.openxmlformats.org/officeDocument/2006/relationships/slide" Target="slide93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slide" Target="slide104.xml"/><Relationship Id="rId3" Type="http://schemas.openxmlformats.org/officeDocument/2006/relationships/image" Target="../media/image67.png"/><Relationship Id="rId7" Type="http://schemas.openxmlformats.org/officeDocument/2006/relationships/slide" Target="slide61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5.xml"/><Relationship Id="rId6" Type="http://schemas.openxmlformats.org/officeDocument/2006/relationships/slide" Target="slide102.xml"/><Relationship Id="rId5" Type="http://schemas.openxmlformats.org/officeDocument/2006/relationships/slide" Target="slide100.xml"/><Relationship Id="rId4" Type="http://schemas.openxmlformats.org/officeDocument/2006/relationships/slide" Target="slide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A2882C51-FE1D-48CD-92DD-F49FD1D8D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"/>
            <a:ext cx="12192000" cy="678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66" tIns="46777" rIns="89966" bIns="46777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굴림" panose="020B0600000101010101" pitchFamily="50" charset="-127"/>
                <a:ea typeface="a아메리카노L" panose="02020600000000000000" pitchFamily="18" charset="-127"/>
              </a:defRPr>
            </a:lvl9pPr>
          </a:lstStyle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1900" dirty="0">
              <a:latin typeface="a아메리카노L" panose="02020600000000000000" pitchFamily="18" charset="-127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ko-KR" sz="1900" dirty="0">
                <a:latin typeface="a아메리카노L" panose="02020600000000000000" pitchFamily="18" charset="-127"/>
              </a:rPr>
              <a:t>   </a:t>
            </a: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    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예배에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오신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여러분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..  </a:t>
            </a: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           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사랑하고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축복합니다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                  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기도로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예배를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</a:t>
            </a:r>
            <a:r>
              <a:rPr lang="en-US" altLang="ko-KR" sz="25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준비합시다</a:t>
            </a:r>
            <a:r>
              <a:rPr lang="en-US" altLang="ko-KR" sz="25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19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19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just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16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ko-KR" sz="60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주일</a:t>
            </a:r>
            <a:r>
              <a:rPr lang="en-US" altLang="ko-KR" sz="60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</a:t>
            </a:r>
            <a:r>
              <a:rPr lang="en-US" altLang="ko-KR" sz="60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오전</a:t>
            </a:r>
            <a:r>
              <a:rPr lang="en-US" altLang="ko-KR" sz="60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 11시 </a:t>
            </a:r>
            <a:r>
              <a:rPr lang="en-US" altLang="ko-KR" sz="60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예배</a:t>
            </a:r>
            <a:endParaRPr lang="en-US" altLang="ko-KR" sz="60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44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48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ko-KR" sz="40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인도</a:t>
            </a:r>
            <a:r>
              <a:rPr lang="en-US" altLang="ko-KR" sz="40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: </a:t>
            </a:r>
            <a:r>
              <a:rPr lang="en-US" altLang="ko-KR" sz="40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박노혁</a:t>
            </a:r>
            <a:r>
              <a:rPr lang="en-US" altLang="ko-KR" sz="4000" dirty="0">
                <a:solidFill>
                  <a:srgbClr val="FFFFFF"/>
                </a:solidFill>
                <a:latin typeface="a아메리카노L" panose="02020600000000000000" pitchFamily="18" charset="-127"/>
              </a:rPr>
              <a:t> </a:t>
            </a:r>
            <a:r>
              <a:rPr lang="en-US" altLang="ko-KR" sz="4000" dirty="0" err="1">
                <a:solidFill>
                  <a:srgbClr val="FFFFFF"/>
                </a:solidFill>
                <a:latin typeface="a아메리카노L" panose="02020600000000000000" pitchFamily="18" charset="-127"/>
              </a:rPr>
              <a:t>목사님</a:t>
            </a:r>
            <a:endParaRPr lang="en-US" altLang="ko-KR" sz="40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40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endParaRPr lang="en-US" altLang="ko-KR" sz="4000" dirty="0">
              <a:solidFill>
                <a:srgbClr val="FFFFFF"/>
              </a:solidFill>
              <a:latin typeface="a아메리카노L" panose="02020600000000000000" pitchFamily="18" charset="-127"/>
            </a:endParaRPr>
          </a:p>
        </p:txBody>
      </p:sp>
      <p:pic>
        <p:nvPicPr>
          <p:cNvPr id="47107" name="Picture 2">
            <a:extLst>
              <a:ext uri="{FF2B5EF4-FFF2-40B4-BE49-F238E27FC236}">
                <a16:creationId xmlns:a16="http://schemas.microsoft.com/office/drawing/2014/main" id="{14DBF697-9E15-4A09-837A-D30903216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42" y="438069"/>
            <a:ext cx="24352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844095-F26C-45CF-A2C6-72F270F2B752}"/>
              </a:ext>
            </a:extLst>
          </p:cNvPr>
          <p:cNvSpPr txBox="1"/>
          <p:nvPr/>
        </p:nvSpPr>
        <p:spPr>
          <a:xfrm>
            <a:off x="550865" y="3933059"/>
            <a:ext cx="11090275" cy="523220"/>
          </a:xfrm>
          <a:prstGeom prst="rect">
            <a:avLst/>
          </a:prstGeom>
          <a:noFill/>
        </p:spPr>
        <p:txBody>
          <a:bodyPr wrap="square" lIns="91406" tIns="45718" rIns="91406" bIns="45718" rtlCol="0">
            <a:spAutoFit/>
          </a:bodyPr>
          <a:lstStyle/>
          <a:p>
            <a:pPr algn="ctr"/>
            <a:r>
              <a:rPr lang="en-US" altLang="ko-KR" sz="2800" dirty="0">
                <a:latin typeface="+mn-ea"/>
                <a:ea typeface="+mn-ea"/>
              </a:rPr>
              <a:t>“ </a:t>
            </a:r>
            <a:r>
              <a:rPr lang="ko-KR" altLang="en-US" sz="2800" dirty="0">
                <a:latin typeface="+mn-ea"/>
                <a:ea typeface="+mn-ea"/>
              </a:rPr>
              <a:t>예배 시간에 </a:t>
            </a:r>
            <a:r>
              <a:rPr lang="ko-KR" altLang="en-US" sz="2800">
                <a:latin typeface="+mn-ea"/>
                <a:ea typeface="+mn-ea"/>
              </a:rPr>
              <a:t>휴대폰을 무음으로 </a:t>
            </a:r>
            <a:r>
              <a:rPr lang="ko-KR" altLang="en-US" sz="2800" dirty="0">
                <a:latin typeface="+mn-ea"/>
                <a:ea typeface="+mn-ea"/>
              </a:rPr>
              <a:t>해 주세요</a:t>
            </a:r>
            <a:r>
              <a:rPr lang="en-US" altLang="ko-KR" sz="2800" dirty="0">
                <a:latin typeface="+mn-ea"/>
                <a:ea typeface="+mn-ea"/>
              </a:rPr>
              <a:t>. ”</a:t>
            </a:r>
            <a:endParaRPr lang="ko-KR" altLang="en-US" sz="2800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4" descr="보라너희는두려워말고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5"/>
          <a:stretch/>
        </p:blipFill>
        <p:spPr bwMode="auto">
          <a:xfrm>
            <a:off x="336000" y="1"/>
            <a:ext cx="11520000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2">
            <a:extLst>
              <a:ext uri="{FF2B5EF4-FFF2-40B4-BE49-F238E27FC236}">
                <a16:creationId xmlns:a16="http://schemas.microsoft.com/office/drawing/2014/main" id="{98A3A3A1-068A-048C-20CD-782F2DD4404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CFAF684-4417-68C1-9FA5-FE6D0C84E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어둠 속 헤매이던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9AA104C-66EC-4B26-CDF0-CE768DCFD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나의 노력과 의지가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458DEAC-00FD-B0F6-2212-D4AC8ACB1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은혜 아니면 나 서지</a:t>
            </a: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35538A0-11F0-61BD-F264-50AFDCEB9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이제 나 사는 것</a:t>
            </a:r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FF40259-8A35-6503-4321-38D5C07CB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15.</a:t>
            </a:r>
            <a:r>
              <a:rPr lang="ko-KR" altLang="en-US" sz="1467" b="0">
                <a:solidFill>
                  <a:srgbClr val="000000"/>
                </a:solidFill>
              </a:rPr>
              <a:t>오직 은혜로 나 살아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>
            <a:extLst>
              <a:ext uri="{FF2B5EF4-FFF2-40B4-BE49-F238E27FC236}">
                <a16:creationId xmlns:a16="http://schemas.microsoft.com/office/drawing/2014/main" id="{CE5B7802-7FEE-4921-FB63-2CF1190F6F9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2F8F68F-4028-485E-6014-56B58D7A5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어둠 속 헤매이던</a:t>
            </a:r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A197906-B93F-186D-6713-5439222DB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나의 노력과 의지가</a:t>
            </a: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BA988A9-7362-25A2-AC1F-A15426896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은혜 아니면 나 서지</a:t>
            </a: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E89B5AE-AB29-1955-BBC3-6FED01CDA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이제 나 사는 것</a:t>
            </a:r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0ABBA71-FD5D-638E-3995-AA9056C74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15.</a:t>
            </a:r>
            <a:r>
              <a:rPr lang="ko-KR" altLang="en-US" sz="1467" b="0">
                <a:solidFill>
                  <a:srgbClr val="000000"/>
                </a:solidFill>
              </a:rPr>
              <a:t>오직 은혜로 나 살아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2">
            <a:extLst>
              <a:ext uri="{FF2B5EF4-FFF2-40B4-BE49-F238E27FC236}">
                <a16:creationId xmlns:a16="http://schemas.microsoft.com/office/drawing/2014/main" id="{8CFBD9EB-7948-5B7A-0E94-FC7AFCB386F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7C9B931-15E8-338F-DA3A-A22B6A8F2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어둠 속 헤매이던</a:t>
            </a:r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0ECB885-5528-1CEE-0A3B-0B52CC0E2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나의 노력과 의지가</a:t>
            </a: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2AB8AF3-E3D7-B27C-1F0E-633C80954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은혜 아니면 나 서지</a:t>
            </a: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290DE7C-6CD3-A6A7-DB9E-BD0D2D778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이제 나 사는 것</a:t>
            </a:r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498EF05-03A5-EBF1-304D-14C2DFE7C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15.</a:t>
            </a:r>
            <a:r>
              <a:rPr lang="ko-KR" altLang="en-US" sz="1467" b="0">
                <a:solidFill>
                  <a:srgbClr val="000000"/>
                </a:solidFill>
              </a:rPr>
              <a:t>오직 은혜로 나 살아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0BA03868-F63F-416E-BDBF-B9EED878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봉헌 기도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0525FD45-4FA3-46B5-8CE7-3EE6F497EE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A3EF71EE-13A4-46C4-97C2-EBAA2F21F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설 교 자</a:t>
            </a:r>
          </a:p>
        </p:txBody>
      </p:sp>
    </p:spTree>
    <p:extLst>
      <p:ext uri="{BB962C8B-B14F-4D97-AF65-F5344CB8AC3E}">
        <p14:creationId xmlns:p14="http://schemas.microsoft.com/office/powerpoint/2010/main" val="116407640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0BA03868-F63F-416E-BDBF-B9EED878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축 도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0525FD45-4FA3-46B5-8CE7-3EE6F497EE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A3EF71EE-13A4-46C4-97C2-EBAA2F21F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설 교 자</a:t>
            </a:r>
          </a:p>
        </p:txBody>
      </p:sp>
    </p:spTree>
    <p:extLst>
      <p:ext uri="{BB962C8B-B14F-4D97-AF65-F5344CB8AC3E}">
        <p14:creationId xmlns:p14="http://schemas.microsoft.com/office/powerpoint/2010/main" val="615390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4" descr="보라너희는두려워말고-3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65"/>
          <a:stretch/>
        </p:blipFill>
        <p:spPr bwMode="auto">
          <a:xfrm>
            <a:off x="336000" y="-1"/>
            <a:ext cx="11520000" cy="66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4" descr="보라너희는두려워말고-4-6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20"/>
          <a:stretch/>
        </p:blipFill>
        <p:spPr bwMode="auto">
          <a:xfrm>
            <a:off x="336000" y="0"/>
            <a:ext cx="11520000" cy="617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" descr="보라너희는두려워말고-5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11"/>
          <a:stretch/>
        </p:blipFill>
        <p:spPr bwMode="auto">
          <a:xfrm>
            <a:off x="336000" y="0"/>
            <a:ext cx="11520000" cy="625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4" descr="보라너희는두려워말고-4-6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02"/>
          <a:stretch/>
        </p:blipFill>
        <p:spPr bwMode="auto">
          <a:xfrm>
            <a:off x="336000" y="0"/>
            <a:ext cx="11520000" cy="633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4" descr="보라너희는두려워말고-7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01"/>
          <a:stretch/>
        </p:blipFill>
        <p:spPr bwMode="auto">
          <a:xfrm>
            <a:off x="336000" y="0"/>
            <a:ext cx="11520000" cy="633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748BBFF-F2B6-4928-803B-BE9C94746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개회 찬송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0AD6E8A8-EFC0-4204-8046-C02CC13015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“ </a:t>
            </a:r>
            <a:r>
              <a:rPr lang="ko-KR" altLang="en-US" dirty="0"/>
              <a:t>주 임재 안에서 </a:t>
            </a:r>
            <a:r>
              <a:rPr lang="en-US" altLang="ko-KR" dirty="0"/>
              <a:t>”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2D2CE71B-80A6-4C9D-AF92-380E84C01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다 함 </a:t>
            </a:r>
            <a:r>
              <a:rPr lang="ko-KR" altLang="en-US" dirty="0" err="1"/>
              <a:t>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7083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9ACB1262-9BE4-D480-B380-E8965365F8F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3D6F0E5-7F9F-3CD3-1341-97E4F3E77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내 모든 것 나의 생명까지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DB1144A-F1D5-6ED4-BF3C-904570DEC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4.</a:t>
            </a:r>
            <a:r>
              <a:rPr lang="ko-KR" altLang="en-US" sz="1467" b="0">
                <a:solidFill>
                  <a:srgbClr val="000000"/>
                </a:solidFill>
              </a:rPr>
              <a:t>어린양 찬양하리 내 평생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32DF73AB-19A7-AC6A-6387-15B2048F4DC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4EBDF6E-0DF5-2C19-8535-E45DC5A54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내 모든 것 나의 생명까지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F5F8CB9-302B-D021-8FD2-F2D2341E3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4.</a:t>
            </a:r>
            <a:r>
              <a:rPr lang="ko-KR" altLang="en-US" sz="1467" b="0">
                <a:solidFill>
                  <a:srgbClr val="000000"/>
                </a:solidFill>
              </a:rPr>
              <a:t>어린양 찬양하리 내 평생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FC53F4B-EBB1-D1E6-59A9-5240E1853B8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2369CAB-9C03-C9B7-9BAB-50FE202FC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내 모든 것 나의 생명까지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47993EF-E18B-7F87-DFF4-68DBB7E7F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4.</a:t>
            </a:r>
            <a:r>
              <a:rPr lang="ko-KR" altLang="en-US" sz="1467" b="0">
                <a:solidFill>
                  <a:srgbClr val="000000"/>
                </a:solidFill>
              </a:rPr>
              <a:t>어린양 찬양하리 내 평생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2">
            <a:extLst>
              <a:ext uri="{FF2B5EF4-FFF2-40B4-BE49-F238E27FC236}">
                <a16:creationId xmlns:a16="http://schemas.microsoft.com/office/drawing/2014/main" id="{4E110D96-F11B-4EEB-3E19-0A7A006622A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CCD588B-631F-F730-1709-DCBE9B1A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문들아 머리 들어라</a:t>
            </a:r>
          </a:p>
        </p:txBody>
      </p:sp>
      <p:sp>
        <p:nvSpPr>
          <p:cNvPr id="20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6FF0BD4-B758-DE5F-B284-F6D819904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5.</a:t>
            </a:r>
            <a:r>
              <a:rPr lang="ko-KR" altLang="en-US" sz="1467" b="0">
                <a:solidFill>
                  <a:srgbClr val="000000"/>
                </a:solidFill>
              </a:rPr>
              <a:t>영광의 왕 뉘시뇨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3DA7491D-A9E4-92C3-944D-32DC4603F48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B526D7B-8774-0647-E87E-41913AD3D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내 모든 것 나의 생명까지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0918460-FB17-94AF-3D5A-54F16B44E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4.</a:t>
            </a:r>
            <a:r>
              <a:rPr lang="ko-KR" altLang="en-US" sz="1467" b="0">
                <a:solidFill>
                  <a:srgbClr val="FF0000"/>
                </a:solidFill>
              </a:rPr>
              <a:t>어린양 찬양하리 내 평생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CB71D793-BCEF-2B50-518A-DBD2C4753BB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32B3E40-A4A9-5470-CE1C-AE44592FB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내 모든 것 나의 생명까지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5E5DA66-646B-13CD-D7D4-6D73F78EB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4.</a:t>
            </a:r>
            <a:r>
              <a:rPr lang="ko-KR" altLang="en-US" sz="1467" b="0">
                <a:solidFill>
                  <a:srgbClr val="FF0000"/>
                </a:solidFill>
              </a:rPr>
              <a:t>어린양 찬양하리 내 평생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3CE4E4E4-74A7-328D-698D-0B3D798C851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5FF6731-51B9-340C-82A7-58686E897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내 모든 것 나의 생명까지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DB3A408-C460-0110-70AF-4FB6F0DC2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4.</a:t>
            </a:r>
            <a:r>
              <a:rPr lang="ko-KR" altLang="en-US" sz="1467" b="0">
                <a:solidFill>
                  <a:srgbClr val="FF0000"/>
                </a:solidFill>
              </a:rPr>
              <a:t>어린양 찬양하리 내 평생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879F3555-FD62-59A2-BDC6-956F6EEF1F0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852061A-58B5-118C-A87B-98FFCDD77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내 모든 것 나의 생명까지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6A085D9-F11E-7CE3-0D51-8BB6A59BC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4.</a:t>
            </a:r>
            <a:r>
              <a:rPr lang="ko-KR" altLang="en-US" sz="1467" b="0">
                <a:solidFill>
                  <a:srgbClr val="FF0000"/>
                </a:solidFill>
              </a:rPr>
              <a:t>어린양 찬양하리 내 평생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8E674094-127B-45DC-920A-68DBB011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예배의 부름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8857009B-80ED-4A27-820D-71F89936C3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“ </a:t>
            </a:r>
            <a:r>
              <a:rPr lang="ko-KR" altLang="en-US" dirty="0"/>
              <a:t>시편 </a:t>
            </a:r>
            <a:r>
              <a:rPr lang="en-US" altLang="ko-KR" dirty="0"/>
              <a:t>125:1-2 ”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14AABD9C-C24D-4266-9868-B99E30CFCF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인 도 자</a:t>
            </a:r>
          </a:p>
        </p:txBody>
      </p:sp>
    </p:spTree>
    <p:extLst>
      <p:ext uri="{BB962C8B-B14F-4D97-AF65-F5344CB8AC3E}">
        <p14:creationId xmlns:p14="http://schemas.microsoft.com/office/powerpoint/2010/main" val="2367749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80FC36-8EB0-4B27-9C83-51020C852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시편 </a:t>
            </a:r>
            <a:r>
              <a:rPr lang="en-US" altLang="ko-KR" dirty="0"/>
              <a:t>125:1-2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4031923-E2E6-4D39-8297-85113D241A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ko-KR" sz="3200" dirty="0"/>
              <a:t>1. </a:t>
            </a:r>
            <a:r>
              <a:rPr lang="ko-KR" altLang="en-US" sz="3200" dirty="0"/>
              <a:t>여호와를 의지하는 자는 시온 산이 흔들리지 아니하고 영원히 있음 </a:t>
            </a:r>
            <a:r>
              <a:rPr lang="ko-KR" altLang="en-US" sz="3200" dirty="0" err="1"/>
              <a:t>같도다</a:t>
            </a:r>
            <a:endParaRPr lang="ko-KR" altLang="en-US" sz="3200" dirty="0"/>
          </a:p>
          <a:p>
            <a:pPr>
              <a:spcBef>
                <a:spcPts val="0"/>
              </a:spcBef>
            </a:pPr>
            <a:r>
              <a:rPr lang="en-US" altLang="ko-KR" sz="3200" dirty="0"/>
              <a:t>2. </a:t>
            </a:r>
            <a:r>
              <a:rPr lang="ko-KR" altLang="en-US" sz="3200" dirty="0"/>
              <a:t>산들이 예루살렘을 두름과 같이 여호와께서 그의 백성을 지금부터 영원까지 </a:t>
            </a:r>
            <a:r>
              <a:rPr lang="ko-KR" altLang="en-US" sz="3200" dirty="0" err="1"/>
              <a:t>두르시리로다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07369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01E6A2F-021C-4D0D-8238-4EF2D064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85" y="1196975"/>
            <a:ext cx="11081649" cy="1295400"/>
          </a:xfrm>
        </p:spPr>
        <p:txBody>
          <a:bodyPr/>
          <a:lstStyle/>
          <a:p>
            <a:r>
              <a:rPr lang="ko-KR" altLang="en-US" dirty="0"/>
              <a:t>주기도문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E593292-0109-41E6-92C7-2C3EECD38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512" y="3438941"/>
            <a:ext cx="11081649" cy="710787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1D1E2C-7FD8-4924-8DF0-0A8CB4DA14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237" y="5516563"/>
            <a:ext cx="11090275" cy="865188"/>
          </a:xfrm>
        </p:spPr>
        <p:txBody>
          <a:bodyPr/>
          <a:lstStyle/>
          <a:p>
            <a:r>
              <a:rPr lang="ko-KR" altLang="en-US" dirty="0"/>
              <a:t>다 함 </a:t>
            </a:r>
            <a:r>
              <a:rPr lang="ko-KR" altLang="en-US" dirty="0" err="1"/>
              <a:t>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230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8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174" r="387"/>
          <a:stretch/>
        </p:blipFill>
        <p:spPr bwMode="auto">
          <a:xfrm>
            <a:off x="3191000" y="0"/>
            <a:ext cx="900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82673" y="1639850"/>
            <a:ext cx="8828059" cy="4161823"/>
          </a:xfrm>
          <a:prstGeom prst="rect">
            <a:avLst/>
          </a:prstGeom>
          <a:noFill/>
        </p:spPr>
        <p:txBody>
          <a:bodyPr wrap="square" lIns="91406" tIns="45718" rIns="91406" bIns="45718" rtlCol="0">
            <a:spAutoFit/>
          </a:bodyPr>
          <a:lstStyle/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하늘에 계신 우리 아버지여</a:t>
            </a:r>
            <a:r>
              <a:rPr lang="en-US" altLang="ko-KR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,</a:t>
            </a:r>
          </a:p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이름이 거룩히 여김을 받으시오며</a:t>
            </a:r>
            <a:r>
              <a:rPr lang="en-US" altLang="ko-KR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,</a:t>
            </a:r>
          </a:p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나라에 임하옵시며</a:t>
            </a:r>
            <a:r>
              <a:rPr lang="en-US" altLang="ko-KR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,</a:t>
            </a:r>
          </a:p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뜻이 하늘에서 이룬 것 같이 </a:t>
            </a:r>
          </a:p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땅에서도 이루어지이다</a:t>
            </a:r>
            <a:r>
              <a:rPr lang="en-US" altLang="ko-KR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67810" y="160786"/>
            <a:ext cx="3557380" cy="1123383"/>
          </a:xfrm>
          <a:prstGeom prst="rect">
            <a:avLst/>
          </a:prstGeom>
          <a:noFill/>
        </p:spPr>
        <p:txBody>
          <a:bodyPr wrap="none" lIns="91406" tIns="45718" rIns="91406" bIns="45718" rtlCol="0">
            <a:spAutoFit/>
          </a:bodyPr>
          <a:lstStyle/>
          <a:p>
            <a:pPr defTabSz="914014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6700" u="sng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FF">
                    <a:lumMod val="9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산돌성경 M" pitchFamily="18" charset="-127"/>
                <a:ea typeface="산돌성경 M" pitchFamily="18" charset="-127"/>
              </a:rPr>
              <a:t>주기도문</a:t>
            </a:r>
          </a:p>
        </p:txBody>
      </p:sp>
    </p:spTree>
    <p:extLst>
      <p:ext uri="{BB962C8B-B14F-4D97-AF65-F5344CB8AC3E}">
        <p14:creationId xmlns:p14="http://schemas.microsoft.com/office/powerpoint/2010/main" val="3381497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8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D18BEAE-7573-4CA6-9686-6E9337C8C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174" r="387"/>
          <a:stretch/>
        </p:blipFill>
        <p:spPr bwMode="auto">
          <a:xfrm>
            <a:off x="3191000" y="0"/>
            <a:ext cx="900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88908" y="836738"/>
            <a:ext cx="6087992" cy="5009919"/>
          </a:xfrm>
          <a:prstGeom prst="rect">
            <a:avLst/>
          </a:prstGeom>
          <a:noFill/>
        </p:spPr>
        <p:txBody>
          <a:bodyPr wrap="none" lIns="91406" tIns="45718" rIns="91406" bIns="45718" rtlCol="0">
            <a:spAutoFit/>
          </a:bodyPr>
          <a:lstStyle/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오늘날 우리에게 일용할</a:t>
            </a:r>
            <a:endParaRPr lang="en-US" altLang="ko-KR" sz="4400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양식을 주옵시고</a:t>
            </a:r>
            <a:r>
              <a:rPr lang="en-US" altLang="ko-KR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,</a:t>
            </a:r>
          </a:p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우리가 우리에게</a:t>
            </a:r>
          </a:p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죄 지은 자를 사하여 </a:t>
            </a:r>
          </a:p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준 것 같이 우리 죄를 </a:t>
            </a:r>
          </a:p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사하여 주옵시고</a:t>
            </a:r>
            <a:r>
              <a:rPr lang="en-US" altLang="ko-KR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473134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8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3E5002D0-662D-417C-9956-A81203613F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174" r="387"/>
          <a:stretch/>
        </p:blipFill>
        <p:spPr bwMode="auto">
          <a:xfrm>
            <a:off x="3191000" y="0"/>
            <a:ext cx="900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88909" y="836715"/>
            <a:ext cx="8112051" cy="5601533"/>
          </a:xfrm>
          <a:prstGeom prst="rect">
            <a:avLst/>
          </a:prstGeom>
          <a:noFill/>
        </p:spPr>
        <p:txBody>
          <a:bodyPr wrap="none" lIns="91406" tIns="45718" rIns="91406" bIns="45718" rtlCol="0">
            <a:spAutoFit/>
          </a:bodyPr>
          <a:lstStyle/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우리를 시험에 들게 </a:t>
            </a:r>
          </a:p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하지 마옵시고</a:t>
            </a:r>
            <a:r>
              <a:rPr lang="en-US" altLang="ko-KR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, </a:t>
            </a:r>
          </a:p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다만 악에서 구하옵소서</a:t>
            </a:r>
            <a:r>
              <a:rPr lang="en-US" altLang="ko-KR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.</a:t>
            </a:r>
          </a:p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대개 나라와 권세와 영광이</a:t>
            </a:r>
            <a:endParaRPr lang="en-US" altLang="ko-KR" sz="4400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defTabSz="914014" eaLnBrk="1" fontAlgn="auto" latin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아버지께 영원히 있사옵나이다</a:t>
            </a:r>
            <a:r>
              <a:rPr lang="en-US" altLang="ko-KR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. </a:t>
            </a:r>
          </a:p>
          <a:p>
            <a:pPr defTabSz="914014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4400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pPr defTabSz="914014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400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울릉도M" panose="02030600000101010101" pitchFamily="18" charset="-127"/>
                <a:ea typeface="HY울릉도M" panose="02030600000101010101" pitchFamily="18" charset="-127"/>
              </a:rPr>
              <a:t>아멘</a:t>
            </a:r>
            <a:endParaRPr lang="en-US" altLang="ko-KR" sz="4400" dirty="0">
              <a:ln w="190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080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">
            <a:extLst>
              <a:ext uri="{FF2B5EF4-FFF2-40B4-BE49-F238E27FC236}">
                <a16:creationId xmlns:a16="http://schemas.microsoft.com/office/drawing/2014/main" id="{452694BA-A103-FDC0-6788-61C7FB97D83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5655B07-5B6E-D9DF-10FB-7B624E72A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문들아 머리 들어라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9D86423-B83D-B285-02BB-911F90725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5.</a:t>
            </a:r>
            <a:r>
              <a:rPr lang="ko-KR" altLang="en-US" sz="1467" b="0">
                <a:solidFill>
                  <a:srgbClr val="000000"/>
                </a:solidFill>
              </a:rPr>
              <a:t>영광의 왕 뉘시뇨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3BF303AA-AA5F-407E-8E50-33C7DEB0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찬 송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7C80E671-02F9-4297-9E79-C74FBA9586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“ 20</a:t>
            </a:r>
            <a:r>
              <a:rPr lang="ko-KR" altLang="en-US" dirty="0"/>
              <a:t>장 </a:t>
            </a:r>
            <a:r>
              <a:rPr lang="en-US" altLang="ko-KR" dirty="0"/>
              <a:t>”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5D116690-D8C0-44C0-A4C7-0E8017442F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다 함 </a:t>
            </a:r>
            <a:r>
              <a:rPr lang="ko-KR" altLang="en-US" dirty="0" err="1"/>
              <a:t>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1978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020-1-1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1"/>
          <a:stretch/>
        </p:blipFill>
        <p:spPr bwMode="auto">
          <a:xfrm>
            <a:off x="336000" y="0"/>
            <a:ext cx="11520000" cy="622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:a16="http://schemas.microsoft.com/office/drawing/2014/main" id="{8CD474AA-0C06-4512-AEE6-7B55D0B7845A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4" name="Picture 6">
              <a:hlinkClick r:id="" action="ppaction://noaction"/>
              <a:extLst>
                <a:ext uri="{FF2B5EF4-FFF2-40B4-BE49-F238E27FC236}">
                  <a16:creationId xmlns:a16="http://schemas.microsoft.com/office/drawing/2014/main" id="{380A0A67-E081-42D9-B9DB-7CFED58ABC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7">
              <a:hlinkClick r:id="rId4" action="ppaction://hlinksldjump"/>
              <a:extLst>
                <a:ext uri="{FF2B5EF4-FFF2-40B4-BE49-F238E27FC236}">
                  <a16:creationId xmlns:a16="http://schemas.microsoft.com/office/drawing/2014/main" id="{F11F5E21-D8A6-41F3-A39C-BA75D33D7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4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1CAF0F74-AC8A-4EBF-B971-4225A76DDF46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7" name="Picture 9">
              <a:hlinkClick r:id="" action="ppaction://noaction"/>
              <a:extLst>
                <a:ext uri="{FF2B5EF4-FFF2-40B4-BE49-F238E27FC236}">
                  <a16:creationId xmlns:a16="http://schemas.microsoft.com/office/drawing/2014/main" id="{86AC085B-9AE0-4E31-97CA-AAF6A6284E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F071B6A8-6EE3-409D-BBA3-DDD96A064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3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id="{45FC3098-5F86-4FEA-81A5-D7F5A523A0BD}"/>
              </a:ext>
            </a:extLst>
          </p:cNvPr>
          <p:cNvGrpSpPr>
            <a:grpSpLocks/>
          </p:cNvGrpSpPr>
          <p:nvPr/>
        </p:nvGrpSpPr>
        <p:grpSpPr bwMode="auto">
          <a:xfrm>
            <a:off x="9050338" y="6310313"/>
            <a:ext cx="423862" cy="431800"/>
            <a:chOff x="5289" y="3975"/>
            <a:chExt cx="267" cy="272"/>
          </a:xfrm>
        </p:grpSpPr>
        <p:pic>
          <p:nvPicPr>
            <p:cNvPr id="10" name="Picture 12">
              <a:hlinkClick r:id="rId5" action="ppaction://hlinksldjump"/>
              <a:extLst>
                <a:ext uri="{FF2B5EF4-FFF2-40B4-BE49-F238E27FC236}">
                  <a16:creationId xmlns:a16="http://schemas.microsoft.com/office/drawing/2014/main" id="{6F080915-BC88-494F-9245-8B903B5087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50E003C3-66E8-4AD4-B8C5-C3A514E1ED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2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65FE1216-A68A-429C-BAFA-2AAEAD1A4D56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6310313"/>
            <a:ext cx="423863" cy="431800"/>
            <a:chOff x="5289" y="3975"/>
            <a:chExt cx="267" cy="272"/>
          </a:xfrm>
        </p:grpSpPr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id="{F55522E1-AAFE-4031-BF78-2099A9938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104F8ECC-6654-45F2-90C6-E85F82ADEA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1</a:t>
              </a:r>
            </a:p>
          </p:txBody>
        </p:sp>
      </p:grpSp>
      <p:sp>
        <p:nvSpPr>
          <p:cNvPr id="15" name="Rectangle 7">
            <a:extLst>
              <a:ext uri="{FF2B5EF4-FFF2-40B4-BE49-F238E27FC236}">
                <a16:creationId xmlns:a16="http://schemas.microsoft.com/office/drawing/2014/main" id="{C379C16B-B79A-4245-97B4-CBCBF1F75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85" y="6285440"/>
            <a:ext cx="577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굴림" charset="-127"/>
                <a:cs typeface="+mn-cs"/>
              </a:rPr>
              <a:t>1/4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" name="Picture 30" descr="020-2-1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1"/>
          <a:stretch/>
        </p:blipFill>
        <p:spPr bwMode="auto">
          <a:xfrm>
            <a:off x="336000" y="0"/>
            <a:ext cx="11520000" cy="631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5">
            <a:extLst>
              <a:ext uri="{FF2B5EF4-FFF2-40B4-BE49-F238E27FC236}">
                <a16:creationId xmlns:a16="http://schemas.microsoft.com/office/drawing/2014/main" id="{4658D007-17B5-45AF-ABFD-0DFCB92A23E4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16" name="Picture 6">
              <a:hlinkClick r:id="" action="ppaction://noaction"/>
              <a:extLst>
                <a:ext uri="{FF2B5EF4-FFF2-40B4-BE49-F238E27FC236}">
                  <a16:creationId xmlns:a16="http://schemas.microsoft.com/office/drawing/2014/main" id="{B68FFB04-2620-4E6D-A573-8DAE015DE1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7">
              <a:hlinkClick r:id="rId4" action="ppaction://hlinksldjump"/>
              <a:extLst>
                <a:ext uri="{FF2B5EF4-FFF2-40B4-BE49-F238E27FC236}">
                  <a16:creationId xmlns:a16="http://schemas.microsoft.com/office/drawing/2014/main" id="{A4710760-D21F-41B4-993F-33CC7C3952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4</a:t>
              </a:r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9F3F91BE-F43E-44C0-9738-EE55478020DC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19" name="Picture 9">
              <a:hlinkClick r:id="" action="ppaction://noaction"/>
              <a:extLst>
                <a:ext uri="{FF2B5EF4-FFF2-40B4-BE49-F238E27FC236}">
                  <a16:creationId xmlns:a16="http://schemas.microsoft.com/office/drawing/2014/main" id="{F1B1B43D-443B-4FBF-BA0D-05A900CC79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E4878C30-165D-4176-B889-A0F31297BE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3</a:t>
              </a:r>
            </a:p>
          </p:txBody>
        </p:sp>
      </p:grpSp>
      <p:grpSp>
        <p:nvGrpSpPr>
          <p:cNvPr id="21" name="Group 11">
            <a:extLst>
              <a:ext uri="{FF2B5EF4-FFF2-40B4-BE49-F238E27FC236}">
                <a16:creationId xmlns:a16="http://schemas.microsoft.com/office/drawing/2014/main" id="{3E157EBE-3B60-4403-9E22-9C288F801B8F}"/>
              </a:ext>
            </a:extLst>
          </p:cNvPr>
          <p:cNvGrpSpPr>
            <a:grpSpLocks/>
          </p:cNvGrpSpPr>
          <p:nvPr/>
        </p:nvGrpSpPr>
        <p:grpSpPr bwMode="auto">
          <a:xfrm>
            <a:off x="9050338" y="6310313"/>
            <a:ext cx="423862" cy="431800"/>
            <a:chOff x="5289" y="3975"/>
            <a:chExt cx="267" cy="272"/>
          </a:xfrm>
        </p:grpSpPr>
        <p:pic>
          <p:nvPicPr>
            <p:cNvPr id="22" name="Picture 12">
              <a:hlinkClick r:id="rId5" action="ppaction://hlinksldjump"/>
              <a:extLst>
                <a:ext uri="{FF2B5EF4-FFF2-40B4-BE49-F238E27FC236}">
                  <a16:creationId xmlns:a16="http://schemas.microsoft.com/office/drawing/2014/main" id="{65655000-1CFF-49BB-9CFD-1907418FE6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329250D5-5754-4B4F-B008-2125B3DFF0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2</a:t>
              </a:r>
            </a:p>
          </p:txBody>
        </p:sp>
      </p:grpSp>
      <p:grpSp>
        <p:nvGrpSpPr>
          <p:cNvPr id="24" name="Group 14">
            <a:extLst>
              <a:ext uri="{FF2B5EF4-FFF2-40B4-BE49-F238E27FC236}">
                <a16:creationId xmlns:a16="http://schemas.microsoft.com/office/drawing/2014/main" id="{0EE79F05-87C4-4FB6-B105-C70664EA16C4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6310313"/>
            <a:ext cx="423863" cy="431800"/>
            <a:chOff x="5289" y="3975"/>
            <a:chExt cx="267" cy="272"/>
          </a:xfrm>
        </p:grpSpPr>
        <p:pic>
          <p:nvPicPr>
            <p:cNvPr id="25" name="Picture 15">
              <a:extLst>
                <a:ext uri="{FF2B5EF4-FFF2-40B4-BE49-F238E27FC236}">
                  <a16:creationId xmlns:a16="http://schemas.microsoft.com/office/drawing/2014/main" id="{7536C569-577F-4290-8B21-E47BE3D8B3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 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DBEB0C74-FA88-4870-9EFA-715A26907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1</a:t>
              </a:r>
            </a:p>
          </p:txBody>
        </p:sp>
      </p:grpSp>
      <p:sp>
        <p:nvSpPr>
          <p:cNvPr id="27" name="Rectangle 7">
            <a:extLst>
              <a:ext uri="{FF2B5EF4-FFF2-40B4-BE49-F238E27FC236}">
                <a16:creationId xmlns:a16="http://schemas.microsoft.com/office/drawing/2014/main" id="{263CDC96-FABC-45EE-9914-E08DE91AF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85" y="6285440"/>
            <a:ext cx="577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굴림" charset="-127"/>
                <a:cs typeface="+mn-cs"/>
              </a:rPr>
              <a:t>2/4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7" name="Picture 31" descr="020-3-1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1"/>
          <a:stretch/>
        </p:blipFill>
        <p:spPr bwMode="auto">
          <a:xfrm>
            <a:off x="336000" y="0"/>
            <a:ext cx="11520000" cy="631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:a16="http://schemas.microsoft.com/office/drawing/2014/main" id="{84783849-2B02-4E31-B733-CB176F243711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4" name="Picture 6">
              <a:hlinkClick r:id="" action="ppaction://noaction"/>
              <a:extLst>
                <a:ext uri="{FF2B5EF4-FFF2-40B4-BE49-F238E27FC236}">
                  <a16:creationId xmlns:a16="http://schemas.microsoft.com/office/drawing/2014/main" id="{6F496DFA-8649-4FE0-B7A2-292099B95A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7">
              <a:hlinkClick r:id="rId4" action="ppaction://hlinksldjump"/>
              <a:extLst>
                <a:ext uri="{FF2B5EF4-FFF2-40B4-BE49-F238E27FC236}">
                  <a16:creationId xmlns:a16="http://schemas.microsoft.com/office/drawing/2014/main" id="{ACF01E2D-612C-4694-9098-B9D2DFDC9E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4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F942EDA8-588C-4E73-A080-0D7A992B6A7F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7" name="Picture 9">
              <a:hlinkClick r:id="" action="ppaction://noaction"/>
              <a:extLst>
                <a:ext uri="{FF2B5EF4-FFF2-40B4-BE49-F238E27FC236}">
                  <a16:creationId xmlns:a16="http://schemas.microsoft.com/office/drawing/2014/main" id="{0ED876B1-5FAE-486B-B9A6-D1C2DB5F6E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1E99B758-27A6-4866-B2A2-0B336F88E8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3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id="{C48D42F3-96E0-49AD-A543-10F123FB1690}"/>
              </a:ext>
            </a:extLst>
          </p:cNvPr>
          <p:cNvGrpSpPr>
            <a:grpSpLocks/>
          </p:cNvGrpSpPr>
          <p:nvPr/>
        </p:nvGrpSpPr>
        <p:grpSpPr bwMode="auto">
          <a:xfrm>
            <a:off x="9050338" y="6310313"/>
            <a:ext cx="423862" cy="431800"/>
            <a:chOff x="5289" y="3975"/>
            <a:chExt cx="267" cy="272"/>
          </a:xfrm>
        </p:grpSpPr>
        <p:pic>
          <p:nvPicPr>
            <p:cNvPr id="10" name="Picture 12">
              <a:hlinkClick r:id="rId5" action="ppaction://hlinksldjump"/>
              <a:extLst>
                <a:ext uri="{FF2B5EF4-FFF2-40B4-BE49-F238E27FC236}">
                  <a16:creationId xmlns:a16="http://schemas.microsoft.com/office/drawing/2014/main" id="{8E6A9E56-1126-4D06-904E-125C003EB0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64E2DC0E-E434-4703-84B0-5DB60D329E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2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B5200938-556E-458C-9CD4-957A08B3E89C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6310313"/>
            <a:ext cx="423863" cy="431800"/>
            <a:chOff x="5289" y="3975"/>
            <a:chExt cx="267" cy="272"/>
          </a:xfrm>
        </p:grpSpPr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id="{C3581F93-4EB5-4E17-A8DC-4FFD4CB15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F33C8792-E1F9-4AF9-8CF9-CF6970E5E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1</a:t>
              </a:r>
            </a:p>
          </p:txBody>
        </p:sp>
      </p:grpSp>
      <p:sp>
        <p:nvSpPr>
          <p:cNvPr id="15" name="Rectangle 7">
            <a:extLst>
              <a:ext uri="{FF2B5EF4-FFF2-40B4-BE49-F238E27FC236}">
                <a16:creationId xmlns:a16="http://schemas.microsoft.com/office/drawing/2014/main" id="{CD5E5E95-099F-473F-8A0E-BFCB20B1C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85" y="6285440"/>
            <a:ext cx="577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굴림" charset="-127"/>
                <a:cs typeface="+mn-cs"/>
              </a:rPr>
              <a:t>3/4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" name="Picture 30" descr="020-4-1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1"/>
          <a:stretch/>
        </p:blipFill>
        <p:spPr bwMode="auto">
          <a:xfrm>
            <a:off x="336000" y="0"/>
            <a:ext cx="11520000" cy="622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:a16="http://schemas.microsoft.com/office/drawing/2014/main" id="{8DB44F6C-62FE-4C5D-BA99-F9EAE153F834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4" name="Picture 6">
              <a:hlinkClick r:id="" action="ppaction://noaction"/>
              <a:extLst>
                <a:ext uri="{FF2B5EF4-FFF2-40B4-BE49-F238E27FC236}">
                  <a16:creationId xmlns:a16="http://schemas.microsoft.com/office/drawing/2014/main" id="{050972C3-AB48-477A-BA01-DBFE5491A3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7">
              <a:hlinkClick r:id="rId4" action="ppaction://hlinksldjump"/>
              <a:extLst>
                <a:ext uri="{FF2B5EF4-FFF2-40B4-BE49-F238E27FC236}">
                  <a16:creationId xmlns:a16="http://schemas.microsoft.com/office/drawing/2014/main" id="{ABBE267D-76D2-4912-A0AD-CF09A9FB6A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4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CF4483D2-B5C8-4356-9058-8FDB0A57A0D3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7" name="Picture 9">
              <a:hlinkClick r:id="" action="ppaction://noaction"/>
              <a:extLst>
                <a:ext uri="{FF2B5EF4-FFF2-40B4-BE49-F238E27FC236}">
                  <a16:creationId xmlns:a16="http://schemas.microsoft.com/office/drawing/2014/main" id="{12E68FBD-F802-42E3-A109-F8DD31026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D30BE511-D60A-4944-96EC-08392AFAD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3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id="{EEBE196F-7774-44EB-8102-34B5640DB4DD}"/>
              </a:ext>
            </a:extLst>
          </p:cNvPr>
          <p:cNvGrpSpPr>
            <a:grpSpLocks/>
          </p:cNvGrpSpPr>
          <p:nvPr/>
        </p:nvGrpSpPr>
        <p:grpSpPr bwMode="auto">
          <a:xfrm>
            <a:off x="9050338" y="6310313"/>
            <a:ext cx="423862" cy="431800"/>
            <a:chOff x="5289" y="3975"/>
            <a:chExt cx="267" cy="272"/>
          </a:xfrm>
        </p:grpSpPr>
        <p:pic>
          <p:nvPicPr>
            <p:cNvPr id="10" name="Picture 12">
              <a:hlinkClick r:id="rId5" action="ppaction://hlinksldjump"/>
              <a:extLst>
                <a:ext uri="{FF2B5EF4-FFF2-40B4-BE49-F238E27FC236}">
                  <a16:creationId xmlns:a16="http://schemas.microsoft.com/office/drawing/2014/main" id="{52CF45C7-201B-465B-9EE5-E0828F1EA6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AB0245D7-71C6-4685-8E86-154C6F766E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2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9F08B483-B825-4A15-8275-7BEF0BA8827D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6310313"/>
            <a:ext cx="423863" cy="431800"/>
            <a:chOff x="5289" y="3975"/>
            <a:chExt cx="267" cy="272"/>
          </a:xfrm>
        </p:grpSpPr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id="{B1996BF2-5774-430A-923C-2057582AA7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1E0FE67A-6E8D-4EA9-BD64-BE85DBBBE2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1</a:t>
              </a:r>
            </a:p>
          </p:txBody>
        </p:sp>
      </p:grpSp>
      <p:sp>
        <p:nvSpPr>
          <p:cNvPr id="15" name="Rectangle 7">
            <a:extLst>
              <a:ext uri="{FF2B5EF4-FFF2-40B4-BE49-F238E27FC236}">
                <a16:creationId xmlns:a16="http://schemas.microsoft.com/office/drawing/2014/main" id="{EDFC84B6-E82C-452C-9147-CAE84559B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85" y="6285440"/>
            <a:ext cx="5774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굴림" charset="-127"/>
                <a:cs typeface="+mn-cs"/>
              </a:rPr>
              <a:t>4/4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52E18A-AE00-4F30-9C05-14D5AA7B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신앙 고백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B1261DE-1A46-4A4A-B8AA-8113516240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“ </a:t>
            </a:r>
            <a:r>
              <a:rPr lang="ko-KR" altLang="en-US" dirty="0"/>
              <a:t>사도신경 </a:t>
            </a:r>
            <a:r>
              <a:rPr lang="en-US" altLang="ko-KR" dirty="0"/>
              <a:t>”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36EF55F-B0AE-4739-AC65-A7A4326A65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다 함 </a:t>
            </a:r>
            <a:r>
              <a:rPr lang="ko-KR" altLang="en-US" dirty="0" err="1"/>
              <a:t>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9786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8FED3A5-CEFE-4B2C-B3FA-BA56B195D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5040BCC8-00C3-4509-86C0-65636D870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88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73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8FED3A5-CEFE-4B2C-B3FA-BA56B195D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BCA4D00A-69BB-4000-80C0-223A945FFC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23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502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2E3D3EB-85CB-4BE9-B4C7-F273BC58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85" y="1196975"/>
            <a:ext cx="11081649" cy="1295400"/>
          </a:xfrm>
        </p:spPr>
        <p:txBody>
          <a:bodyPr/>
          <a:lstStyle/>
          <a:p>
            <a:r>
              <a:rPr lang="ko-KR" altLang="en-US" dirty="0"/>
              <a:t>대표 기도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83874EA-CCF2-4F50-B9F7-ED878720F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512" y="3438941"/>
            <a:ext cx="11081649" cy="710787"/>
          </a:xfrm>
        </p:spPr>
        <p:txBody>
          <a:bodyPr/>
          <a:lstStyle/>
          <a:p>
            <a:r>
              <a:rPr lang="en-US" dirty="0"/>
              <a:t>“ </a:t>
            </a:r>
            <a:r>
              <a:rPr lang="ko-KR" altLang="en-US" dirty="0"/>
              <a:t>모두 자리에 앉아 주세요 </a:t>
            </a:r>
            <a:r>
              <a:rPr lang="en-US" dirty="0"/>
              <a:t>”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0AC6F9F-2DF2-4777-8FC7-1EF9F0CE44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237" y="5516563"/>
            <a:ext cx="11090275" cy="865188"/>
          </a:xfrm>
        </p:spPr>
        <p:txBody>
          <a:bodyPr/>
          <a:lstStyle/>
          <a:p>
            <a:r>
              <a:rPr lang="ko-KR" altLang="en-US" dirty="0" err="1"/>
              <a:t>오제승</a:t>
            </a:r>
            <a:r>
              <a:rPr lang="ko-KR" altLang="en-US" dirty="0"/>
              <a:t> 집사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86453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E60163C7-F786-4950-B012-EF44337E5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찬 송</a:t>
            </a:r>
          </a:p>
        </p:txBody>
      </p:sp>
      <p:sp>
        <p:nvSpPr>
          <p:cNvPr id="4" name="부제목 3">
            <a:extLst>
              <a:ext uri="{FF2B5EF4-FFF2-40B4-BE49-F238E27FC236}">
                <a16:creationId xmlns:a16="http://schemas.microsoft.com/office/drawing/2014/main" id="{8CD9D57F-912C-4B02-9B43-7651671F15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“ 358</a:t>
            </a:r>
            <a:r>
              <a:rPr lang="ko-KR" altLang="en-US" dirty="0"/>
              <a:t>장 </a:t>
            </a:r>
            <a:r>
              <a:rPr lang="en-US" altLang="ko-KR" dirty="0"/>
              <a:t>”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C4C312D-5219-4BE8-87EB-F52A465270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다 함 </a:t>
            </a:r>
            <a:r>
              <a:rPr lang="ko-KR" altLang="en-US" dirty="0" err="1"/>
              <a:t>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340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7E3900F-58F4-8060-788F-20B433E764E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3C1E0FC-EB6D-CC50-AE70-5E455A56E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문들아 머리 들어라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7A76732-6BC1-37FD-5C0B-FB32EDA0E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5.</a:t>
            </a:r>
            <a:r>
              <a:rPr lang="ko-KR" altLang="en-US" sz="1467" b="0">
                <a:solidFill>
                  <a:srgbClr val="000000"/>
                </a:solidFill>
              </a:rPr>
              <a:t>영광의 왕 뉘시뇨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358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43"/>
          <a:stretch/>
        </p:blipFill>
        <p:spPr bwMode="auto">
          <a:xfrm>
            <a:off x="336000" y="0"/>
            <a:ext cx="11520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:a16="http://schemas.microsoft.com/office/drawing/2014/main" id="{ECF1750E-1125-4D92-85AC-D235C7B2525D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4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5F10AF15-C277-42B3-9667-15DB6BC567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8D0EEFA1-0061-4A08-9CD7-E9756CBE62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4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6076FA1C-4266-4659-8F68-2487A8B8EBF5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7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22B74F59-9808-446E-A2F4-8D39264C0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8B0EC10B-299F-4E3C-BFFB-7C0B3030C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3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id="{7ABB81CD-A00D-4D5E-845D-E57F54CA744A}"/>
              </a:ext>
            </a:extLst>
          </p:cNvPr>
          <p:cNvGrpSpPr>
            <a:grpSpLocks/>
          </p:cNvGrpSpPr>
          <p:nvPr/>
        </p:nvGrpSpPr>
        <p:grpSpPr bwMode="auto">
          <a:xfrm>
            <a:off x="9050338" y="6310313"/>
            <a:ext cx="423862" cy="431800"/>
            <a:chOff x="5289" y="3975"/>
            <a:chExt cx="267" cy="272"/>
          </a:xfrm>
        </p:grpSpPr>
        <p:pic>
          <p:nvPicPr>
            <p:cNvPr id="10" name="Picture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0249934F-C02A-4B7A-8A9B-B2AA0692FA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F0819689-28FA-48C8-BD43-59A979C9B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2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6203D3B4-0679-46B7-A06B-40E3809B94BA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6310313"/>
            <a:ext cx="423863" cy="431800"/>
            <a:chOff x="5289" y="3975"/>
            <a:chExt cx="267" cy="272"/>
          </a:xfrm>
        </p:grpSpPr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id="{D9E5D462-4E0C-411E-8B3A-5599501337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24985044-24C2-4F74-A9E1-F8E0C37AA3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1</a:t>
              </a:r>
            </a:p>
          </p:txBody>
        </p:sp>
      </p:grp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39185" y="6359526"/>
            <a:ext cx="5116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굴림" charset="-127"/>
                <a:cs typeface="+mn-cs"/>
              </a:rPr>
              <a:t>1/8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358-후렴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10"/>
          <a:stretch/>
        </p:blipFill>
        <p:spPr bwMode="auto">
          <a:xfrm>
            <a:off x="336000" y="0"/>
            <a:ext cx="11520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:a16="http://schemas.microsoft.com/office/drawing/2014/main" id="{E6C2EF3D-8EC1-419B-BE38-F05505127A16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4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CB47B1B0-8084-4B28-9E1E-898850CDB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742365C1-8BF5-4E87-B552-50D79866C5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4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293B726B-D940-49F5-9878-E486280A5EEA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7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A819EF57-B657-47F8-9210-F37C2980C5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B9A9CC33-C91C-4EF5-95FB-38DA44782E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3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id="{B0643179-4BAB-46C6-A389-E9EF3358DDC2}"/>
              </a:ext>
            </a:extLst>
          </p:cNvPr>
          <p:cNvGrpSpPr>
            <a:grpSpLocks/>
          </p:cNvGrpSpPr>
          <p:nvPr/>
        </p:nvGrpSpPr>
        <p:grpSpPr bwMode="auto">
          <a:xfrm>
            <a:off x="9050338" y="6310313"/>
            <a:ext cx="423862" cy="431800"/>
            <a:chOff x="5289" y="3975"/>
            <a:chExt cx="267" cy="272"/>
          </a:xfrm>
        </p:grpSpPr>
        <p:pic>
          <p:nvPicPr>
            <p:cNvPr id="10" name="Picture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901F0C3C-F770-41B4-8D9A-75E7827C4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C2EE9697-F396-4E8C-A9A5-90A5E2D718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2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EFCAF6E0-5FEC-4D73-B498-887680E86155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6310313"/>
            <a:ext cx="423863" cy="431800"/>
            <a:chOff x="5289" y="3975"/>
            <a:chExt cx="267" cy="272"/>
          </a:xfrm>
        </p:grpSpPr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id="{423E25DD-0C15-4DF2-9580-AF2AE9E957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DFEE2659-F5D9-42D2-A153-D458D8AEC8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1</a:t>
              </a:r>
            </a:p>
          </p:txBody>
        </p:sp>
      </p:grpSp>
      <p:sp>
        <p:nvSpPr>
          <p:cNvPr id="2" name="Rectangle 7">
            <a:extLst>
              <a:ext uri="{FF2B5EF4-FFF2-40B4-BE49-F238E27FC236}">
                <a16:creationId xmlns:a16="http://schemas.microsoft.com/office/drawing/2014/main" id="{53DB4BA6-9F74-7F29-6FBB-5312201A0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85" y="6359526"/>
            <a:ext cx="5116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굴림" charset="-127"/>
                <a:cs typeface="+mn-cs"/>
              </a:rPr>
              <a:t>2/8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358-2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43"/>
          <a:stretch/>
        </p:blipFill>
        <p:spPr bwMode="auto">
          <a:xfrm>
            <a:off x="336000" y="0"/>
            <a:ext cx="11520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:a16="http://schemas.microsoft.com/office/drawing/2014/main" id="{9B383C2D-08CB-4CCB-A97A-582D6C597C9C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4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671006C1-F8CC-425B-9AE5-4A4CFB64A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6F1B9029-CD33-49D6-9C33-8EF229BB0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4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0CAAD941-7111-43CD-B51E-4DD880F93626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7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6E03C8CD-E985-4C2D-BAF3-08EC33E8CD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BDD1D3F8-A242-4CC9-84E1-990CE250D2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3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id="{C0A8FD1C-8095-48F2-AD9F-117B5CF543D6}"/>
              </a:ext>
            </a:extLst>
          </p:cNvPr>
          <p:cNvGrpSpPr>
            <a:grpSpLocks/>
          </p:cNvGrpSpPr>
          <p:nvPr/>
        </p:nvGrpSpPr>
        <p:grpSpPr bwMode="auto">
          <a:xfrm>
            <a:off x="9050338" y="6310313"/>
            <a:ext cx="423862" cy="431800"/>
            <a:chOff x="5289" y="3975"/>
            <a:chExt cx="267" cy="272"/>
          </a:xfrm>
        </p:grpSpPr>
        <p:pic>
          <p:nvPicPr>
            <p:cNvPr id="10" name="Picture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7AE4AAE4-B8B3-4AB6-A691-3297C83DFA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A110DB69-D183-4EDB-A852-AE266AB7F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2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12F21118-B827-49FB-982C-A4203C642FCE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6310313"/>
            <a:ext cx="423863" cy="431800"/>
            <a:chOff x="5289" y="3975"/>
            <a:chExt cx="267" cy="272"/>
          </a:xfrm>
        </p:grpSpPr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id="{A63587CA-06D7-4568-A74B-A8B2A28534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1C732332-634B-487A-8455-A9C27DA3D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1</a:t>
              </a:r>
            </a:p>
          </p:txBody>
        </p:sp>
      </p:grpSp>
      <p:sp>
        <p:nvSpPr>
          <p:cNvPr id="2" name="Rectangle 7">
            <a:extLst>
              <a:ext uri="{FF2B5EF4-FFF2-40B4-BE49-F238E27FC236}">
                <a16:creationId xmlns:a16="http://schemas.microsoft.com/office/drawing/2014/main" id="{E875C8D4-A408-9A75-D133-C1DA6CCD2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85" y="6359526"/>
            <a:ext cx="5116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굴림" charset="-127"/>
                <a:cs typeface="+mn-cs"/>
              </a:rPr>
              <a:t>3/8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358-후렴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76"/>
          <a:stretch/>
        </p:blipFill>
        <p:spPr bwMode="auto">
          <a:xfrm>
            <a:off x="336000" y="0"/>
            <a:ext cx="11520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:a16="http://schemas.microsoft.com/office/drawing/2014/main" id="{DA4794E4-766C-4442-AA30-45823FD79897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4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7352C970-F501-4215-9E33-175E9A435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A73F48DD-72E3-4945-854D-68B6BB70C7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4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1A196256-7ADD-4173-9FA7-B9E6DCD48ECE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7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08BE45E2-C998-4C83-9529-B8A0BBEDFA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CB7C9F94-DE9F-4688-8879-BD3D0ECF7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3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id="{BD80B288-A69B-4463-AD4D-ADD8D9BB332C}"/>
              </a:ext>
            </a:extLst>
          </p:cNvPr>
          <p:cNvGrpSpPr>
            <a:grpSpLocks/>
          </p:cNvGrpSpPr>
          <p:nvPr/>
        </p:nvGrpSpPr>
        <p:grpSpPr bwMode="auto">
          <a:xfrm>
            <a:off x="9050338" y="6310313"/>
            <a:ext cx="423862" cy="431800"/>
            <a:chOff x="5289" y="3975"/>
            <a:chExt cx="267" cy="272"/>
          </a:xfrm>
        </p:grpSpPr>
        <p:pic>
          <p:nvPicPr>
            <p:cNvPr id="10" name="Picture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A15793BC-3337-49A2-AB77-23C2925F49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7CA1936B-607F-4964-91CF-4C03983C7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2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22CD3A92-4300-4CE6-AC07-12053A937DF1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6310313"/>
            <a:ext cx="423863" cy="431800"/>
            <a:chOff x="5289" y="3975"/>
            <a:chExt cx="267" cy="272"/>
          </a:xfrm>
        </p:grpSpPr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id="{372D2F2D-B399-440B-8103-2D8BF3864B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EF1D152B-2007-4C53-A446-704A360C12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1</a:t>
              </a:r>
            </a:p>
          </p:txBody>
        </p:sp>
      </p:grpSp>
      <p:sp>
        <p:nvSpPr>
          <p:cNvPr id="2" name="Rectangle 7">
            <a:extLst>
              <a:ext uri="{FF2B5EF4-FFF2-40B4-BE49-F238E27FC236}">
                <a16:creationId xmlns:a16="http://schemas.microsoft.com/office/drawing/2014/main" id="{E138B075-3207-25ED-C7C9-C5BBA4CB5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85" y="6359526"/>
            <a:ext cx="5116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굴림" charset="-127"/>
                <a:cs typeface="+mn-cs"/>
              </a:rPr>
              <a:t>4/8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Picture 17" descr="358-3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43"/>
          <a:stretch/>
        </p:blipFill>
        <p:spPr bwMode="auto">
          <a:xfrm>
            <a:off x="336000" y="0"/>
            <a:ext cx="11520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:a16="http://schemas.microsoft.com/office/drawing/2014/main" id="{31A25787-54BA-4002-8919-B9219026D2A8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4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B4BCC8F8-3E07-46FC-88B8-BB44685EEC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19E0385A-C93B-4311-B819-1046D93E0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4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DA0D8720-6A74-4F35-8EEF-0EA1E1C07023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7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F1A98B41-7A92-4BF9-A9F2-3C587B1E97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F6BF677E-CA17-4146-838C-192D13B3EB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3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id="{E4E01A07-F661-403A-BF20-C66D1415366F}"/>
              </a:ext>
            </a:extLst>
          </p:cNvPr>
          <p:cNvGrpSpPr>
            <a:grpSpLocks/>
          </p:cNvGrpSpPr>
          <p:nvPr/>
        </p:nvGrpSpPr>
        <p:grpSpPr bwMode="auto">
          <a:xfrm>
            <a:off x="9050338" y="6310313"/>
            <a:ext cx="423862" cy="431800"/>
            <a:chOff x="5289" y="3975"/>
            <a:chExt cx="267" cy="272"/>
          </a:xfrm>
        </p:grpSpPr>
        <p:pic>
          <p:nvPicPr>
            <p:cNvPr id="10" name="Picture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D559E29C-2B4C-406B-85BA-35198A2B21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59D97361-1201-4925-B14B-0166EB8CD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2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5EC92435-7FA6-4399-9DD7-9841BA400395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6310313"/>
            <a:ext cx="423863" cy="431800"/>
            <a:chOff x="5289" y="3975"/>
            <a:chExt cx="267" cy="272"/>
          </a:xfrm>
        </p:grpSpPr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id="{BA5BE010-E8FB-4B66-B635-DE242C2034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57658EB7-6A96-41A3-84E9-F6B34C9AD4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1</a:t>
              </a:r>
            </a:p>
          </p:txBody>
        </p:sp>
      </p:grpSp>
      <p:sp>
        <p:nvSpPr>
          <p:cNvPr id="2" name="Rectangle 7">
            <a:extLst>
              <a:ext uri="{FF2B5EF4-FFF2-40B4-BE49-F238E27FC236}">
                <a16:creationId xmlns:a16="http://schemas.microsoft.com/office/drawing/2014/main" id="{A4BE63C0-5102-D8D0-4F25-4A54FA7E1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85" y="6359526"/>
            <a:ext cx="5116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굴림" charset="-127"/>
                <a:cs typeface="+mn-cs"/>
              </a:rPr>
              <a:t>5/8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358-후렴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76"/>
          <a:stretch/>
        </p:blipFill>
        <p:spPr bwMode="auto">
          <a:xfrm>
            <a:off x="336000" y="0"/>
            <a:ext cx="11520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:a16="http://schemas.microsoft.com/office/drawing/2014/main" id="{E2BF6BE6-E231-492A-9EB9-AC9947A9E2F4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4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3FB2CCA1-3A99-4928-AE55-AEE225686A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5841A134-5A0F-42E3-AA10-FFCE0766F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4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1C9304DB-CF48-42AF-88E1-84FAA47E0BA0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7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865F56D7-7C76-4D94-9381-284E17454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CE1968A2-C000-42A1-B617-4D13DEDBB8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3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id="{EC3DF445-9563-4212-9B73-6D227600A617}"/>
              </a:ext>
            </a:extLst>
          </p:cNvPr>
          <p:cNvGrpSpPr>
            <a:grpSpLocks/>
          </p:cNvGrpSpPr>
          <p:nvPr/>
        </p:nvGrpSpPr>
        <p:grpSpPr bwMode="auto">
          <a:xfrm>
            <a:off x="9050338" y="6310313"/>
            <a:ext cx="423862" cy="431800"/>
            <a:chOff x="5289" y="3975"/>
            <a:chExt cx="267" cy="272"/>
          </a:xfrm>
        </p:grpSpPr>
        <p:pic>
          <p:nvPicPr>
            <p:cNvPr id="10" name="Picture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681D164F-37F8-4978-BA27-B3B8F4F753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9A319947-B03C-4C74-82CA-9464D65BF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2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B012A453-1F01-4D15-AE75-08DD06C0B936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6310313"/>
            <a:ext cx="423863" cy="431800"/>
            <a:chOff x="5289" y="3975"/>
            <a:chExt cx="267" cy="272"/>
          </a:xfrm>
        </p:grpSpPr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id="{76CA475D-AFE3-457B-8B94-9268A8E3E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FD1FFEEA-5AE8-4060-9288-F70E07B275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1</a:t>
              </a:r>
            </a:p>
          </p:txBody>
        </p:sp>
      </p:grpSp>
      <p:sp>
        <p:nvSpPr>
          <p:cNvPr id="2" name="Rectangle 7">
            <a:extLst>
              <a:ext uri="{FF2B5EF4-FFF2-40B4-BE49-F238E27FC236}">
                <a16:creationId xmlns:a16="http://schemas.microsoft.com/office/drawing/2014/main" id="{55EEA8BB-9ACD-8C73-0E55-3B69BCADC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85" y="6359526"/>
            <a:ext cx="5116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굴림" charset="-127"/>
                <a:cs typeface="+mn-cs"/>
              </a:rPr>
              <a:t>6/8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358-4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43"/>
          <a:stretch/>
        </p:blipFill>
        <p:spPr bwMode="auto">
          <a:xfrm>
            <a:off x="336000" y="0"/>
            <a:ext cx="11520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:a16="http://schemas.microsoft.com/office/drawing/2014/main" id="{AA63DE1C-F5E3-412B-A928-D28C695BC228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4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D9804DE5-A8CD-483B-825D-233C40749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E0ECF0CF-8AD7-4D7E-98F9-458EC18DF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4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B8B976CF-02AE-4B7A-BE41-8CEB7FCE6897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7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71A03FE4-EDF2-4F44-9B7E-53E78D5B05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17715433-D8A1-4556-A24A-6BFC9B22DD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3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id="{E839D761-FD51-4C81-9446-0ABD70FC00D7}"/>
              </a:ext>
            </a:extLst>
          </p:cNvPr>
          <p:cNvGrpSpPr>
            <a:grpSpLocks/>
          </p:cNvGrpSpPr>
          <p:nvPr/>
        </p:nvGrpSpPr>
        <p:grpSpPr bwMode="auto">
          <a:xfrm>
            <a:off x="9050338" y="6310313"/>
            <a:ext cx="423862" cy="431800"/>
            <a:chOff x="5289" y="3975"/>
            <a:chExt cx="267" cy="272"/>
          </a:xfrm>
        </p:grpSpPr>
        <p:pic>
          <p:nvPicPr>
            <p:cNvPr id="10" name="Picture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4CA59DF6-8E7B-44CA-BA08-59D629925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2B029E47-DC40-49BF-AD05-E6FF07D30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2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0915ACB8-684D-4738-9BBA-C4D1AE5259F1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6310313"/>
            <a:ext cx="423863" cy="431800"/>
            <a:chOff x="5289" y="3975"/>
            <a:chExt cx="267" cy="272"/>
          </a:xfrm>
        </p:grpSpPr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id="{661FC782-9CFB-45DF-B673-7F8C49AEF4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43D3602D-ABB5-431C-9BB7-3142872E0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1</a:t>
              </a:r>
            </a:p>
          </p:txBody>
        </p:sp>
      </p:grpSp>
      <p:sp>
        <p:nvSpPr>
          <p:cNvPr id="2" name="Rectangle 7">
            <a:extLst>
              <a:ext uri="{FF2B5EF4-FFF2-40B4-BE49-F238E27FC236}">
                <a16:creationId xmlns:a16="http://schemas.microsoft.com/office/drawing/2014/main" id="{9D7B0820-F41F-E4E0-2E67-2BD815BA6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85" y="6359526"/>
            <a:ext cx="5116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굴림" charset="-127"/>
                <a:cs typeface="+mn-cs"/>
              </a:rPr>
              <a:t>7/8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358-후렴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10"/>
          <a:stretch/>
        </p:blipFill>
        <p:spPr bwMode="auto">
          <a:xfrm>
            <a:off x="336000" y="0"/>
            <a:ext cx="11520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:a16="http://schemas.microsoft.com/office/drawing/2014/main" id="{CD032274-0230-40DE-93A5-67B83753F52C}"/>
              </a:ext>
            </a:extLst>
          </p:cNvPr>
          <p:cNvGrpSpPr>
            <a:grpSpLocks/>
          </p:cNvGrpSpPr>
          <p:nvPr/>
        </p:nvGrpSpPr>
        <p:grpSpPr bwMode="auto">
          <a:xfrm>
            <a:off x="9920288" y="6310313"/>
            <a:ext cx="423862" cy="431800"/>
            <a:chOff x="5289" y="3975"/>
            <a:chExt cx="267" cy="272"/>
          </a:xfrm>
        </p:grpSpPr>
        <p:pic>
          <p:nvPicPr>
            <p:cNvPr id="4" name="Picture 6">
              <a:hlinkClick r:id="rId3" action="ppaction://hlinksldjump"/>
              <a:extLst>
                <a:ext uri="{FF2B5EF4-FFF2-40B4-BE49-F238E27FC236}">
                  <a16:creationId xmlns:a16="http://schemas.microsoft.com/office/drawing/2014/main" id="{19B2AC34-BD83-4AE5-92E4-4AC1272134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7">
              <a:hlinkClick r:id="rId3" action="ppaction://hlinksldjump"/>
              <a:extLst>
                <a:ext uri="{FF2B5EF4-FFF2-40B4-BE49-F238E27FC236}">
                  <a16:creationId xmlns:a16="http://schemas.microsoft.com/office/drawing/2014/main" id="{29A6CEE9-EC71-44FE-80C3-B011A7D11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4</a:t>
              </a:r>
            </a:p>
          </p:txBody>
        </p:sp>
      </p:grpSp>
      <p:grpSp>
        <p:nvGrpSpPr>
          <p:cNvPr id="6" name="Group 8">
            <a:extLst>
              <a:ext uri="{FF2B5EF4-FFF2-40B4-BE49-F238E27FC236}">
                <a16:creationId xmlns:a16="http://schemas.microsoft.com/office/drawing/2014/main" id="{D37A6BA4-B639-4198-B4E6-DF452787297D}"/>
              </a:ext>
            </a:extLst>
          </p:cNvPr>
          <p:cNvGrpSpPr>
            <a:grpSpLocks/>
          </p:cNvGrpSpPr>
          <p:nvPr/>
        </p:nvGrpSpPr>
        <p:grpSpPr bwMode="auto">
          <a:xfrm>
            <a:off x="9485313" y="6310313"/>
            <a:ext cx="423862" cy="431800"/>
            <a:chOff x="5289" y="3975"/>
            <a:chExt cx="267" cy="272"/>
          </a:xfrm>
        </p:grpSpPr>
        <p:pic>
          <p:nvPicPr>
            <p:cNvPr id="7" name="Picture 9">
              <a:hlinkClick r:id="rId5" action="ppaction://hlinksldjump"/>
              <a:extLst>
                <a:ext uri="{FF2B5EF4-FFF2-40B4-BE49-F238E27FC236}">
                  <a16:creationId xmlns:a16="http://schemas.microsoft.com/office/drawing/2014/main" id="{A02965F2-4735-484A-A395-ED4043144D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0">
              <a:hlinkClick r:id="rId5" action="ppaction://hlinksldjump"/>
              <a:extLst>
                <a:ext uri="{FF2B5EF4-FFF2-40B4-BE49-F238E27FC236}">
                  <a16:creationId xmlns:a16="http://schemas.microsoft.com/office/drawing/2014/main" id="{CB2467B0-F093-4763-9743-2988B99FB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3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id="{EAAEFE5F-4EF5-4862-A6F2-DC1FCA5432C9}"/>
              </a:ext>
            </a:extLst>
          </p:cNvPr>
          <p:cNvGrpSpPr>
            <a:grpSpLocks/>
          </p:cNvGrpSpPr>
          <p:nvPr/>
        </p:nvGrpSpPr>
        <p:grpSpPr bwMode="auto">
          <a:xfrm>
            <a:off x="9050338" y="6310313"/>
            <a:ext cx="423862" cy="431800"/>
            <a:chOff x="5289" y="3975"/>
            <a:chExt cx="267" cy="272"/>
          </a:xfrm>
        </p:grpSpPr>
        <p:pic>
          <p:nvPicPr>
            <p:cNvPr id="10" name="Picture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5D6DFBD8-BCFE-4323-9C55-3FB46AF7EA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2784EF55-4B4A-4DD1-A46C-F8209A0BB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2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6101519F-8D68-4D8E-AE04-94316F9D552D}"/>
              </a:ext>
            </a:extLst>
          </p:cNvPr>
          <p:cNvGrpSpPr>
            <a:grpSpLocks/>
          </p:cNvGrpSpPr>
          <p:nvPr/>
        </p:nvGrpSpPr>
        <p:grpSpPr bwMode="auto">
          <a:xfrm>
            <a:off x="8616951" y="6310313"/>
            <a:ext cx="423863" cy="431800"/>
            <a:chOff x="5289" y="3975"/>
            <a:chExt cx="267" cy="272"/>
          </a:xfrm>
        </p:grpSpPr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id="{65199958-A523-4FEB-B3A4-348D6EBCCD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E675C89E-5D96-4281-BB0D-5BD014F116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Y견고딕" panose="02030600000101010101" pitchFamily="18" charset="-127"/>
                  <a:ea typeface="HY견고딕" panose="02030600000101010101" pitchFamily="18" charset="-127"/>
                  <a:cs typeface="+mn-cs"/>
                </a:rPr>
                <a:t>1</a:t>
              </a:r>
            </a:p>
          </p:txBody>
        </p:sp>
      </p:grpSp>
      <p:sp>
        <p:nvSpPr>
          <p:cNvPr id="2" name="Rectangle 7">
            <a:extLst>
              <a:ext uri="{FF2B5EF4-FFF2-40B4-BE49-F238E27FC236}">
                <a16:creationId xmlns:a16="http://schemas.microsoft.com/office/drawing/2014/main" id="{985C5DA1-1351-984D-86F4-B7B73AD1A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85" y="6359526"/>
            <a:ext cx="5116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굴림" charset="-127"/>
                <a:cs typeface="+mn-cs"/>
              </a:rPr>
              <a:t>8/8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B660C5-46F5-4005-907B-0F5C3EC9F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성도의 교제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842BC3C-60D6-4332-82F4-E968671467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“ </a:t>
            </a:r>
            <a:r>
              <a:rPr lang="ko-KR" altLang="en-US" dirty="0"/>
              <a:t>교회 소식 </a:t>
            </a:r>
            <a:r>
              <a:rPr lang="en-US" altLang="ko-KR" dirty="0"/>
              <a:t>”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BFDBF37-6DEC-4B3C-9FB3-3D5BFB9565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인 도 자</a:t>
            </a:r>
          </a:p>
        </p:txBody>
      </p:sp>
    </p:spTree>
    <p:extLst>
      <p:ext uri="{BB962C8B-B14F-4D97-AF65-F5344CB8AC3E}">
        <p14:creationId xmlns:p14="http://schemas.microsoft.com/office/powerpoint/2010/main" val="41767887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B660C5-46F5-4005-907B-0F5C3EC9F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특</a:t>
            </a:r>
            <a:r>
              <a:rPr lang="ko-KR" altLang="en-US" dirty="0"/>
              <a:t> 송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842BC3C-60D6-4332-82F4-E968671467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“ </a:t>
            </a:r>
            <a:r>
              <a:rPr lang="ko-KR" altLang="en-US" dirty="0"/>
              <a:t>주님의 눈물 </a:t>
            </a:r>
            <a:r>
              <a:rPr lang="en-US" altLang="ko-KR" dirty="0"/>
              <a:t>”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BFDBF37-6DEC-4B3C-9FB3-3D5BFB9565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유수연 집사</a:t>
            </a:r>
          </a:p>
        </p:txBody>
      </p:sp>
    </p:spTree>
    <p:extLst>
      <p:ext uri="{BB962C8B-B14F-4D97-AF65-F5344CB8AC3E}">
        <p14:creationId xmlns:p14="http://schemas.microsoft.com/office/powerpoint/2010/main" val="3989739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928DB431-A6DC-7919-487B-7C67AF7EE7E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8C69AB4-BFC5-32F7-C634-AA24FCD03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문들아 머리 들어라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E39600F-D78B-C674-DD4D-9E64CA592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5.</a:t>
            </a:r>
            <a:r>
              <a:rPr lang="ko-KR" altLang="en-US" sz="1467" b="0">
                <a:solidFill>
                  <a:srgbClr val="000000"/>
                </a:solidFill>
              </a:rPr>
              <a:t>영광의 왕 뉘시뇨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20">
            <a:extLst>
              <a:ext uri="{FF2B5EF4-FFF2-40B4-BE49-F238E27FC236}">
                <a16:creationId xmlns:a16="http://schemas.microsoft.com/office/drawing/2014/main" id="{D086AF4A-5EB1-4CA4-D773-F7E512A4FF4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5" action="ppaction://hlinksldjump"/>
            <a:extLst>
              <a:ext uri="{FF2B5EF4-FFF2-40B4-BE49-F238E27FC236}">
                <a16:creationId xmlns:a16="http://schemas.microsoft.com/office/drawing/2014/main" id="{4E347D98-3945-7D8D-CE77-8F2C194CA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힘들고 아파 잠들 수</a:t>
            </a:r>
          </a:p>
        </p:txBody>
      </p:sp>
      <p:sp>
        <p:nvSpPr>
          <p:cNvPr id="3076" name="AutoShape 14">
            <a:hlinkClick r:id="rId6" action="ppaction://hlinksldjump"/>
            <a:extLst>
              <a:ext uri="{FF2B5EF4-FFF2-40B4-BE49-F238E27FC236}">
                <a16:creationId xmlns:a16="http://schemas.microsoft.com/office/drawing/2014/main" id="{A7C57D45-4810-55AE-58FE-129D0615B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사랑하는 아들아</a:t>
            </a:r>
          </a:p>
        </p:txBody>
      </p:sp>
      <p:sp>
        <p:nvSpPr>
          <p:cNvPr id="3077" name="AutoShape 15">
            <a:hlinkClick r:id="rId7" action="ppaction://hlinksldjump"/>
            <a:extLst>
              <a:ext uri="{FF2B5EF4-FFF2-40B4-BE49-F238E27FC236}">
                <a16:creationId xmlns:a16="http://schemas.microsoft.com/office/drawing/2014/main" id="{61E5B195-D42E-A4A4-F5A9-52D1F89FB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6.</a:t>
            </a:r>
            <a:r>
              <a:rPr lang="ko-KR" altLang="en-US" sz="1467" b="0">
                <a:solidFill>
                  <a:srgbClr val="000000"/>
                </a:solidFill>
              </a:rPr>
              <a:t>나보다 나를 더</a:t>
            </a:r>
          </a:p>
        </p:txBody>
      </p:sp>
      <p:sp>
        <p:nvSpPr>
          <p:cNvPr id="3078" name="AutoShape 16">
            <a:hlinkClick r:id="rId8" action="ppaction://hlinksldjump"/>
            <a:extLst>
              <a:ext uri="{FF2B5EF4-FFF2-40B4-BE49-F238E27FC236}">
                <a16:creationId xmlns:a16="http://schemas.microsoft.com/office/drawing/2014/main" id="{9A0F4E27-F5AA-FE05-4D37-C6F0934F4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사랑하는 내 딸아</a:t>
            </a:r>
          </a:p>
        </p:txBody>
      </p:sp>
      <p:sp>
        <p:nvSpPr>
          <p:cNvPr id="3079" name="AutoShape 17">
            <a:hlinkClick r:id="rId9" action="ppaction://hlinksldjump"/>
            <a:extLst>
              <a:ext uri="{FF2B5EF4-FFF2-40B4-BE49-F238E27FC236}">
                <a16:creationId xmlns:a16="http://schemas.microsoft.com/office/drawing/2014/main" id="{A5AE8AAA-4EB0-5CAB-655F-B2D651151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9.</a:t>
            </a:r>
            <a:r>
              <a:rPr lang="ko-KR" altLang="en-US" sz="1467" b="0">
                <a:solidFill>
                  <a:srgbClr val="000000"/>
                </a:solidFill>
              </a:rPr>
              <a:t>주님이 아픈 나를 품어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555B9987-7AF6-4960-044A-802DA2DD50A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B98342B-4CEB-4D54-922C-EA2AFD152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힘들고 아파 잠들 수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7ECB99D-2503-B422-330C-CD32D5F7A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사랑하는 아들아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E53CCC1-001B-F50C-C340-13380A3B4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6.</a:t>
            </a:r>
            <a:r>
              <a:rPr lang="ko-KR" altLang="en-US" sz="1467" b="0">
                <a:solidFill>
                  <a:srgbClr val="000000"/>
                </a:solidFill>
              </a:rPr>
              <a:t>나보다 나를 더</a:t>
            </a:r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2DC96A8-1AB1-F7FA-81E7-33265B026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사랑하는 내 딸아</a:t>
            </a:r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0F0D8D3-61EF-C3E0-534F-BF71A4AB2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9.</a:t>
            </a:r>
            <a:r>
              <a:rPr lang="ko-KR" altLang="en-US" sz="1467" b="0">
                <a:solidFill>
                  <a:srgbClr val="000000"/>
                </a:solidFill>
              </a:rPr>
              <a:t>주님이 아픈 나를 품어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>
            <a:extLst>
              <a:ext uri="{FF2B5EF4-FFF2-40B4-BE49-F238E27FC236}">
                <a16:creationId xmlns:a16="http://schemas.microsoft.com/office/drawing/2014/main" id="{342908D0-130C-5DD8-A97C-7B49FB6A9AC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9BD8D1C-4F50-2E41-FAE4-825C2D16E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힘들고 아파 잠들 수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EBF70B5-667A-437A-A46E-E277E22D5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3.</a:t>
            </a:r>
            <a:r>
              <a:rPr lang="ko-KR" altLang="en-US" sz="1467" b="0">
                <a:solidFill>
                  <a:srgbClr val="FF0000"/>
                </a:solidFill>
              </a:rPr>
              <a:t>사랑하는 아들아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D8FE803-1AF6-3A06-3F96-27C738CE0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6.</a:t>
            </a:r>
            <a:r>
              <a:rPr lang="ko-KR" altLang="en-US" sz="1467" b="0">
                <a:solidFill>
                  <a:srgbClr val="000000"/>
                </a:solidFill>
              </a:rPr>
              <a:t>나보다 나를 더</a:t>
            </a: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5E2036A-B13C-A947-FB41-195302E0E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사랑하는 내 딸아</a:t>
            </a:r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81115CB-18DA-850E-6CF4-C4D3FD861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9.</a:t>
            </a:r>
            <a:r>
              <a:rPr lang="ko-KR" altLang="en-US" sz="1467" b="0">
                <a:solidFill>
                  <a:srgbClr val="000000"/>
                </a:solidFill>
              </a:rPr>
              <a:t>주님이 아픈 나를 품어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">
            <a:extLst>
              <a:ext uri="{FF2B5EF4-FFF2-40B4-BE49-F238E27FC236}">
                <a16:creationId xmlns:a16="http://schemas.microsoft.com/office/drawing/2014/main" id="{8F1D464A-8480-22F6-8641-D750919B5D8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F13B70D-6D04-A75F-04D8-76731C5BB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힘들고 아파 잠들 수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2B79417-74E9-D7FD-E754-808FF9A38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3.</a:t>
            </a:r>
            <a:r>
              <a:rPr lang="ko-KR" altLang="en-US" sz="1467" b="0">
                <a:solidFill>
                  <a:srgbClr val="FF0000"/>
                </a:solidFill>
              </a:rPr>
              <a:t>사랑하는 아들아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5F5043C-4375-EB0D-94B9-36B8B9C5A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6.</a:t>
            </a:r>
            <a:r>
              <a:rPr lang="ko-KR" altLang="en-US" sz="1467" b="0">
                <a:solidFill>
                  <a:srgbClr val="000000"/>
                </a:solidFill>
              </a:rPr>
              <a:t>나보다 나를 더</a:t>
            </a:r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FC7B148-1519-27A4-D8EB-A61D12393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사랑하는 내 딸아</a:t>
            </a:r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5C89E30-FB1F-53E4-9190-D54F7F768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9.</a:t>
            </a:r>
            <a:r>
              <a:rPr lang="ko-KR" altLang="en-US" sz="1467" b="0">
                <a:solidFill>
                  <a:srgbClr val="000000"/>
                </a:solidFill>
              </a:rPr>
              <a:t>주님이 아픈 나를 품어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>
            <a:extLst>
              <a:ext uri="{FF2B5EF4-FFF2-40B4-BE49-F238E27FC236}">
                <a16:creationId xmlns:a16="http://schemas.microsoft.com/office/drawing/2014/main" id="{40FD6447-88AD-7326-B2A5-8A0579A9FCE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E117DD3-6CD1-84C5-6023-91E666C6F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힘들고 아파 잠들 수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5288E64-0F82-703E-329B-7CC3F5330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3.</a:t>
            </a:r>
            <a:r>
              <a:rPr lang="ko-KR" altLang="en-US" sz="1467" b="0">
                <a:solidFill>
                  <a:srgbClr val="FF0000"/>
                </a:solidFill>
              </a:rPr>
              <a:t>사랑하는 아들아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6400276-70B3-8792-E3D8-FECC87DF8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6.</a:t>
            </a:r>
            <a:r>
              <a:rPr lang="ko-KR" altLang="en-US" sz="1467" b="0">
                <a:solidFill>
                  <a:srgbClr val="000000"/>
                </a:solidFill>
              </a:rPr>
              <a:t>나보다 나를 더</a:t>
            </a: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55A941E-A003-612C-3096-F542DB663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사랑하는 내 딸아</a:t>
            </a:r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7B1A3DC-A051-1F50-77C8-0BA6E980B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9.</a:t>
            </a:r>
            <a:r>
              <a:rPr lang="ko-KR" altLang="en-US" sz="1467" b="0">
                <a:solidFill>
                  <a:srgbClr val="000000"/>
                </a:solidFill>
              </a:rPr>
              <a:t>주님이 아픈 나를 품어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>
            <a:extLst>
              <a:ext uri="{FF2B5EF4-FFF2-40B4-BE49-F238E27FC236}">
                <a16:creationId xmlns:a16="http://schemas.microsoft.com/office/drawing/2014/main" id="{15522CD8-EBB6-4398-5613-7F64E60521A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CCA5C44-EB7C-82B0-6144-C9EAD5310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힘들고 아파 잠들 수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7CEDEF1-4544-877B-25B6-D715C242B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사랑하는 아들아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92227ED-2333-DF10-140D-BFD0B76DD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6.</a:t>
            </a:r>
            <a:r>
              <a:rPr lang="ko-KR" altLang="en-US" sz="1467" b="0">
                <a:solidFill>
                  <a:srgbClr val="FF0000"/>
                </a:solidFill>
              </a:rPr>
              <a:t>나보다 나를 더</a:t>
            </a: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28E6475-A7CF-45FC-F2E6-F5F52DD33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사랑하는 내 딸아</a:t>
            </a:r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DCA2421-C476-3A2A-0BDC-849FE5C0F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9.</a:t>
            </a:r>
            <a:r>
              <a:rPr lang="ko-KR" altLang="en-US" sz="1467" b="0">
                <a:solidFill>
                  <a:srgbClr val="000000"/>
                </a:solidFill>
              </a:rPr>
              <a:t>주님이 아픈 나를 품어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2">
            <a:extLst>
              <a:ext uri="{FF2B5EF4-FFF2-40B4-BE49-F238E27FC236}">
                <a16:creationId xmlns:a16="http://schemas.microsoft.com/office/drawing/2014/main" id="{778497A6-8E10-8FA3-D210-6437F307C93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7C63A54-72D7-1C9C-63F9-DCB184D8F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힘들고 아파 잠들 수</a:t>
            </a:r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781309B-23C4-3A27-CD61-45BD9D400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사랑하는 아들아</a:t>
            </a:r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C7A529B-04A4-37A6-FD21-859E804C5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6.</a:t>
            </a:r>
            <a:r>
              <a:rPr lang="ko-KR" altLang="en-US" sz="1467" b="0">
                <a:solidFill>
                  <a:srgbClr val="FF0000"/>
                </a:solidFill>
              </a:rPr>
              <a:t>나보다 나를 더</a:t>
            </a: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C2CFD2D-A131-C5F6-236C-EBAEC917C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사랑하는 내 딸아</a:t>
            </a:r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C94C913-951F-7EAE-487F-C94BF7DC6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9.</a:t>
            </a:r>
            <a:r>
              <a:rPr lang="ko-KR" altLang="en-US" sz="1467" b="0">
                <a:solidFill>
                  <a:srgbClr val="000000"/>
                </a:solidFill>
              </a:rPr>
              <a:t>주님이 아픈 나를 품어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>
            <a:extLst>
              <a:ext uri="{FF2B5EF4-FFF2-40B4-BE49-F238E27FC236}">
                <a16:creationId xmlns:a16="http://schemas.microsoft.com/office/drawing/2014/main" id="{3D25DAA0-05AF-C486-652C-3917A1A719B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D617253-B39C-3E18-7304-ED588D520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힘들고 아파 잠들 수</a:t>
            </a:r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DE3001A-9B4C-BF0B-6A40-202313D24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사랑하는 아들아</a:t>
            </a:r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7FF5B9A-B34A-CE2E-4E66-245AB373D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6.</a:t>
            </a:r>
            <a:r>
              <a:rPr lang="ko-KR" altLang="en-US" sz="1467" b="0">
                <a:solidFill>
                  <a:srgbClr val="000000"/>
                </a:solidFill>
              </a:rPr>
              <a:t>나보다 나를 더</a:t>
            </a: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E95B662-1F95-8EBA-8DCD-0572095D3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8.</a:t>
            </a:r>
            <a:r>
              <a:rPr lang="ko-KR" altLang="en-US" sz="1467" b="0">
                <a:solidFill>
                  <a:srgbClr val="FF0000"/>
                </a:solidFill>
              </a:rPr>
              <a:t>사랑하는 내 딸아</a:t>
            </a:r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3C49041-2B03-EB6B-D11B-6618DF873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9.</a:t>
            </a:r>
            <a:r>
              <a:rPr lang="ko-KR" altLang="en-US" sz="1467" b="0">
                <a:solidFill>
                  <a:srgbClr val="000000"/>
                </a:solidFill>
              </a:rPr>
              <a:t>주님이 아픈 나를 품어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2">
            <a:extLst>
              <a:ext uri="{FF2B5EF4-FFF2-40B4-BE49-F238E27FC236}">
                <a16:creationId xmlns:a16="http://schemas.microsoft.com/office/drawing/2014/main" id="{B6378CB9-EEF1-5846-98F7-DAE1775F4F3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EBE965C-806E-B4F2-A1A7-27860BFA9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힘들고 아파 잠들 수</a:t>
            </a:r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77BE67F-39E4-5F00-C7C5-55BF87E8E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사랑하는 아들아</a:t>
            </a:r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0C7B6E7-3D74-89EA-0200-5311934E3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6.</a:t>
            </a:r>
            <a:r>
              <a:rPr lang="ko-KR" altLang="en-US" sz="1467" b="0">
                <a:solidFill>
                  <a:srgbClr val="000000"/>
                </a:solidFill>
              </a:rPr>
              <a:t>나보다 나를 더</a:t>
            </a: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A5DA2AF-8F27-0DBB-E328-E9CCD1172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사랑하는 내 딸아</a:t>
            </a:r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4162AA0-A99D-7AC6-09D9-9C78D0945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9.</a:t>
            </a:r>
            <a:r>
              <a:rPr lang="ko-KR" altLang="en-US" sz="1467" b="0">
                <a:solidFill>
                  <a:srgbClr val="FF0000"/>
                </a:solidFill>
              </a:rPr>
              <a:t>주님이 아픈 나를 품어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2">
            <a:extLst>
              <a:ext uri="{FF2B5EF4-FFF2-40B4-BE49-F238E27FC236}">
                <a16:creationId xmlns:a16="http://schemas.microsoft.com/office/drawing/2014/main" id="{31B7E366-E60F-D522-63BB-D5019385EA1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E06D7DA-00D3-63BC-E049-B9E0CDA17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힘들고 아파 잠들 수</a:t>
            </a:r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2237914-9423-57D3-4A65-F3FB1CD57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3.</a:t>
            </a:r>
            <a:r>
              <a:rPr lang="ko-KR" altLang="en-US" sz="1467" b="0">
                <a:solidFill>
                  <a:srgbClr val="000000"/>
                </a:solidFill>
              </a:rPr>
              <a:t>사랑하는 아들아</a:t>
            </a:r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37EB10F-DBD9-17D4-356E-ADBEF7160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6.</a:t>
            </a:r>
            <a:r>
              <a:rPr lang="ko-KR" altLang="en-US" sz="1467" b="0">
                <a:solidFill>
                  <a:srgbClr val="000000"/>
                </a:solidFill>
              </a:rPr>
              <a:t>나보다 나를 더</a:t>
            </a: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5631F0B-2CAE-D754-C158-7FDFA76C5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사랑하는 내 딸아</a:t>
            </a:r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E0548D1-9105-493B-5473-C50EC434D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9.</a:t>
            </a:r>
            <a:r>
              <a:rPr lang="ko-KR" altLang="en-US" sz="1467" b="0">
                <a:solidFill>
                  <a:srgbClr val="FF0000"/>
                </a:solidFill>
              </a:rPr>
              <a:t>주님이 아픈 나를 품어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7DAF7EFD-326D-C288-341A-BA2A6D9E26A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BD09ACD-B4D6-AF7F-7130-5B5F480CB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문들아 머리 들어라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23308FD-10AF-D3C5-6C00-F18ECB2F7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5.</a:t>
            </a:r>
            <a:r>
              <a:rPr lang="ko-KR" altLang="en-US" sz="1467" b="0">
                <a:solidFill>
                  <a:srgbClr val="FF0000"/>
                </a:solidFill>
              </a:rPr>
              <a:t>영광의 왕 뉘시뇨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3C8A93-0C99-45A5-B804-514BA99F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말씀 봉독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358C8EA-ADF1-40FF-9768-0C25C597E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“ </a:t>
            </a:r>
            <a:r>
              <a:rPr lang="ko-KR" altLang="en-US" dirty="0"/>
              <a:t>출애굽기 </a:t>
            </a:r>
            <a:r>
              <a:rPr lang="en-US" altLang="ko-KR" dirty="0"/>
              <a:t>17:8-16 ”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0B9661E-3E31-4BB3-B088-BA0E7897B8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인 도 자</a:t>
            </a:r>
          </a:p>
        </p:txBody>
      </p:sp>
    </p:spTree>
    <p:extLst>
      <p:ext uri="{BB962C8B-B14F-4D97-AF65-F5344CB8AC3E}">
        <p14:creationId xmlns:p14="http://schemas.microsoft.com/office/powerpoint/2010/main" val="18723321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486DF154-5076-D476-48F2-3B209819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86" y="484876"/>
            <a:ext cx="11081649" cy="928000"/>
          </a:xfrm>
        </p:spPr>
        <p:txBody>
          <a:bodyPr/>
          <a:lstStyle/>
          <a:p>
            <a:r>
              <a:rPr lang="ko-KR" altLang="en-US" dirty="0"/>
              <a:t>출애굽기 </a:t>
            </a:r>
            <a:r>
              <a:rPr lang="en-US" altLang="ko-KR" dirty="0"/>
              <a:t>17:8-11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1727A114-044A-E04A-9AAD-9DC1F46E73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060" y="1268761"/>
            <a:ext cx="11090275" cy="510436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ko-KR" sz="2800" dirty="0"/>
              <a:t>8. </a:t>
            </a:r>
            <a:r>
              <a:rPr lang="ko-KR" altLang="en-US" sz="2800" dirty="0"/>
              <a:t>그 때에 </a:t>
            </a:r>
            <a:r>
              <a:rPr lang="ko-KR" altLang="en-US" sz="2800" dirty="0" err="1"/>
              <a:t>아말렉이</a:t>
            </a:r>
            <a:r>
              <a:rPr lang="ko-KR" altLang="en-US" sz="2800" dirty="0"/>
              <a:t> 와서 이스라엘과 </a:t>
            </a:r>
            <a:r>
              <a:rPr lang="ko-KR" altLang="en-US" sz="2800" dirty="0" err="1"/>
              <a:t>르비딤에서</a:t>
            </a:r>
            <a:r>
              <a:rPr lang="ko-KR" altLang="en-US" sz="2800" dirty="0"/>
              <a:t> </a:t>
            </a:r>
            <a:r>
              <a:rPr lang="ko-KR" altLang="en-US" sz="2800" dirty="0" err="1"/>
              <a:t>싸우니라</a:t>
            </a:r>
            <a:endParaRPr lang="ko-KR" altLang="en-US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ko-KR" sz="2800" dirty="0"/>
              <a:t>9. </a:t>
            </a:r>
            <a:r>
              <a:rPr lang="ko-KR" altLang="en-US" sz="2800" dirty="0"/>
              <a:t>모세가 여호수아에게 이르되 우리를 위하여 사람들을 택하여 나가서 </a:t>
            </a:r>
            <a:r>
              <a:rPr lang="ko-KR" altLang="en-US" sz="2800" dirty="0" err="1"/>
              <a:t>아말렉과</a:t>
            </a:r>
            <a:r>
              <a:rPr lang="ko-KR" altLang="en-US" sz="2800" dirty="0"/>
              <a:t> 싸우라 내일 내가 하나님의 지팡이를 손에 잡고 산 꼭대기에 서리라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ko-KR" sz="2800" dirty="0"/>
              <a:t>10. </a:t>
            </a:r>
            <a:r>
              <a:rPr lang="ko-KR" altLang="en-US" sz="2800" dirty="0"/>
              <a:t>여호수아가 모세의 </a:t>
            </a:r>
            <a:r>
              <a:rPr lang="ko-KR" altLang="en-US" sz="2800" dirty="0" err="1"/>
              <a:t>말대로</a:t>
            </a:r>
            <a:r>
              <a:rPr lang="ko-KR" altLang="en-US" sz="2800" dirty="0"/>
              <a:t> 행하여 </a:t>
            </a:r>
            <a:r>
              <a:rPr lang="ko-KR" altLang="en-US" sz="2800" dirty="0" err="1"/>
              <a:t>아말렉과</a:t>
            </a:r>
            <a:r>
              <a:rPr lang="ko-KR" altLang="en-US" sz="2800" dirty="0"/>
              <a:t> 싸우고 모세와 아론과 </a:t>
            </a:r>
            <a:r>
              <a:rPr lang="ko-KR" altLang="en-US" sz="2800" dirty="0" err="1"/>
              <a:t>훌은</a:t>
            </a:r>
            <a:r>
              <a:rPr lang="ko-KR" altLang="en-US" sz="2800" dirty="0"/>
              <a:t> 산 꼭대기에 올라가서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ko-KR" sz="2800" dirty="0"/>
              <a:t>11. </a:t>
            </a:r>
            <a:r>
              <a:rPr lang="ko-KR" altLang="en-US" sz="2800" dirty="0"/>
              <a:t>모세가 손을 들면 이스라엘이 이기고 손을 내리면 </a:t>
            </a:r>
            <a:r>
              <a:rPr lang="ko-KR" altLang="en-US" sz="2800" dirty="0" err="1"/>
              <a:t>아말렉이</a:t>
            </a:r>
            <a:r>
              <a:rPr lang="ko-KR" altLang="en-US" sz="2800" dirty="0"/>
              <a:t> 이기더니</a:t>
            </a:r>
          </a:p>
        </p:txBody>
      </p:sp>
    </p:spTree>
    <p:extLst>
      <p:ext uri="{BB962C8B-B14F-4D97-AF65-F5344CB8AC3E}">
        <p14:creationId xmlns:p14="http://schemas.microsoft.com/office/powerpoint/2010/main" val="27119426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20BF2-4741-B26C-8CDD-913256624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9B3F2794-82F7-A5FA-2560-81E0D4494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86" y="484876"/>
            <a:ext cx="11081649" cy="928000"/>
          </a:xfrm>
        </p:spPr>
        <p:txBody>
          <a:bodyPr/>
          <a:lstStyle/>
          <a:p>
            <a:r>
              <a:rPr lang="ko-KR" altLang="en-US" dirty="0"/>
              <a:t>출애굽기 </a:t>
            </a:r>
            <a:r>
              <a:rPr lang="en-US" altLang="ko-KR" dirty="0"/>
              <a:t>17:12-14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39C475EC-A348-CC36-E419-943C3AD347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060" y="1268761"/>
            <a:ext cx="11090275" cy="510436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ko-KR" sz="2800" dirty="0"/>
              <a:t>12. </a:t>
            </a:r>
            <a:r>
              <a:rPr lang="ko-KR" altLang="en-US" sz="2800" dirty="0"/>
              <a:t>모세의 팔이 </a:t>
            </a:r>
            <a:r>
              <a:rPr lang="ko-KR" altLang="en-US" sz="2800" dirty="0" err="1"/>
              <a:t>피곤하매</a:t>
            </a:r>
            <a:r>
              <a:rPr lang="ko-KR" altLang="en-US" sz="2800" dirty="0"/>
              <a:t> 그들이 돌을 </a:t>
            </a:r>
            <a:r>
              <a:rPr lang="ko-KR" altLang="en-US" sz="2800" dirty="0" err="1"/>
              <a:t>가져다가</a:t>
            </a:r>
            <a:r>
              <a:rPr lang="ko-KR" altLang="en-US" sz="2800" dirty="0"/>
              <a:t> 모세의 아래에 놓아 그가 그 위에 앉게 하고 아론과 </a:t>
            </a:r>
            <a:r>
              <a:rPr lang="ko-KR" altLang="en-US" sz="2800" dirty="0" err="1"/>
              <a:t>훌이</a:t>
            </a:r>
            <a:r>
              <a:rPr lang="ko-KR" altLang="en-US" sz="2800" dirty="0"/>
              <a:t> 한 사람은 이쪽에서</a:t>
            </a:r>
            <a:r>
              <a:rPr lang="en-US" altLang="ko-KR" sz="2800" dirty="0"/>
              <a:t>, </a:t>
            </a:r>
            <a:r>
              <a:rPr lang="ko-KR" altLang="en-US" sz="2800" dirty="0"/>
              <a:t>한 사람은 저쪽에서 모세의 손을 붙들어 올렸더니 그 손이 해가 지도록 내려오지 </a:t>
            </a:r>
            <a:r>
              <a:rPr lang="ko-KR" altLang="en-US" sz="2800" dirty="0" err="1"/>
              <a:t>아니한지라</a:t>
            </a:r>
            <a:endParaRPr lang="ko-KR" altLang="en-US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ko-KR" sz="2800" dirty="0"/>
              <a:t>13. </a:t>
            </a:r>
            <a:r>
              <a:rPr lang="ko-KR" altLang="en-US" sz="2800" dirty="0"/>
              <a:t>여호수아가 칼날로 </a:t>
            </a:r>
            <a:r>
              <a:rPr lang="ko-KR" altLang="en-US" sz="2800" dirty="0" err="1"/>
              <a:t>아말렉과</a:t>
            </a:r>
            <a:r>
              <a:rPr lang="ko-KR" altLang="en-US" sz="2800" dirty="0"/>
              <a:t> 그 백성을 쳐서 </a:t>
            </a:r>
            <a:r>
              <a:rPr lang="ko-KR" altLang="en-US" sz="2800" dirty="0" err="1"/>
              <a:t>무찌르니라</a:t>
            </a:r>
            <a:endParaRPr lang="ko-KR" altLang="en-US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ko-KR" sz="2800" dirty="0"/>
              <a:t>14. </a:t>
            </a:r>
            <a:r>
              <a:rPr lang="ko-KR" altLang="en-US" sz="2800" dirty="0"/>
              <a:t>여호와께서 모세에게 </a:t>
            </a:r>
            <a:r>
              <a:rPr lang="ko-KR" altLang="en-US" sz="2800" dirty="0" err="1"/>
              <a:t>이르시되</a:t>
            </a:r>
            <a:r>
              <a:rPr lang="ko-KR" altLang="en-US" sz="2800" dirty="0"/>
              <a:t> 이것을 책에 기록하여 기념하게 하고 여호수아의 귀에 외워 들리라 내가 </a:t>
            </a:r>
            <a:r>
              <a:rPr lang="ko-KR" altLang="en-US" sz="2800" dirty="0" err="1"/>
              <a:t>아말렉을</a:t>
            </a:r>
            <a:r>
              <a:rPr lang="ko-KR" altLang="en-US" sz="2800" dirty="0"/>
              <a:t> 없이하여 천하에서 기억도 못 하게 하리라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23733770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700A4-CA58-A804-2649-D3A1ACC67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AAFE4983-F653-C5C5-255E-B96C26124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86" y="484876"/>
            <a:ext cx="11081649" cy="928000"/>
          </a:xfrm>
        </p:spPr>
        <p:txBody>
          <a:bodyPr/>
          <a:lstStyle/>
          <a:p>
            <a:r>
              <a:rPr lang="ko-KR" altLang="en-US" dirty="0"/>
              <a:t>출애굽기 </a:t>
            </a:r>
            <a:r>
              <a:rPr lang="en-US" altLang="ko-KR" dirty="0"/>
              <a:t>17:15-16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D598D25E-D31D-FFB4-679B-0BB3559935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060" y="1268761"/>
            <a:ext cx="11090275" cy="510436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ko-KR" sz="2800" dirty="0"/>
              <a:t>15. </a:t>
            </a:r>
            <a:r>
              <a:rPr lang="ko-KR" altLang="en-US" sz="2800" dirty="0"/>
              <a:t>모세가 제단을 쌓고 그 이름을 여호와 </a:t>
            </a:r>
            <a:r>
              <a:rPr lang="ko-KR" altLang="en-US" sz="2800" dirty="0" err="1"/>
              <a:t>닛시라</a:t>
            </a:r>
            <a:r>
              <a:rPr lang="ko-KR" altLang="en-US" sz="2800" dirty="0"/>
              <a:t> 하고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ko-KR" sz="2800" dirty="0"/>
              <a:t>16. </a:t>
            </a:r>
            <a:r>
              <a:rPr lang="ko-KR" altLang="en-US" sz="2800" dirty="0"/>
              <a:t>이르되 여호와께서 맹세하시기를 여호와가 </a:t>
            </a:r>
            <a:r>
              <a:rPr lang="ko-KR" altLang="en-US" sz="2800" dirty="0" err="1"/>
              <a:t>아말렉과</a:t>
            </a:r>
            <a:r>
              <a:rPr lang="ko-KR" altLang="en-US" sz="2800" dirty="0"/>
              <a:t> 더불어 대대로 싸우리라 하셨다 하였더라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34834030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3C8A93-0C99-45A5-B804-514BA99F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말씀의 증언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358C8EA-ADF1-40FF-9768-0C25C597E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“ </a:t>
            </a:r>
            <a:r>
              <a:rPr lang="ko-KR" altLang="en-US" dirty="0"/>
              <a:t>영적 싸움 </a:t>
            </a:r>
            <a:r>
              <a:rPr lang="en-US" altLang="ko-KR" dirty="0"/>
              <a:t>”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0B9661E-3E31-4BB3-B088-BA0E7897B8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 err="1"/>
              <a:t>박노혁</a:t>
            </a:r>
            <a:r>
              <a:rPr lang="ko-KR" altLang="en-US" dirty="0"/>
              <a:t> 목사</a:t>
            </a:r>
          </a:p>
        </p:txBody>
      </p:sp>
    </p:spTree>
    <p:extLst>
      <p:ext uri="{BB962C8B-B14F-4D97-AF65-F5344CB8AC3E}">
        <p14:creationId xmlns:p14="http://schemas.microsoft.com/office/powerpoint/2010/main" val="237797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4E0355B-7D74-6DF6-576E-2B3F25C1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요한복음 </a:t>
            </a:r>
            <a:r>
              <a:rPr lang="en-US" altLang="ko-KR" dirty="0"/>
              <a:t>6:35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58AE8F7-73FB-8E2A-AC0B-B1E24D98F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2800" dirty="0"/>
              <a:t>35. </a:t>
            </a:r>
            <a:r>
              <a:rPr lang="ko-KR" altLang="en-US" sz="2800" dirty="0"/>
              <a:t>예수께서 </a:t>
            </a:r>
            <a:r>
              <a:rPr lang="ko-KR" altLang="en-US" sz="2800" dirty="0" err="1"/>
              <a:t>이르시되</a:t>
            </a:r>
            <a:r>
              <a:rPr lang="ko-KR" altLang="en-US" sz="2800" dirty="0"/>
              <a:t> 나는 생명의 떡이니 내게 오는 자는 결코 주리지 아니할 터이요 나를 믿는 자는 영원히 목마르지 아니하리라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18965586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4E0355B-7D74-6DF6-576E-2B3F25C1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고린도전서 </a:t>
            </a:r>
            <a:r>
              <a:rPr lang="en-US" altLang="ko-KR" dirty="0"/>
              <a:t>10:4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58AE8F7-73FB-8E2A-AC0B-B1E24D98F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4. </a:t>
            </a:r>
            <a:r>
              <a:rPr lang="ko-KR" altLang="en-US" sz="3200" dirty="0"/>
              <a:t>다 같은 신령한 음료를 마셨으니 이는 그들을 따르는 신령한 반석으로부터 </a:t>
            </a:r>
            <a:r>
              <a:rPr lang="ko-KR" altLang="en-US" sz="3200" dirty="0" err="1"/>
              <a:t>마셨으매</a:t>
            </a:r>
            <a:r>
              <a:rPr lang="ko-KR" altLang="en-US" sz="3200" dirty="0"/>
              <a:t> 그 반석은 곧 그리스도시라</a:t>
            </a:r>
          </a:p>
        </p:txBody>
      </p:sp>
    </p:spTree>
    <p:extLst>
      <p:ext uri="{BB962C8B-B14F-4D97-AF65-F5344CB8AC3E}">
        <p14:creationId xmlns:p14="http://schemas.microsoft.com/office/powerpoint/2010/main" val="28081268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4E0355B-7D74-6DF6-576E-2B3F25C1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창세기 </a:t>
            </a:r>
            <a:r>
              <a:rPr lang="en-US" altLang="ko-KR" dirty="0"/>
              <a:t>36:12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58AE8F7-73FB-8E2A-AC0B-B1E24D98F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12. </a:t>
            </a:r>
            <a:r>
              <a:rPr lang="ko-KR" altLang="en-US" sz="3200" dirty="0"/>
              <a:t>에서의 아들 </a:t>
            </a:r>
            <a:r>
              <a:rPr lang="ko-KR" altLang="en-US" sz="3200" dirty="0" err="1"/>
              <a:t>엘리바스의</a:t>
            </a:r>
            <a:r>
              <a:rPr lang="ko-KR" altLang="en-US" sz="3200" dirty="0"/>
              <a:t> 첩 </a:t>
            </a:r>
            <a:r>
              <a:rPr lang="ko-KR" altLang="en-US" sz="3200" dirty="0" err="1"/>
              <a:t>딤나는</a:t>
            </a:r>
            <a:r>
              <a:rPr lang="ko-KR" altLang="en-US" sz="3200" dirty="0"/>
              <a:t> </a:t>
            </a:r>
            <a:r>
              <a:rPr lang="ko-KR" altLang="en-US" sz="3200" dirty="0" err="1"/>
              <a:t>아말렉을</a:t>
            </a:r>
            <a:r>
              <a:rPr lang="ko-KR" altLang="en-US" sz="3200" dirty="0"/>
              <a:t> </a:t>
            </a:r>
            <a:r>
              <a:rPr lang="ko-KR" altLang="en-US" sz="3200" dirty="0" err="1"/>
              <a:t>엘리바스에게</a:t>
            </a:r>
            <a:r>
              <a:rPr lang="ko-KR" altLang="en-US" sz="3200" dirty="0"/>
              <a:t> 낳았으니 이들은 에서의 </a:t>
            </a:r>
            <a:r>
              <a:rPr lang="ko-KR" altLang="en-US" sz="3200" dirty="0" err="1"/>
              <a:t>아내아다의</a:t>
            </a:r>
            <a:r>
              <a:rPr lang="ko-KR" altLang="en-US" sz="3200" dirty="0"/>
              <a:t> 자손이며</a:t>
            </a:r>
          </a:p>
        </p:txBody>
      </p:sp>
    </p:spTree>
    <p:extLst>
      <p:ext uri="{BB962C8B-B14F-4D97-AF65-F5344CB8AC3E}">
        <p14:creationId xmlns:p14="http://schemas.microsoft.com/office/powerpoint/2010/main" val="33501025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4E0355B-7D74-6DF6-576E-2B3F25C1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로마서 </a:t>
            </a:r>
            <a:r>
              <a:rPr lang="en-US" altLang="ko-KR" dirty="0"/>
              <a:t>9:13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58AE8F7-73FB-8E2A-AC0B-B1E24D98F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13. </a:t>
            </a:r>
            <a:r>
              <a:rPr lang="ko-KR" altLang="en-US" sz="3200" dirty="0"/>
              <a:t>기록된 바 내가 야곱은 사랑하고 에서는 미워하였다 하심과 </a:t>
            </a:r>
            <a:r>
              <a:rPr lang="ko-KR" altLang="en-US" sz="3200" dirty="0" err="1"/>
              <a:t>같으니라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568072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4E0355B-7D74-6DF6-576E-2B3F25C1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출애굽기 </a:t>
            </a:r>
            <a:r>
              <a:rPr lang="en-US" altLang="ko-KR" dirty="0"/>
              <a:t>17:9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58AE8F7-73FB-8E2A-AC0B-B1E24D98F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9. </a:t>
            </a:r>
            <a:r>
              <a:rPr lang="ko-KR" altLang="en-US" sz="3200" dirty="0"/>
              <a:t>모세가 여호수아에게 이르되 우리를 위하여 사람들을 택하여 나가서 </a:t>
            </a:r>
            <a:r>
              <a:rPr lang="ko-KR" altLang="en-US" sz="3200" dirty="0" err="1"/>
              <a:t>아말렉과</a:t>
            </a:r>
            <a:r>
              <a:rPr lang="ko-KR" altLang="en-US" sz="3200" dirty="0"/>
              <a:t> 싸우라 내일 내가 하나님의 지팡이를 손에 잡고 산 꼭대기에 서리라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1798430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FFAE8CD9-F382-7515-C360-95C803AFDB7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A9C0AA8-432F-8E0A-863D-3639EB379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문들아 머리 들어라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D6B6F96-05C4-2C9D-5B7B-7CED06C8B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5.</a:t>
            </a:r>
            <a:r>
              <a:rPr lang="ko-KR" altLang="en-US" sz="1467" b="0">
                <a:solidFill>
                  <a:srgbClr val="FF0000"/>
                </a:solidFill>
              </a:rPr>
              <a:t>영광의 왕 뉘시뇨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4E0355B-7D74-6DF6-576E-2B3F25C1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에베소서 </a:t>
            </a:r>
            <a:r>
              <a:rPr lang="en-US" altLang="ko-KR" dirty="0"/>
              <a:t>1:4-5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58AE8F7-73FB-8E2A-AC0B-B1E24D98F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4. </a:t>
            </a:r>
            <a:r>
              <a:rPr lang="ko-KR" altLang="en-US" sz="3200" dirty="0"/>
              <a:t>곧 창세 전에 그리스도 안에서 우리를 </a:t>
            </a:r>
            <a:r>
              <a:rPr lang="ko-KR" altLang="en-US" sz="3200" dirty="0" err="1"/>
              <a:t>택하사</a:t>
            </a:r>
            <a:r>
              <a:rPr lang="ko-KR" altLang="en-US" sz="3200" dirty="0"/>
              <a:t> 우리로 사랑 안에서 그 앞에 거룩하고 흠이 없게 하시려고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5. </a:t>
            </a:r>
            <a:r>
              <a:rPr lang="ko-KR" altLang="en-US" sz="3200" dirty="0"/>
              <a:t>그 기쁘신 뜻대로 우리를 예정하사 예수 그리스도로 말미암아 자기의 아들들이 되게 하셨으니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39576114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4E0355B-7D74-6DF6-576E-2B3F25C1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출애굽기 </a:t>
            </a:r>
            <a:r>
              <a:rPr lang="en-US" altLang="ko-KR" dirty="0"/>
              <a:t>4:20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58AE8F7-73FB-8E2A-AC0B-B1E24D98F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20. </a:t>
            </a:r>
            <a:r>
              <a:rPr lang="ko-KR" altLang="en-US" sz="3200" dirty="0"/>
              <a:t>모세가 그의 아내와 아들들을 나귀에 태우고 애굽으로 돌아가는데 모세가 하나님의 지팡이를 손에 잡았더라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1416195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4E0355B-7D74-6DF6-576E-2B3F25C1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출애굽기 </a:t>
            </a:r>
            <a:r>
              <a:rPr lang="en-US" altLang="ko-KR" dirty="0"/>
              <a:t>17:9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58AE8F7-73FB-8E2A-AC0B-B1E24D98F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9. </a:t>
            </a:r>
            <a:r>
              <a:rPr lang="ko-KR" altLang="en-US" sz="3200" dirty="0"/>
              <a:t>모세가 여호수아에게 이르되 우리를 위하여 사람들을 택하여 나가서 </a:t>
            </a:r>
            <a:r>
              <a:rPr lang="ko-KR" altLang="en-US" sz="3200" dirty="0" err="1"/>
              <a:t>아말렉과</a:t>
            </a:r>
            <a:r>
              <a:rPr lang="ko-KR" altLang="en-US" sz="3200" dirty="0"/>
              <a:t> 싸우라 내일 내가 하나님의 지팡이를 손에 잡고 산 꼭대기에 서리라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21191607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4E0355B-7D74-6DF6-576E-2B3F25C1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출애굽기 </a:t>
            </a:r>
            <a:r>
              <a:rPr lang="en-US" altLang="ko-KR" dirty="0"/>
              <a:t>17:11-12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58AE8F7-73FB-8E2A-AC0B-B1E24D98F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11. </a:t>
            </a:r>
            <a:r>
              <a:rPr lang="ko-KR" altLang="en-US" sz="3200" dirty="0"/>
              <a:t>모세가 손을 들면 이스라엘이 이기고 손을 내리면 </a:t>
            </a:r>
            <a:r>
              <a:rPr lang="ko-KR" altLang="en-US" sz="3200" dirty="0" err="1"/>
              <a:t>아말렉이</a:t>
            </a:r>
            <a:r>
              <a:rPr lang="ko-KR" altLang="en-US" sz="3200" dirty="0"/>
              <a:t> 이기더니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12. </a:t>
            </a:r>
            <a:r>
              <a:rPr lang="ko-KR" altLang="en-US" sz="3200" dirty="0"/>
              <a:t>모세의 팔이 </a:t>
            </a:r>
            <a:r>
              <a:rPr lang="ko-KR" altLang="en-US" sz="3200" dirty="0" err="1"/>
              <a:t>피곤하매</a:t>
            </a:r>
            <a:r>
              <a:rPr lang="ko-KR" altLang="en-US" sz="3200" dirty="0"/>
              <a:t> 그들이 돌을 </a:t>
            </a:r>
            <a:r>
              <a:rPr lang="ko-KR" altLang="en-US" sz="3200" dirty="0" err="1"/>
              <a:t>가져다가</a:t>
            </a:r>
            <a:r>
              <a:rPr lang="ko-KR" altLang="en-US" sz="3200" dirty="0"/>
              <a:t> 모세의 아래에 놓아 그가 그 위에 앉게 하고 아론과 </a:t>
            </a:r>
            <a:r>
              <a:rPr lang="ko-KR" altLang="en-US" sz="3200" dirty="0" err="1"/>
              <a:t>훌이</a:t>
            </a:r>
            <a:r>
              <a:rPr lang="ko-KR" altLang="en-US" sz="3200" dirty="0"/>
              <a:t> 한 사람은 이쪽에서</a:t>
            </a:r>
            <a:r>
              <a:rPr lang="en-US" altLang="ko-KR" sz="3200" dirty="0"/>
              <a:t>, </a:t>
            </a:r>
            <a:r>
              <a:rPr lang="ko-KR" altLang="en-US" sz="3200" dirty="0"/>
              <a:t>한 사람은 저쪽에서 모세의 손을 붙들어 올렸더니 그 손이 해가 지도록 내려오지 </a:t>
            </a:r>
            <a:r>
              <a:rPr lang="ko-KR" altLang="en-US" sz="3200" dirty="0" err="1"/>
              <a:t>아니한지라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32771349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4E0355B-7D74-6DF6-576E-2B3F25C1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에베소서 </a:t>
            </a:r>
            <a:r>
              <a:rPr lang="en-US" altLang="ko-KR" dirty="0"/>
              <a:t>6:10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58AE8F7-73FB-8E2A-AC0B-B1E24D98F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10. </a:t>
            </a:r>
            <a:r>
              <a:rPr lang="ko-KR" altLang="en-US" sz="3200" dirty="0"/>
              <a:t>끝으로 너희가 주 </a:t>
            </a:r>
            <a:r>
              <a:rPr lang="ko-KR" altLang="en-US" sz="3200" dirty="0" err="1"/>
              <a:t>안에서와</a:t>
            </a:r>
            <a:r>
              <a:rPr lang="ko-KR" altLang="en-US" sz="3200" dirty="0"/>
              <a:t> 그 힘의 능력으로 </a:t>
            </a:r>
            <a:r>
              <a:rPr lang="ko-KR" altLang="en-US" sz="3200" dirty="0" err="1"/>
              <a:t>강건하여지고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30195193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4E0355B-7D74-6DF6-576E-2B3F25C1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골로새서 </a:t>
            </a:r>
            <a:r>
              <a:rPr lang="en-US" altLang="ko-KR" dirty="0"/>
              <a:t>1:29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58AE8F7-73FB-8E2A-AC0B-B1E24D98F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29. </a:t>
            </a:r>
            <a:r>
              <a:rPr lang="ko-KR" altLang="en-US" sz="3200" dirty="0"/>
              <a:t>이를 위하여 나도 내 속에서 능력으로 역사하시는 이의 역사를 따라 힘을 다하여 수고하노라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40275739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4E0355B-7D74-6DF6-576E-2B3F25C1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출애굽기 </a:t>
            </a:r>
            <a:r>
              <a:rPr lang="en-US" altLang="ko-KR" dirty="0"/>
              <a:t>17:13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458AE8F7-73FB-8E2A-AC0B-B1E24D98F7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13. </a:t>
            </a:r>
            <a:r>
              <a:rPr lang="ko-KR" altLang="en-US" sz="3200" dirty="0"/>
              <a:t>여호수아가 칼날로 </a:t>
            </a:r>
            <a:r>
              <a:rPr lang="ko-KR" altLang="en-US" sz="3200" dirty="0" err="1"/>
              <a:t>아말렉과</a:t>
            </a:r>
            <a:r>
              <a:rPr lang="ko-KR" altLang="en-US" sz="3200" dirty="0"/>
              <a:t> 그 백성을 쳐서 </a:t>
            </a:r>
            <a:r>
              <a:rPr lang="ko-KR" altLang="en-US" sz="3200" dirty="0" err="1"/>
              <a:t>무찌르니라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21915649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1F9D5-4B3D-62B4-30DC-877F0575A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99BD3ECC-B969-D9FC-8A52-23B14A8E6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에베소서 </a:t>
            </a:r>
            <a:r>
              <a:rPr lang="en-US" altLang="ko-KR" dirty="0"/>
              <a:t>6:17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9F625FB6-C7DA-44F0-CECD-FA2A0AC694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17. </a:t>
            </a:r>
            <a:r>
              <a:rPr lang="ko-KR" altLang="en-US" sz="3200" dirty="0"/>
              <a:t>구원의 투구와 성령의 검 곧 하나님의 말씀을 가지라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13950567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8F399-ED67-37D0-76A6-17F573BA1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1146CD99-0C43-D10C-AA99-248EB9DAF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히브리서 </a:t>
            </a:r>
            <a:r>
              <a:rPr lang="en-US" altLang="ko-KR" dirty="0"/>
              <a:t>4:12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266FB660-4687-F497-9272-98C1F9198F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12. </a:t>
            </a:r>
            <a:r>
              <a:rPr lang="ko-KR" altLang="en-US" sz="3200" dirty="0"/>
              <a:t>하나님의 말씀은 살아 있고 활력이 있어 좌우에 </a:t>
            </a:r>
            <a:r>
              <a:rPr lang="ko-KR" altLang="en-US" sz="3200" dirty="0" err="1"/>
              <a:t>날선</a:t>
            </a:r>
            <a:r>
              <a:rPr lang="ko-KR" altLang="en-US" sz="3200" dirty="0"/>
              <a:t> 어떤 검보다도 예리하여 혼과 영과 및 관절과 골수를 찔러 쪼개기까지 하며 또 마음의 생각과 뜻을 </a:t>
            </a:r>
            <a:r>
              <a:rPr lang="ko-KR" altLang="en-US" sz="3200" dirty="0" err="1"/>
              <a:t>판단하나니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37025403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D2CAB-8B7D-8110-42EF-B842706F3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AF212D77-2551-191A-FFF7-1EF67B7D2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출애굽기 </a:t>
            </a:r>
            <a:r>
              <a:rPr lang="en-US" altLang="ko-KR" dirty="0"/>
              <a:t>17:14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66E19168-297B-1426-51C2-7C6D62D914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14. </a:t>
            </a:r>
            <a:r>
              <a:rPr lang="ko-KR" altLang="en-US" sz="3200" dirty="0"/>
              <a:t>여호와께서 모세에게 </a:t>
            </a:r>
            <a:r>
              <a:rPr lang="ko-KR" altLang="en-US" sz="3200" dirty="0" err="1"/>
              <a:t>이르시되</a:t>
            </a:r>
            <a:r>
              <a:rPr lang="ko-KR" altLang="en-US" sz="3200" dirty="0"/>
              <a:t> 이것을 책에 기록하여 기념하게 하고 여호수아의 귀에 외워 들리라 내가 </a:t>
            </a:r>
            <a:r>
              <a:rPr lang="ko-KR" altLang="en-US" sz="3200" dirty="0" err="1"/>
              <a:t>아말렉을</a:t>
            </a:r>
            <a:r>
              <a:rPr lang="ko-KR" altLang="en-US" sz="3200" dirty="0"/>
              <a:t> 없이하여 천하에서 기억도 못 하게 하리라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2388033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5E5E3285-16CC-379F-6F0F-CAB40453A3D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F15AA14-3D72-A773-F76D-3B807D2B9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000000"/>
                </a:solidFill>
              </a:rPr>
              <a:t>1.</a:t>
            </a:r>
            <a:r>
              <a:rPr lang="ko-KR" altLang="en-US" sz="1467" b="0">
                <a:solidFill>
                  <a:srgbClr val="000000"/>
                </a:solidFill>
              </a:rPr>
              <a:t>문들아 머리 들어라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1539132-64EB-D2D2-CBE2-6E341B3AE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1" y="6434667"/>
            <a:ext cx="2815167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0960" rIns="60960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latinLnBrk="0" hangingPunct="1">
              <a:spcBef>
                <a:spcPct val="0"/>
              </a:spcBef>
              <a:buNone/>
            </a:pPr>
            <a:r>
              <a:rPr lang="en-US" altLang="ko-KR" sz="1467" b="0">
                <a:solidFill>
                  <a:srgbClr val="FF0000"/>
                </a:solidFill>
              </a:rPr>
              <a:t>5.</a:t>
            </a:r>
            <a:r>
              <a:rPr lang="ko-KR" altLang="en-US" sz="1467" b="0">
                <a:solidFill>
                  <a:srgbClr val="FF0000"/>
                </a:solidFill>
              </a:rPr>
              <a:t>영광의 왕 뉘시뇨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D2CAB-8B7D-8110-42EF-B842706F3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AF212D77-2551-191A-FFF7-1EF67B7D2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출애굽기 </a:t>
            </a:r>
            <a:r>
              <a:rPr lang="en-US" altLang="ko-KR" dirty="0"/>
              <a:t>17:16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66E19168-297B-1426-51C2-7C6D62D914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16. </a:t>
            </a:r>
            <a:r>
              <a:rPr lang="ko-KR" altLang="en-US" sz="3200" dirty="0"/>
              <a:t>이르되 여호와께서 맹세하시기를 여호와가 </a:t>
            </a:r>
            <a:r>
              <a:rPr lang="ko-KR" altLang="en-US" sz="3200" dirty="0" err="1"/>
              <a:t>아말렉과</a:t>
            </a:r>
            <a:r>
              <a:rPr lang="ko-KR" altLang="en-US" sz="3200" dirty="0"/>
              <a:t> 더불어 대대로 싸우리라 하셨다 하였더라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36966516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D2CAB-8B7D-8110-42EF-B842706F3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AF212D77-2551-191A-FFF7-1EF67B7D2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출애굽기 </a:t>
            </a:r>
            <a:r>
              <a:rPr lang="en-US" altLang="ko-KR" dirty="0"/>
              <a:t>17:15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66E19168-297B-1426-51C2-7C6D62D914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15. </a:t>
            </a:r>
            <a:r>
              <a:rPr lang="ko-KR" altLang="en-US" sz="3200" dirty="0"/>
              <a:t>모세가 제단을 쌓고 그 이름을 여호와 </a:t>
            </a:r>
            <a:r>
              <a:rPr lang="ko-KR" altLang="en-US" sz="3200" dirty="0" err="1"/>
              <a:t>닛시라</a:t>
            </a:r>
            <a:r>
              <a:rPr lang="ko-KR" altLang="en-US" sz="3200" dirty="0"/>
              <a:t> 하고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345701714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D2CAB-8B7D-8110-42EF-B842706F3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AF212D77-2551-191A-FFF7-1EF67B7D2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이사야 </a:t>
            </a:r>
            <a:r>
              <a:rPr lang="en-US" altLang="ko-KR" dirty="0"/>
              <a:t>11:10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66E19168-297B-1426-51C2-7C6D62D914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ko-KR" sz="3200" dirty="0"/>
              <a:t>10. </a:t>
            </a:r>
            <a:r>
              <a:rPr lang="ko-KR" altLang="en-US" sz="3200" dirty="0"/>
              <a:t>그 날에 </a:t>
            </a:r>
            <a:r>
              <a:rPr lang="ko-KR" altLang="en-US" sz="3200" dirty="0" err="1"/>
              <a:t>이새의</a:t>
            </a:r>
            <a:r>
              <a:rPr lang="ko-KR" altLang="en-US" sz="3200" dirty="0"/>
              <a:t> 뿌리에서 한 싹이 나서 만민의 기치로 설 것이요 열방이 </a:t>
            </a:r>
            <a:r>
              <a:rPr lang="ko-KR" altLang="en-US" sz="3200" dirty="0" err="1"/>
              <a:t>그에게로</a:t>
            </a:r>
            <a:r>
              <a:rPr lang="ko-KR" altLang="en-US" sz="3200" dirty="0"/>
              <a:t> </a:t>
            </a:r>
            <a:r>
              <a:rPr lang="ko-KR" altLang="en-US" sz="3200" dirty="0" err="1"/>
              <a:t>돌아오리니</a:t>
            </a:r>
            <a:r>
              <a:rPr lang="ko-KR" altLang="en-US" sz="3200" dirty="0"/>
              <a:t> 그가 거한 곳이 영화로우리라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15889982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878FF712-4B28-450C-9B4B-1CA989D22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결단의 기도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0FEF051E-C3AC-4780-AF85-81C88CBE98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“ </a:t>
            </a:r>
            <a:r>
              <a:rPr lang="ko-KR" altLang="en-US" dirty="0"/>
              <a:t>전능하신 하나님 </a:t>
            </a:r>
            <a:r>
              <a:rPr lang="en-US" altLang="ko-KR" dirty="0"/>
              <a:t>”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8DC61931-994B-4DE9-A092-11C027BA77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다 함 </a:t>
            </a:r>
            <a:r>
              <a:rPr lang="ko-KR" altLang="en-US" dirty="0" err="1"/>
              <a:t>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15348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828306" y="6143645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4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/>
                <a:ea typeface="맑은 고딕" panose="020B0503020000020004" pitchFamily="50" charset="-127"/>
              </a:rPr>
              <a:t>1/8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78" y="44625"/>
            <a:ext cx="9143245" cy="390721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78" y="3588858"/>
            <a:ext cx="9143245" cy="3224518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9828306" y="6143645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4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/>
                <a:ea typeface="맑은 고딕" panose="020B0503020000020004" pitchFamily="50" charset="-127"/>
              </a:rPr>
              <a:t>2/8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78" y="332656"/>
            <a:ext cx="9143245" cy="338909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78" y="3553424"/>
            <a:ext cx="9143245" cy="3187945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9828306" y="6143645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4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/>
                <a:ea typeface="맑은 고딕" panose="020B0503020000020004" pitchFamily="50" charset="-127"/>
              </a:rPr>
              <a:t>3/8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78" y="455942"/>
            <a:ext cx="9143245" cy="326109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92" y="3407132"/>
            <a:ext cx="9143245" cy="3334237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9828306" y="6143645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4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/>
                <a:ea typeface="맑은 고딕" panose="020B0503020000020004" pitchFamily="50" charset="-127"/>
              </a:rPr>
              <a:t>4/8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78" y="1792359"/>
            <a:ext cx="9143245" cy="3273282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9828306" y="6143645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4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/>
                <a:ea typeface="맑은 고딕" panose="020B0503020000020004" pitchFamily="50" charset="-127"/>
              </a:rPr>
              <a:t>5/8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78" y="332656"/>
            <a:ext cx="9143245" cy="332204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78" y="3444842"/>
            <a:ext cx="9143245" cy="3224518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9828306" y="6143645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4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/>
                <a:ea typeface="맑은 고딕" panose="020B0503020000020004" pitchFamily="50" charset="-127"/>
              </a:rPr>
              <a:t>6/8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78" y="332656"/>
            <a:ext cx="9143245" cy="338909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78" y="3501009"/>
            <a:ext cx="9143245" cy="31879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4" descr="보라너희는두려워말고-1 cop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29"/>
          <a:stretch/>
        </p:blipFill>
        <p:spPr bwMode="auto">
          <a:xfrm>
            <a:off x="336000" y="0"/>
            <a:ext cx="11520000" cy="609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9828306" y="6143645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4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/>
                <a:ea typeface="맑은 고딕" panose="020B0503020000020004" pitchFamily="50" charset="-127"/>
              </a:rPr>
              <a:t>7/8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78" y="404665"/>
            <a:ext cx="9143245" cy="326109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92" y="3335124"/>
            <a:ext cx="9143245" cy="3334237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828306" y="6143645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sz="24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맑은 고딕"/>
                <a:ea typeface="맑은 고딕" panose="020B0503020000020004" pitchFamily="50" charset="-127"/>
              </a:rPr>
              <a:t>8/8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78" y="1792359"/>
            <a:ext cx="9143245" cy="327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575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91BF70B6-11DC-49B4-A01B-A3D95E3C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봉 헌</a:t>
            </a: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FC3A89EF-7DC8-4883-A59A-56415D3B56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“ </a:t>
            </a:r>
            <a:r>
              <a:rPr lang="ko-KR" altLang="en-US" dirty="0"/>
              <a:t>은혜 아니면 </a:t>
            </a:r>
            <a:r>
              <a:rPr lang="en-US" altLang="ko-KR" dirty="0"/>
              <a:t>”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DB74410D-502C-4F03-8001-FC0FAF8BE2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/>
              <a:t>헌금 위원</a:t>
            </a:r>
          </a:p>
        </p:txBody>
      </p:sp>
    </p:spTree>
    <p:extLst>
      <p:ext uri="{BB962C8B-B14F-4D97-AF65-F5344CB8AC3E}">
        <p14:creationId xmlns:p14="http://schemas.microsoft.com/office/powerpoint/2010/main" val="80972481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1">
            <a:extLst>
              <a:ext uri="{FF2B5EF4-FFF2-40B4-BE49-F238E27FC236}">
                <a16:creationId xmlns:a16="http://schemas.microsoft.com/office/drawing/2014/main" id="{40BCA6EA-89B2-20F5-FC62-44DB91D15B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5E050BE-6B4B-9CDF-50AB-0C111F550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어둠 속 헤매이던</a:t>
            </a: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EDB29EE-1367-3781-18FD-4A452B8C6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나의 노력과 의지가</a:t>
            </a:r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A4726C3-91AF-E324-BC73-929A5FC59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은혜 아니면 나 서지</a:t>
            </a:r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5C9F790-19E7-C98B-8914-94BB91C1A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이제 나 사는 것</a:t>
            </a:r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10D6AA3-7D33-8636-F564-1D1FF20F2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15.</a:t>
            </a:r>
            <a:r>
              <a:rPr lang="ko-KR" altLang="en-US" sz="1467" b="0">
                <a:solidFill>
                  <a:srgbClr val="000000"/>
                </a:solidFill>
              </a:rPr>
              <a:t>오직 은혜로 나 살아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2">
            <a:extLst>
              <a:ext uri="{FF2B5EF4-FFF2-40B4-BE49-F238E27FC236}">
                <a16:creationId xmlns:a16="http://schemas.microsoft.com/office/drawing/2014/main" id="{4D32F771-31D0-6B5C-46D6-DBBED06DC00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B7D8B05-402F-EA85-D3E7-CE31C9BDD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어둠 속 헤매이던</a:t>
            </a: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C512348-A39B-D4E8-9B0C-572F49D9F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나의 노력과 의지가</a:t>
            </a:r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36AD058-FBDD-78A4-EFFC-91E4D3ADD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은혜 아니면 나 서지</a:t>
            </a:r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B44302D-8683-1E01-84D5-E05C4E5C1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이제 나 사는 것</a:t>
            </a:r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70F9586-D8EB-9F1E-059A-55D839E83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15.</a:t>
            </a:r>
            <a:r>
              <a:rPr lang="ko-KR" altLang="en-US" sz="1467" b="0">
                <a:solidFill>
                  <a:srgbClr val="000000"/>
                </a:solidFill>
              </a:rPr>
              <a:t>오직 은혜로 나 살아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">
            <a:extLst>
              <a:ext uri="{FF2B5EF4-FFF2-40B4-BE49-F238E27FC236}">
                <a16:creationId xmlns:a16="http://schemas.microsoft.com/office/drawing/2014/main" id="{4BB49B1E-0187-8B7B-AB1A-F8125F8DC8C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88C2CA2-C318-6CDD-C311-A6E6AFB8F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어둠 속 헤매이던</a:t>
            </a: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153C664-6DC1-A54C-8282-92476F3F5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나의 노력과 의지가</a:t>
            </a: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2706B98-61E3-187D-C6E7-E0500A33B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은혜 아니면 나 서지</a:t>
            </a:r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8BC0F2B-7B44-C2EF-6A3B-89E44E291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이제 나 사는 것</a:t>
            </a:r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C835991-097A-9DDD-2536-994FE0BBE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15.</a:t>
            </a:r>
            <a:r>
              <a:rPr lang="ko-KR" altLang="en-US" sz="1467" b="0">
                <a:solidFill>
                  <a:srgbClr val="000000"/>
                </a:solidFill>
              </a:rPr>
              <a:t>오직 은혜로 나 살아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2">
            <a:extLst>
              <a:ext uri="{FF2B5EF4-FFF2-40B4-BE49-F238E27FC236}">
                <a16:creationId xmlns:a16="http://schemas.microsoft.com/office/drawing/2014/main" id="{0537BF6B-EBDC-1066-E154-3763109E90B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4AC8A95-6CD5-AB00-4280-9496766E6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어둠 속 헤매이던</a:t>
            </a:r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FC45FCC-ACC9-2AA2-8946-0D011DDE9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나의 노력과 의지가</a:t>
            </a: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B062C8E-E2E7-AE78-672C-BCC6A8B9C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은혜 아니면 나 서지</a:t>
            </a:r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F616FAE-593F-2C32-E984-FF9397AC4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이제 나 사는 것</a:t>
            </a:r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E7E528E-E739-8BC9-D31D-AF0DEB504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15.</a:t>
            </a:r>
            <a:r>
              <a:rPr lang="ko-KR" altLang="en-US" sz="1467" b="0">
                <a:solidFill>
                  <a:srgbClr val="000000"/>
                </a:solidFill>
              </a:rPr>
              <a:t>오직 은혜로 나 살아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">
            <a:extLst>
              <a:ext uri="{FF2B5EF4-FFF2-40B4-BE49-F238E27FC236}">
                <a16:creationId xmlns:a16="http://schemas.microsoft.com/office/drawing/2014/main" id="{01FA620A-ABBF-D30D-78BC-71D48D470A5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99C86DB-6712-EBD3-0CA2-F28735A1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어둠 속 헤매이던</a:t>
            </a:r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0ED8A5A-DBF2-CD33-6535-B49C596E0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나의 노력과 의지가</a:t>
            </a: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008B49E-F895-9B7C-E943-F1B7E2998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은혜 아니면 나 서지</a:t>
            </a:r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CFD9952-A246-7284-DE05-4DA680536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이제 나 사는 것</a:t>
            </a:r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F46B5F0-A2FC-C454-0DE4-4A3AEA255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15.</a:t>
            </a:r>
            <a:r>
              <a:rPr lang="ko-KR" altLang="en-US" sz="1467" b="0">
                <a:solidFill>
                  <a:srgbClr val="000000"/>
                </a:solidFill>
              </a:rPr>
              <a:t>오직 은혜로 나 살아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2">
            <a:extLst>
              <a:ext uri="{FF2B5EF4-FFF2-40B4-BE49-F238E27FC236}">
                <a16:creationId xmlns:a16="http://schemas.microsoft.com/office/drawing/2014/main" id="{568BE2D3-2BB0-127E-E8D6-98CEA2C712C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E53E2AE-1458-0914-B25C-C4931491B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어둠 속 헤매이던</a:t>
            </a:r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1C1DB6D-B44C-E353-CA04-109F0E4B7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나의 노력과 의지가</a:t>
            </a: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5A9F5F8-E37F-549B-8A4C-7BF189DB4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은혜 아니면 나 서지</a:t>
            </a: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261B171-5FCA-2692-5030-60636EFEB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이제 나 사는 것</a:t>
            </a:r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3B75E6A-B670-5E43-7E54-EB1F87FDB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15.</a:t>
            </a:r>
            <a:r>
              <a:rPr lang="ko-KR" altLang="en-US" sz="1467" b="0">
                <a:solidFill>
                  <a:srgbClr val="000000"/>
                </a:solidFill>
              </a:rPr>
              <a:t>오직 은혜로 나 살아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2">
            <a:extLst>
              <a:ext uri="{FF2B5EF4-FFF2-40B4-BE49-F238E27FC236}">
                <a16:creationId xmlns:a16="http://schemas.microsoft.com/office/drawing/2014/main" id="{7ABAB510-4840-BE41-C5BF-687141FFD40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9BB58A3-14FE-1F71-13A6-DC58C077D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FF0000"/>
                </a:solidFill>
              </a:rPr>
              <a:t>1.</a:t>
            </a:r>
            <a:r>
              <a:rPr lang="ko-KR" altLang="en-US" sz="1467" b="0">
                <a:solidFill>
                  <a:srgbClr val="FF0000"/>
                </a:solidFill>
              </a:rPr>
              <a:t>어둠 속 헤매이던</a:t>
            </a:r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427C81A-AE8B-0F77-B481-64255CB98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5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8.</a:t>
            </a:r>
            <a:r>
              <a:rPr lang="ko-KR" altLang="en-US" sz="1467" b="0">
                <a:solidFill>
                  <a:srgbClr val="000000"/>
                </a:solidFill>
              </a:rPr>
              <a:t>나의 노력과 의지가</a:t>
            </a: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E59F86B-4966-DEAE-E1FB-A6E93696E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10.</a:t>
            </a:r>
            <a:r>
              <a:rPr lang="ko-KR" altLang="en-US" sz="1467" b="0">
                <a:solidFill>
                  <a:srgbClr val="000000"/>
                </a:solidFill>
              </a:rPr>
              <a:t>은혜 아니면 나 서지</a:t>
            </a: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A46E34F-49CA-A9EE-ABAB-18939DF7B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267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13.</a:t>
            </a:r>
            <a:r>
              <a:rPr lang="ko-KR" altLang="en-US" sz="1467" b="0">
                <a:solidFill>
                  <a:srgbClr val="000000"/>
                </a:solidFill>
              </a:rPr>
              <a:t>이제 나 사는 것</a:t>
            </a:r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6F934BD-C0BB-42F7-04FB-F8CF3839F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133" y="6434667"/>
            <a:ext cx="2235200" cy="3048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1219170" eaLnBrk="1" hangingPunct="1"/>
            <a:r>
              <a:rPr lang="en-US" altLang="ko-KR" sz="1467" b="0">
                <a:solidFill>
                  <a:srgbClr val="000000"/>
                </a:solidFill>
              </a:rPr>
              <a:t>15.</a:t>
            </a:r>
            <a:r>
              <a:rPr lang="ko-KR" altLang="en-US" sz="1467" b="0">
                <a:solidFill>
                  <a:srgbClr val="000000"/>
                </a:solidFill>
              </a:rPr>
              <a:t>오직 은혜로 나 살아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 테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아메리카노L">
      <a:majorFont>
        <a:latin typeface="a아메리카노L"/>
        <a:ea typeface="a아메리카노L"/>
        <a:cs typeface=""/>
      </a:majorFont>
      <a:minorFont>
        <a:latin typeface="a아메리카노L"/>
        <a:ea typeface="a아메리카노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itchFamily="48" charset="-127"/>
            <a:ea typeface="굴림" pitchFamily="4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굴림" pitchFamily="48" charset="-127"/>
            <a:ea typeface="굴림" pitchFamily="48" charset="-127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기본 디자인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테마1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테마1" id="{7F8BBCD8-540B-F148-880B-325C1A6F6F2C}" vid="{68968BDD-4340-D649-8CE5-16D435D78FFD}"/>
    </a:ext>
  </a:extLst>
</a:theme>
</file>

<file path=ppt/theme/theme1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모양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테마4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테마4" id="{2D3AD3B9-AECC-2248-825D-E66E93E74B50}" vid="{DAC16EF3-CD7A-D941-80CA-B50DD1A357F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44444</TotalTime>
  <Words>1530</Words>
  <Application>Microsoft Office PowerPoint</Application>
  <PresentationFormat>와이드스크린</PresentationFormat>
  <Paragraphs>328</Paragraphs>
  <Slides>104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13</vt:i4>
      </vt:variant>
      <vt:variant>
        <vt:lpstr>슬라이드 제목</vt:lpstr>
      </vt:variant>
      <vt:variant>
        <vt:i4>104</vt:i4>
      </vt:variant>
    </vt:vector>
  </HeadingPairs>
  <TitlesOfParts>
    <vt:vector size="128" baseType="lpstr">
      <vt:lpstr>a아메리카노L</vt:lpstr>
      <vt:lpstr>HY견고딕</vt:lpstr>
      <vt:lpstr>HY울릉도M</vt:lpstr>
      <vt:lpstr>굴림</vt:lpstr>
      <vt:lpstr>맑은 고딕</vt:lpstr>
      <vt:lpstr>산돌성경 M</vt:lpstr>
      <vt:lpstr>Arial</vt:lpstr>
      <vt:lpstr>Calibri</vt:lpstr>
      <vt:lpstr>Calibri Light</vt:lpstr>
      <vt:lpstr>Times New Roman</vt:lpstr>
      <vt:lpstr>Verdana</vt:lpstr>
      <vt:lpstr>Office 테마</vt:lpstr>
      <vt:lpstr>10_Office 테마</vt:lpstr>
      <vt:lpstr>2_Office 테마</vt:lpstr>
      <vt:lpstr>기본 디자인</vt:lpstr>
      <vt:lpstr>1_기본 디자인</vt:lpstr>
      <vt:lpstr>4_기본 디자인</vt:lpstr>
      <vt:lpstr>5_기본 디자인</vt:lpstr>
      <vt:lpstr>2_기본 디자인</vt:lpstr>
      <vt:lpstr>테마4</vt:lpstr>
      <vt:lpstr>6_기본 디자인</vt:lpstr>
      <vt:lpstr>테마1</vt:lpstr>
      <vt:lpstr>1_Office 테마</vt:lpstr>
      <vt:lpstr>3_기본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개회 찬송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예배의 부름</vt:lpstr>
      <vt:lpstr>시편 125:1-2</vt:lpstr>
      <vt:lpstr>주기도문</vt:lpstr>
      <vt:lpstr>PowerPoint 프레젠테이션</vt:lpstr>
      <vt:lpstr>PowerPoint 프레젠테이션</vt:lpstr>
      <vt:lpstr>PowerPoint 프레젠테이션</vt:lpstr>
      <vt:lpstr>찬 송</vt:lpstr>
      <vt:lpstr>PowerPoint 프레젠테이션</vt:lpstr>
      <vt:lpstr>PowerPoint 프레젠테이션</vt:lpstr>
      <vt:lpstr>PowerPoint 프레젠테이션</vt:lpstr>
      <vt:lpstr>PowerPoint 프레젠테이션</vt:lpstr>
      <vt:lpstr>신앙 고백</vt:lpstr>
      <vt:lpstr>PowerPoint 프레젠테이션</vt:lpstr>
      <vt:lpstr>PowerPoint 프레젠테이션</vt:lpstr>
      <vt:lpstr>대표 기도</vt:lpstr>
      <vt:lpstr>찬 송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성도의 교제</vt:lpstr>
      <vt:lpstr>특 송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말씀 봉독</vt:lpstr>
      <vt:lpstr>출애굽기 17:8-11</vt:lpstr>
      <vt:lpstr>출애굽기 17:12-14</vt:lpstr>
      <vt:lpstr>출애굽기 17:15-16</vt:lpstr>
      <vt:lpstr>말씀의 증언</vt:lpstr>
      <vt:lpstr>요한복음 6:35</vt:lpstr>
      <vt:lpstr>고린도전서 10:4</vt:lpstr>
      <vt:lpstr>창세기 36:12</vt:lpstr>
      <vt:lpstr>로마서 9:13</vt:lpstr>
      <vt:lpstr>출애굽기 17:9</vt:lpstr>
      <vt:lpstr>에베소서 1:4-5</vt:lpstr>
      <vt:lpstr>출애굽기 4:20</vt:lpstr>
      <vt:lpstr>출애굽기 17:9</vt:lpstr>
      <vt:lpstr>출애굽기 17:11-12</vt:lpstr>
      <vt:lpstr>에베소서 6:10</vt:lpstr>
      <vt:lpstr>골로새서 1:29</vt:lpstr>
      <vt:lpstr>출애굽기 17:13</vt:lpstr>
      <vt:lpstr>에베소서 6:17</vt:lpstr>
      <vt:lpstr>히브리서 4:12</vt:lpstr>
      <vt:lpstr>출애굽기 17:14</vt:lpstr>
      <vt:lpstr>출애굽기 17:16</vt:lpstr>
      <vt:lpstr>출애굽기 17:15</vt:lpstr>
      <vt:lpstr>이사야 11:10</vt:lpstr>
      <vt:lpstr>결단의 기도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봉 헌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봉헌 기도</vt:lpstr>
      <vt:lpstr>축 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김앵현</dc:creator>
  <cp:lastModifiedBy>Ohyoung Kwon</cp:lastModifiedBy>
  <cp:revision>4404</cp:revision>
  <cp:lastPrinted>1601-01-01T00:00:00Z</cp:lastPrinted>
  <dcterms:created xsi:type="dcterms:W3CDTF">2012-03-03T23:05:56Z</dcterms:created>
  <dcterms:modified xsi:type="dcterms:W3CDTF">2026-06-13T09:31:42Z</dcterms:modified>
</cp:coreProperties>
</file>