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0225" r:id="rId2"/>
    <p:sldMasterId id="2147493045" r:id="rId3"/>
    <p:sldMasterId id="2147493069" r:id="rId4"/>
    <p:sldMasterId id="2147493081" r:id="rId5"/>
  </p:sldMasterIdLst>
  <p:notesMasterIdLst>
    <p:notesMasterId r:id="rId62"/>
  </p:notesMasterIdLst>
  <p:sldIdLst>
    <p:sldId id="256" r:id="rId6"/>
    <p:sldId id="10127" r:id="rId7"/>
    <p:sldId id="10128" r:id="rId8"/>
    <p:sldId id="10129" r:id="rId9"/>
    <p:sldId id="10130" r:id="rId10"/>
    <p:sldId id="10131" r:id="rId11"/>
    <p:sldId id="10132" r:id="rId12"/>
    <p:sldId id="10133" r:id="rId13"/>
    <p:sldId id="10134" r:id="rId14"/>
    <p:sldId id="10135" r:id="rId15"/>
    <p:sldId id="10136" r:id="rId16"/>
    <p:sldId id="10137" r:id="rId17"/>
    <p:sldId id="10138" r:id="rId18"/>
    <p:sldId id="10139" r:id="rId19"/>
    <p:sldId id="10140" r:id="rId20"/>
    <p:sldId id="10159" r:id="rId21"/>
    <p:sldId id="10160" r:id="rId22"/>
    <p:sldId id="7220" r:id="rId23"/>
    <p:sldId id="9015" r:id="rId24"/>
    <p:sldId id="10000" r:id="rId25"/>
    <p:sldId id="10015" r:id="rId26"/>
    <p:sldId id="10161" r:id="rId27"/>
    <p:sldId id="10162" r:id="rId28"/>
    <p:sldId id="10163" r:id="rId29"/>
    <p:sldId id="10172" r:id="rId30"/>
    <p:sldId id="10173" r:id="rId31"/>
    <p:sldId id="10174" r:id="rId32"/>
    <p:sldId id="10175" r:id="rId33"/>
    <p:sldId id="10168" r:id="rId34"/>
    <p:sldId id="10169" r:id="rId35"/>
    <p:sldId id="10170" r:id="rId36"/>
    <p:sldId id="10171" r:id="rId37"/>
    <p:sldId id="10164" r:id="rId38"/>
    <p:sldId id="10165" r:id="rId39"/>
    <p:sldId id="10166" r:id="rId40"/>
    <p:sldId id="10167" r:id="rId41"/>
    <p:sldId id="10176" r:id="rId42"/>
    <p:sldId id="10177" r:id="rId43"/>
    <p:sldId id="10068" r:id="rId44"/>
    <p:sldId id="10178" r:id="rId45"/>
    <p:sldId id="10179" r:id="rId46"/>
    <p:sldId id="10180" r:id="rId47"/>
    <p:sldId id="10181" r:id="rId48"/>
    <p:sldId id="10182" r:id="rId49"/>
    <p:sldId id="10183" r:id="rId50"/>
    <p:sldId id="10184" r:id="rId51"/>
    <p:sldId id="10185" r:id="rId52"/>
    <p:sldId id="10186" r:id="rId53"/>
    <p:sldId id="10187" r:id="rId54"/>
    <p:sldId id="10188" r:id="rId55"/>
    <p:sldId id="10189" r:id="rId56"/>
    <p:sldId id="10190" r:id="rId57"/>
    <p:sldId id="10191" r:id="rId58"/>
    <p:sldId id="10192" r:id="rId59"/>
    <p:sldId id="10193" r:id="rId60"/>
    <p:sldId id="7538" r:id="rId61"/>
  </p:sldIdLst>
  <p:sldSz cx="12192000" cy="6858000"/>
  <p:notesSz cx="6858000" cy="9144000"/>
  <p:defaultTextStyle>
    <a:defPPr>
      <a:defRPr lang="en-GB"/>
    </a:defPPr>
    <a:lvl1pPr algn="l" defTabSz="445678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737286" indent="-283690" algn="l" defTabSz="445678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1134350" indent="-226952" algn="l" defTabSz="445678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587860" indent="-226952" algn="l" defTabSz="445678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2041486" indent="-226952" algn="l" defTabSz="445678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68706" algn="l" defTabSz="907405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22211" algn="l" defTabSz="907405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175719" algn="l" defTabSz="907405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29460" algn="l" defTabSz="907405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1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93" autoAdjust="0"/>
    <p:restoredTop sz="92315" autoAdjust="0"/>
  </p:normalViewPr>
  <p:slideViewPr>
    <p:cSldViewPr>
      <p:cViewPr>
        <p:scale>
          <a:sx n="96" d="100"/>
          <a:sy n="96" d="100"/>
        </p:scale>
        <p:origin x="54" y="-594"/>
      </p:cViewPr>
      <p:guideLst>
        <p:guide orient="horz" pos="4020"/>
        <p:guide pos="347"/>
        <p:guide pos="7333"/>
      </p:guideLst>
    </p:cSldViewPr>
  </p:slideViewPr>
  <p:outlineViewPr>
    <p:cViewPr varScale="1">
      <p:scale>
        <a:sx n="170" d="200"/>
        <a:sy n="170" d="200"/>
      </p:scale>
      <p:origin x="0" y="6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1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>
            <a:extLst>
              <a:ext uri="{FF2B5EF4-FFF2-40B4-BE49-F238E27FC236}">
                <a16:creationId xmlns="" xmlns:a16="http://schemas.microsoft.com/office/drawing/2014/main" id="{DF356027-7A69-4B02-86DC-9505E474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3" name="AutoShape 2">
            <a:extLst>
              <a:ext uri="{FF2B5EF4-FFF2-40B4-BE49-F238E27FC236}">
                <a16:creationId xmlns="" xmlns:a16="http://schemas.microsoft.com/office/drawing/2014/main" id="{8DC021A0-1E36-44EA-B54B-819475DB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4" name="AutoShape 3">
            <a:extLst>
              <a:ext uri="{FF2B5EF4-FFF2-40B4-BE49-F238E27FC236}">
                <a16:creationId xmlns="" xmlns:a16="http://schemas.microsoft.com/office/drawing/2014/main" id="{FD59D3EF-4331-48C4-99D7-0815EFED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5" name="AutoShape 4">
            <a:extLst>
              <a:ext uri="{FF2B5EF4-FFF2-40B4-BE49-F238E27FC236}">
                <a16:creationId xmlns="" xmlns:a16="http://schemas.microsoft.com/office/drawing/2014/main" id="{EB36F169-12E6-4C13-9221-D9FE5AA7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6" name="AutoShape 5">
            <a:extLst>
              <a:ext uri="{FF2B5EF4-FFF2-40B4-BE49-F238E27FC236}">
                <a16:creationId xmlns="" xmlns:a16="http://schemas.microsoft.com/office/drawing/2014/main" id="{A67CA2F3-77BE-45E0-8A5A-ACE15E89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7" name="AutoShape 6">
            <a:extLst>
              <a:ext uri="{FF2B5EF4-FFF2-40B4-BE49-F238E27FC236}">
                <a16:creationId xmlns="" xmlns:a16="http://schemas.microsoft.com/office/drawing/2014/main" id="{98BCA356-F39C-4B2B-B563-C67DD8D1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8" name="AutoShape 7">
            <a:extLst>
              <a:ext uri="{FF2B5EF4-FFF2-40B4-BE49-F238E27FC236}">
                <a16:creationId xmlns="" xmlns:a16="http://schemas.microsoft.com/office/drawing/2014/main" id="{30437EFA-7418-4596-81ED-1977E250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9" name="Text Box 8">
            <a:extLst>
              <a:ext uri="{FF2B5EF4-FFF2-40B4-BE49-F238E27FC236}">
                <a16:creationId xmlns="" xmlns:a16="http://schemas.microsoft.com/office/drawing/2014/main" id="{52B11054-94E0-408B-8C6C-171A1473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0" name="Text Box 9">
            <a:extLst>
              <a:ext uri="{FF2B5EF4-FFF2-40B4-BE49-F238E27FC236}">
                <a16:creationId xmlns="" xmlns:a16="http://schemas.microsoft.com/office/drawing/2014/main" id="{A3016A53-E2BE-4F04-AF6F-EF44D6E9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1" name="Rectangle 10">
            <a:extLst>
              <a:ext uri="{FF2B5EF4-FFF2-40B4-BE49-F238E27FC236}">
                <a16:creationId xmlns="" xmlns:a16="http://schemas.microsoft.com/office/drawing/2014/main" id="{441172D0-C52E-4B39-9110-8BAB13A9F3F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5362" cy="34178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9" name="Rectangle 11">
            <a:extLst>
              <a:ext uri="{FF2B5EF4-FFF2-40B4-BE49-F238E27FC236}">
                <a16:creationId xmlns="" xmlns:a16="http://schemas.microsoft.com/office/drawing/2014/main" id="{61E92AE5-5B38-49EC-AD04-C78319D485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/>
          </a:p>
        </p:txBody>
      </p:sp>
      <p:sp>
        <p:nvSpPr>
          <p:cNvPr id="46093" name="Text Box 12">
            <a:extLst>
              <a:ext uri="{FF2B5EF4-FFF2-40B4-BE49-F238E27FC236}">
                <a16:creationId xmlns="" xmlns:a16="http://schemas.microsoft.com/office/drawing/2014/main" id="{E9138007-7D5C-4600-93A1-A99D7E2C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="" xmlns:a16="http://schemas.microsoft.com/office/drawing/2014/main" id="{E85E304D-1677-419C-B452-322B54945F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EFFDB9-9D28-4987-BFE7-B121254934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9290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5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37286" indent="-283690" algn="l" defTabSz="445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34350" indent="-226952" algn="l" defTabSz="445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87860" indent="-226952" algn="l" defTabSz="445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41486" indent="-226952" algn="l" defTabSz="445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68706" algn="l" defTabSz="9074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2211" algn="l" defTabSz="9074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719" algn="l" defTabSz="9074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9460" algn="l" defTabSz="9074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="" xmlns:a16="http://schemas.microsoft.com/office/drawing/2014/main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9886F9-E369-4E08-B3B0-53870D061759}" type="slidenum">
              <a:rPr lang="en-US" altLang="ko-KR">
                <a:latin typeface="굴림" panose="020B0600000101010101" pitchFamily="50" charset="-127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="" xmlns:a16="http://schemas.microsoft.com/office/drawing/2014/main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DA476-A7A7-44EF-9FC3-02E3E0686658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="" xmlns:a16="http://schemas.microsoft.com/office/drawing/2014/main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2B53E-C16A-414F-A3F9-9A8416642E8B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="" xmlns:a16="http://schemas.microsoft.com/office/drawing/2014/main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5FB847-9842-4DA1-8181-2723693F1B27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="" xmlns:a16="http://schemas.microsoft.com/office/drawing/2014/main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8135" name="Rectangle 5">
            <a:extLst>
              <a:ext uri="{FF2B5EF4-FFF2-40B4-BE49-F238E27FC236}">
                <a16:creationId xmlns="" xmlns:a16="http://schemas.microsoft.com/office/drawing/2014/main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="" xmlns:a16="http://schemas.microsoft.com/office/drawing/2014/main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9886F9-E369-4E08-B3B0-53870D061759}" type="slidenum">
              <a:rPr lang="en-US" altLang="ko-KR">
                <a:latin typeface="굴림" panose="020B0600000101010101" pitchFamily="50" charset="-127"/>
              </a:rPr>
              <a:pPr>
                <a:spcBef>
                  <a:spcPct val="0"/>
                </a:spcBef>
              </a:pPr>
              <a:t>39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="" xmlns:a16="http://schemas.microsoft.com/office/drawing/2014/main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DA476-A7A7-44EF-9FC3-02E3E0686658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="" xmlns:a16="http://schemas.microsoft.com/office/drawing/2014/main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2B53E-C16A-414F-A3F9-9A8416642E8B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="" xmlns:a16="http://schemas.microsoft.com/office/drawing/2014/main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5FB847-9842-4DA1-8181-2723693F1B27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="" xmlns:a16="http://schemas.microsoft.com/office/drawing/2014/main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135" name="Rectangle 5">
            <a:extLst>
              <a:ext uri="{FF2B5EF4-FFF2-40B4-BE49-F238E27FC236}">
                <a16:creationId xmlns="" xmlns:a16="http://schemas.microsoft.com/office/drawing/2014/main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="" xmlns:a16="http://schemas.microsoft.com/office/drawing/2014/main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F9886F9-E369-4E08-B3B0-53870D061759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56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="" xmlns:a16="http://schemas.microsoft.com/office/drawing/2014/main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8BDA476-A7A7-44EF-9FC3-02E3E0686658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56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="" xmlns:a16="http://schemas.microsoft.com/office/drawing/2014/main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052B53E-C16A-414F-A3F9-9A8416642E8B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56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="" xmlns:a16="http://schemas.microsoft.com/office/drawing/2014/main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75FB847-9842-4DA1-8181-2723693F1B27}" type="slidenum"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4491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56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="" xmlns:a16="http://schemas.microsoft.com/office/drawing/2014/main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1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8135" name="Rectangle 5">
            <a:extLst>
              <a:ext uri="{FF2B5EF4-FFF2-40B4-BE49-F238E27FC236}">
                <a16:creationId xmlns="" xmlns:a16="http://schemas.microsoft.com/office/drawing/2014/main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2130917"/>
            <a:ext cx="10363200" cy="14700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69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3507" indent="0" algn="ctr">
              <a:buNone/>
              <a:defRPr/>
            </a:lvl2pPr>
            <a:lvl3pPr marL="907405" indent="0" algn="ctr">
              <a:buNone/>
              <a:defRPr/>
            </a:lvl3pPr>
            <a:lvl4pPr marL="1361107" indent="0" algn="ctr">
              <a:buNone/>
              <a:defRPr/>
            </a:lvl4pPr>
            <a:lvl5pPr marL="1814809" indent="0" algn="ctr">
              <a:buNone/>
              <a:defRPr/>
            </a:lvl5pPr>
            <a:lvl6pPr marL="2268706" indent="0" algn="ctr">
              <a:buNone/>
              <a:defRPr/>
            </a:lvl6pPr>
            <a:lvl7pPr marL="2722211" indent="0" algn="ctr">
              <a:buNone/>
              <a:defRPr/>
            </a:lvl7pPr>
            <a:lvl8pPr marL="3175719" indent="0" algn="ctr">
              <a:buNone/>
              <a:defRPr/>
            </a:lvl8pPr>
            <a:lvl9pPr marL="3629460" indent="0" algn="ctr"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DCD0DA3-B38E-47F0-831E-BEE37C8E2C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EB66-452A-4964-825C-BBF3ECB57C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802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631" y="484876"/>
            <a:ext cx="11081648" cy="928000"/>
          </a:xfrm>
        </p:spPr>
        <p:txBody>
          <a:bodyPr anchor="t" anchorCtr="0"/>
          <a:lstStyle>
            <a:lvl1pPr algn="l">
              <a:defRPr lang="ko-KR" altLang="en-US" sz="44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텍스트 개체 틀 10">
            <a:extLst>
              <a:ext uri="{FF2B5EF4-FFF2-40B4-BE49-F238E27FC236}">
                <a16:creationId xmlns="" xmlns:a16="http://schemas.microsoft.com/office/drawing/2014/main" id="{5EA30722-A696-43C1-BF68-2BBC1CC09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73" y="1484323"/>
            <a:ext cx="11090275" cy="4897436"/>
          </a:xfrm>
        </p:spPr>
        <p:txBody>
          <a:bodyPr/>
          <a:lstStyle>
            <a:lvl1pPr marL="643063" indent="-571678" algn="l" defTabSz="445678" rtl="0" eaLnBrk="1" fontAlgn="base" hangingPunct="1">
              <a:lnSpc>
                <a:spcPct val="110000"/>
              </a:lnSpc>
              <a:spcBef>
                <a:spcPts val="1351"/>
              </a:spcBef>
              <a:spcAft>
                <a:spcPts val="2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345" algn="l"/>
                <a:tab pos="1436692" algn="l"/>
                <a:tab pos="2155037" algn="l"/>
                <a:tab pos="2873381" algn="l"/>
                <a:tab pos="3591733" algn="l"/>
                <a:tab pos="4310071" algn="l"/>
                <a:tab pos="5028398" algn="l"/>
                <a:tab pos="5746759" algn="l"/>
                <a:tab pos="6465072" algn="l"/>
                <a:tab pos="7183448" algn="l"/>
                <a:tab pos="7901753" algn="l"/>
              </a:tabLst>
              <a:defRPr lang="ko-KR" altLang="en-US" sz="40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ko-KR" altLang="en-US" dirty="0"/>
              <a:t>말씀을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413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2130909"/>
            <a:ext cx="10363200" cy="14700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69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3555" indent="0" algn="ctr">
              <a:buNone/>
              <a:defRPr/>
            </a:lvl2pPr>
            <a:lvl3pPr marL="907495" indent="0" algn="ctr">
              <a:buNone/>
              <a:defRPr/>
            </a:lvl3pPr>
            <a:lvl4pPr marL="1361245" indent="0" algn="ctr">
              <a:buNone/>
              <a:defRPr/>
            </a:lvl4pPr>
            <a:lvl5pPr marL="1814991" indent="0" algn="ctr">
              <a:buNone/>
              <a:defRPr/>
            </a:lvl5pPr>
            <a:lvl6pPr marL="2268929" indent="0" algn="ctr">
              <a:buNone/>
              <a:defRPr/>
            </a:lvl6pPr>
            <a:lvl7pPr marL="2722483" indent="0" algn="ctr">
              <a:buNone/>
              <a:defRPr/>
            </a:lvl7pPr>
            <a:lvl8pPr marL="3176039" indent="0" algn="ctr">
              <a:buNone/>
              <a:defRPr/>
            </a:lvl8pPr>
            <a:lvl9pPr marL="3629827" indent="0" algn="ctr"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DCD0DA3-B38E-47F0-831E-BEE37C8E2C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EB66-452A-4964-825C-BBF3ECB57C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04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63806DE-0DC0-485B-BBC7-4DAE0DE4C1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912F-1268-4A09-826C-9B162B09D4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73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3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55" indent="0">
              <a:buNone/>
              <a:defRPr sz="1900"/>
            </a:lvl2pPr>
            <a:lvl3pPr marL="907495" indent="0">
              <a:buNone/>
              <a:defRPr sz="1600"/>
            </a:lvl3pPr>
            <a:lvl4pPr marL="1361245" indent="0">
              <a:buNone/>
              <a:defRPr sz="1500"/>
            </a:lvl4pPr>
            <a:lvl5pPr marL="1814991" indent="0">
              <a:buNone/>
              <a:defRPr sz="1500"/>
            </a:lvl5pPr>
            <a:lvl6pPr marL="2268929" indent="0">
              <a:buNone/>
              <a:defRPr sz="1500"/>
            </a:lvl6pPr>
            <a:lvl7pPr marL="2722483" indent="0">
              <a:buNone/>
              <a:defRPr sz="1500"/>
            </a:lvl7pPr>
            <a:lvl8pPr marL="3176039" indent="0">
              <a:buNone/>
              <a:defRPr sz="1500"/>
            </a:lvl8pPr>
            <a:lvl9pPr marL="3629827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8B24A17-917E-489E-8F3B-3D2AB00173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5ABE-13A2-42E6-90BF-BB8179AE2A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279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8" y="1600222"/>
            <a:ext cx="5376333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140" y="1600222"/>
            <a:ext cx="5378451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0714C6-7216-49BE-8CB5-6BC025968B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3DB4-DE22-4611-A45F-F2E5AC414E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61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51" y="274640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8" y="153512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55" indent="0">
              <a:buNone/>
              <a:defRPr sz="2000" b="1"/>
            </a:lvl2pPr>
            <a:lvl3pPr marL="907495" indent="0">
              <a:buNone/>
              <a:defRPr sz="1900" b="1"/>
            </a:lvl3pPr>
            <a:lvl4pPr marL="1361245" indent="0">
              <a:buNone/>
              <a:defRPr sz="1600" b="1"/>
            </a:lvl4pPr>
            <a:lvl5pPr marL="1814991" indent="0">
              <a:buNone/>
              <a:defRPr sz="1600" b="1"/>
            </a:lvl5pPr>
            <a:lvl6pPr marL="2268929" indent="0">
              <a:buNone/>
              <a:defRPr sz="1600" b="1"/>
            </a:lvl6pPr>
            <a:lvl7pPr marL="2722483" indent="0">
              <a:buNone/>
              <a:defRPr sz="1600" b="1"/>
            </a:lvl7pPr>
            <a:lvl8pPr marL="3176039" indent="0">
              <a:buNone/>
              <a:defRPr sz="1600" b="1"/>
            </a:lvl8pPr>
            <a:lvl9pPr marL="362982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8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4014" y="153512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55" indent="0">
              <a:buNone/>
              <a:defRPr sz="2000" b="1"/>
            </a:lvl2pPr>
            <a:lvl3pPr marL="907495" indent="0">
              <a:buNone/>
              <a:defRPr sz="1900" b="1"/>
            </a:lvl3pPr>
            <a:lvl4pPr marL="1361245" indent="0">
              <a:buNone/>
              <a:defRPr sz="1600" b="1"/>
            </a:lvl4pPr>
            <a:lvl5pPr marL="1814991" indent="0">
              <a:buNone/>
              <a:defRPr sz="1600" b="1"/>
            </a:lvl5pPr>
            <a:lvl6pPr marL="2268929" indent="0">
              <a:buNone/>
              <a:defRPr sz="1600" b="1"/>
            </a:lvl6pPr>
            <a:lvl7pPr marL="2722483" indent="0">
              <a:buNone/>
              <a:defRPr sz="1600" b="1"/>
            </a:lvl7pPr>
            <a:lvl8pPr marL="3176039" indent="0">
              <a:buNone/>
              <a:defRPr sz="1600" b="1"/>
            </a:lvl8pPr>
            <a:lvl9pPr marL="362982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4014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5D357B-0CAB-4C17-9C4E-BA2ACEC05E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F10D-1F5E-4D32-93D9-816EF16E5A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663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BB04631-499B-46E8-9A2A-FBE16E225C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F122-AE02-47C8-B5A3-A17915B094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65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F6EE23A8-78F5-4192-BD6B-BFF167A01F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E1B7-FD6C-485C-A284-617D8A51FF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10969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99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=""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25" y="3438957"/>
            <a:ext cx="11081648" cy="710787"/>
          </a:xfrm>
        </p:spPr>
        <p:txBody>
          <a:bodyPr anchor="ctr" anchorCtr="0"/>
          <a:lstStyle>
            <a:lvl1pPr marL="71590" indent="0" algn="ctr" defTabSz="44572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417" algn="l"/>
                <a:tab pos="1436835" algn="l"/>
                <a:tab pos="2155253" algn="l"/>
                <a:tab pos="2873668" algn="l"/>
                <a:tab pos="3592093" algn="l"/>
                <a:tab pos="4310503" algn="l"/>
                <a:tab pos="5028898" algn="l"/>
                <a:tab pos="5747335" algn="l"/>
                <a:tab pos="6465718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555" indent="0" algn="ctr">
              <a:buNone/>
              <a:defRPr/>
            </a:lvl2pPr>
            <a:lvl3pPr marL="907495" indent="0" algn="ctr">
              <a:buNone/>
              <a:defRPr/>
            </a:lvl3pPr>
            <a:lvl4pPr marL="1361245" indent="0" algn="ctr">
              <a:buNone/>
              <a:defRPr/>
            </a:lvl4pPr>
            <a:lvl5pPr marL="1814991" indent="0" algn="ctr">
              <a:buNone/>
              <a:defRPr/>
            </a:lvl5pPr>
            <a:lvl6pPr marL="2268929" indent="0" algn="ctr">
              <a:buNone/>
              <a:defRPr/>
            </a:lvl6pPr>
            <a:lvl7pPr marL="2722483" indent="0" algn="ctr">
              <a:buNone/>
              <a:defRPr/>
            </a:lvl7pPr>
            <a:lvl8pPr marL="3176039" indent="0" algn="ctr">
              <a:buNone/>
              <a:defRPr/>
            </a:lvl8pPr>
            <a:lvl9pPr marL="3629827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=""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72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310" algn="l"/>
                <a:tab pos="890234" algn="l"/>
                <a:tab pos="1336045" algn="l"/>
                <a:tab pos="1782053" algn="l"/>
                <a:tab pos="2227671" algn="l"/>
                <a:tab pos="2673538" algn="l"/>
                <a:tab pos="3119461" algn="l"/>
                <a:tab pos="3565314" algn="l"/>
                <a:tab pos="4011309" algn="l"/>
                <a:tab pos="4456927" algn="l"/>
                <a:tab pos="4902791" algn="l"/>
                <a:tab pos="5348714" algn="l"/>
                <a:tab pos="5794626" algn="l"/>
                <a:tab pos="6240549" algn="l"/>
                <a:tab pos="6686185" algn="l"/>
                <a:tab pos="7132066" algn="l"/>
                <a:tab pos="7577993" algn="l"/>
                <a:tab pos="8023910" algn="l"/>
                <a:tab pos="8469771" algn="l"/>
                <a:tab pos="8915492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779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일어서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99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=""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25" y="3438957"/>
            <a:ext cx="11081648" cy="710787"/>
          </a:xfrm>
        </p:spPr>
        <p:txBody>
          <a:bodyPr anchor="ctr" anchorCtr="0"/>
          <a:lstStyle>
            <a:lvl1pPr marL="71590" indent="0" algn="ctr" defTabSz="44572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417" algn="l"/>
                <a:tab pos="1436835" algn="l"/>
                <a:tab pos="2155253" algn="l"/>
                <a:tab pos="2873668" algn="l"/>
                <a:tab pos="3592093" algn="l"/>
                <a:tab pos="4310503" algn="l"/>
                <a:tab pos="5028898" algn="l"/>
                <a:tab pos="5747335" algn="l"/>
                <a:tab pos="6465718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555" indent="0" algn="ctr">
              <a:buNone/>
              <a:defRPr/>
            </a:lvl2pPr>
            <a:lvl3pPr marL="907495" indent="0" algn="ctr">
              <a:buNone/>
              <a:defRPr/>
            </a:lvl3pPr>
            <a:lvl4pPr marL="1361245" indent="0" algn="ctr">
              <a:buNone/>
              <a:defRPr/>
            </a:lvl4pPr>
            <a:lvl5pPr marL="1814991" indent="0" algn="ctr">
              <a:buNone/>
              <a:defRPr/>
            </a:lvl5pPr>
            <a:lvl6pPr marL="2268929" indent="0" algn="ctr">
              <a:buNone/>
              <a:defRPr/>
            </a:lvl6pPr>
            <a:lvl7pPr marL="2722483" indent="0" algn="ctr">
              <a:buNone/>
              <a:defRPr/>
            </a:lvl7pPr>
            <a:lvl8pPr marL="3176039" indent="0" algn="ctr">
              <a:buNone/>
              <a:defRPr/>
            </a:lvl8pPr>
            <a:lvl9pPr marL="3629827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=""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72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310" algn="l"/>
                <a:tab pos="890234" algn="l"/>
                <a:tab pos="1336045" algn="l"/>
                <a:tab pos="1782053" algn="l"/>
                <a:tab pos="2227671" algn="l"/>
                <a:tab pos="2673538" algn="l"/>
                <a:tab pos="3119461" algn="l"/>
                <a:tab pos="3565314" algn="l"/>
                <a:tab pos="4011309" algn="l"/>
                <a:tab pos="4456927" algn="l"/>
                <a:tab pos="4902791" algn="l"/>
                <a:tab pos="5348714" algn="l"/>
                <a:tab pos="5794626" algn="l"/>
                <a:tab pos="6240549" algn="l"/>
                <a:tab pos="6686185" algn="l"/>
                <a:tab pos="7132066" algn="l"/>
                <a:tab pos="7577993" algn="l"/>
                <a:tab pos="8023910" algn="l"/>
                <a:tab pos="8469771" algn="l"/>
                <a:tab pos="8915492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E30E60-7AC5-4238-BE84-D65D1BCF7A3A}"/>
              </a:ext>
            </a:extLst>
          </p:cNvPr>
          <p:cNvSpPr txBox="1"/>
          <p:nvPr userDrawn="1"/>
        </p:nvSpPr>
        <p:spPr>
          <a:xfrm>
            <a:off x="559497" y="4288313"/>
            <a:ext cx="11090275" cy="584775"/>
          </a:xfrm>
          <a:prstGeom prst="rect">
            <a:avLst/>
          </a:prstGeom>
          <a:noFill/>
        </p:spPr>
        <p:txBody>
          <a:bodyPr wrap="square" lIns="90828" tIns="45706" rIns="90828" bIns="45706" rtlCol="0">
            <a:spAutoFit/>
          </a:bodyPr>
          <a:lstStyle/>
          <a:p>
            <a:pPr marL="340457" indent="-340457" algn="ctr" defTabSz="44572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( </a:t>
            </a:r>
            <a:r>
              <a:rPr lang="ko-KR" altLang="en-US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모두 자리에서 일어서 주세요</a:t>
            </a: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34675264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63806DE-0DC0-485B-BBC7-4DAE0DE4C1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912F-1268-4A09-826C-9B162B09D4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185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624" y="484876"/>
            <a:ext cx="11081648" cy="928000"/>
          </a:xfrm>
        </p:spPr>
        <p:txBody>
          <a:bodyPr anchor="t" anchorCtr="0"/>
          <a:lstStyle>
            <a:lvl1pPr algn="l">
              <a:defRPr lang="ko-KR" altLang="en-US" sz="44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텍스트 개체 틀 10">
            <a:extLst>
              <a:ext uri="{FF2B5EF4-FFF2-40B4-BE49-F238E27FC236}">
                <a16:creationId xmlns="" xmlns:a16="http://schemas.microsoft.com/office/drawing/2014/main" id="{5EA30722-A696-43C1-BF68-2BBC1CC09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73" y="1484323"/>
            <a:ext cx="11090275" cy="4897436"/>
          </a:xfrm>
        </p:spPr>
        <p:txBody>
          <a:bodyPr/>
          <a:lstStyle>
            <a:lvl1pPr marL="643127" indent="-571732" algn="l" defTabSz="445720" rtl="0" eaLnBrk="1" fontAlgn="base" hangingPunct="1">
              <a:lnSpc>
                <a:spcPct val="110000"/>
              </a:lnSpc>
              <a:spcBef>
                <a:spcPts val="1351"/>
              </a:spcBef>
              <a:spcAft>
                <a:spcPts val="2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417" algn="l"/>
                <a:tab pos="1436835" algn="l"/>
                <a:tab pos="2155253" algn="l"/>
                <a:tab pos="2873668" algn="l"/>
                <a:tab pos="3592093" algn="l"/>
                <a:tab pos="4310503" algn="l"/>
                <a:tab pos="5028898" algn="l"/>
                <a:tab pos="5747335" algn="l"/>
                <a:tab pos="6465718" algn="l"/>
                <a:tab pos="7184167" algn="l"/>
                <a:tab pos="7902540" algn="l"/>
              </a:tabLst>
              <a:defRPr lang="ko-KR" altLang="en-US" sz="40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ko-KR" altLang="en-US" dirty="0"/>
              <a:t>말씀을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04107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59" indent="0" algn="ctr">
              <a:buNone/>
              <a:defRPr/>
            </a:lvl2pPr>
            <a:lvl3pPr marL="1218930" indent="0" algn="ctr">
              <a:buNone/>
              <a:defRPr/>
            </a:lvl3pPr>
            <a:lvl4pPr marL="1828392" indent="0" algn="ctr">
              <a:buNone/>
              <a:defRPr/>
            </a:lvl4pPr>
            <a:lvl5pPr marL="2437858" indent="0" algn="ctr">
              <a:buNone/>
              <a:defRPr/>
            </a:lvl5pPr>
            <a:lvl6pPr marL="3047316" indent="0" algn="ctr">
              <a:buNone/>
              <a:defRPr/>
            </a:lvl6pPr>
            <a:lvl7pPr marL="3656775" indent="0" algn="ctr">
              <a:buNone/>
              <a:defRPr/>
            </a:lvl7pPr>
            <a:lvl8pPr marL="4266240" indent="0" algn="ctr">
              <a:buNone/>
              <a:defRPr/>
            </a:lvl8pPr>
            <a:lvl9pPr marL="4875703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F9CB-ED05-4F37-9FBE-19ABCEC6BD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45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CE7-7636-460A-91FD-BFFB054180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5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59" indent="0">
              <a:buNone/>
              <a:defRPr sz="2400"/>
            </a:lvl2pPr>
            <a:lvl3pPr marL="1218930" indent="0">
              <a:buNone/>
              <a:defRPr sz="2100"/>
            </a:lvl3pPr>
            <a:lvl4pPr marL="1828392" indent="0">
              <a:buNone/>
              <a:defRPr sz="1900"/>
            </a:lvl4pPr>
            <a:lvl5pPr marL="2437858" indent="0">
              <a:buNone/>
              <a:defRPr sz="1900"/>
            </a:lvl5pPr>
            <a:lvl6pPr marL="3047316" indent="0">
              <a:buNone/>
              <a:defRPr sz="1900"/>
            </a:lvl6pPr>
            <a:lvl7pPr marL="3656775" indent="0">
              <a:buNone/>
              <a:defRPr sz="1900"/>
            </a:lvl7pPr>
            <a:lvl8pPr marL="4266240" indent="0">
              <a:buNone/>
              <a:defRPr sz="1900"/>
            </a:lvl8pPr>
            <a:lvl9pPr marL="4875703" indent="0">
              <a:buNone/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89DD-5FC4-4A10-9488-0720CF5E3D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64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5658-0063-48CA-80D9-E5203BC57E4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40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22C7-01F9-448D-830D-A9D17E0B19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72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F6778-1757-4D50-8E36-6E3B1DCA53E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54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12F0-472F-4EC8-98F3-D5D30999C3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75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4A6B-7B11-459A-AD7A-6C8D91EA006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66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F37D-DA57-4961-8CA8-7B92485BDF3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3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07" indent="0">
              <a:buNone/>
              <a:defRPr sz="1900"/>
            </a:lvl2pPr>
            <a:lvl3pPr marL="907405" indent="0">
              <a:buNone/>
              <a:defRPr sz="1600"/>
            </a:lvl3pPr>
            <a:lvl4pPr marL="1361107" indent="0">
              <a:buNone/>
              <a:defRPr sz="1500"/>
            </a:lvl4pPr>
            <a:lvl5pPr marL="1814809" indent="0">
              <a:buNone/>
              <a:defRPr sz="1500"/>
            </a:lvl5pPr>
            <a:lvl6pPr marL="2268706" indent="0">
              <a:buNone/>
              <a:defRPr sz="1500"/>
            </a:lvl6pPr>
            <a:lvl7pPr marL="2722211" indent="0">
              <a:buNone/>
              <a:defRPr sz="1500"/>
            </a:lvl7pPr>
            <a:lvl8pPr marL="3175719" indent="0">
              <a:buNone/>
              <a:defRPr sz="1500"/>
            </a:lvl8pPr>
            <a:lvl9pPr marL="362946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8B24A17-917E-489E-8F3B-3D2AB00173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5ABE-13A2-42E6-90BF-BB8179AE2A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722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09A4-2C4E-4929-AE0C-FA04B70316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67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C162-FFFE-4F50-81EC-EFB93D3C78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15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39" indent="0" algn="ctr">
              <a:buNone/>
              <a:defRPr/>
            </a:lvl2pPr>
            <a:lvl3pPr marL="1219080" indent="0" algn="ctr">
              <a:buNone/>
              <a:defRPr/>
            </a:lvl3pPr>
            <a:lvl4pPr marL="1828618" indent="0" algn="ctr">
              <a:buNone/>
              <a:defRPr/>
            </a:lvl4pPr>
            <a:lvl5pPr marL="2438158" indent="0" algn="ctr">
              <a:buNone/>
              <a:defRPr/>
            </a:lvl5pPr>
            <a:lvl6pPr marL="3047696" indent="0" algn="ctr">
              <a:buNone/>
              <a:defRPr/>
            </a:lvl6pPr>
            <a:lvl7pPr marL="3657235" indent="0" algn="ctr">
              <a:buNone/>
              <a:defRPr/>
            </a:lvl7pPr>
            <a:lvl8pPr marL="4266773" indent="0" algn="ctr">
              <a:buNone/>
              <a:defRPr/>
            </a:lvl8pPr>
            <a:lvl9pPr marL="4876313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C8C2-4225-444C-AFD6-7BC455E8D19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02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4B5D-89B9-4C21-891C-BA9098D39F0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20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39" indent="0">
              <a:buNone/>
              <a:defRPr sz="2400"/>
            </a:lvl2pPr>
            <a:lvl3pPr marL="1219080" indent="0">
              <a:buNone/>
              <a:defRPr sz="2100"/>
            </a:lvl3pPr>
            <a:lvl4pPr marL="1828618" indent="0">
              <a:buNone/>
              <a:defRPr sz="1900"/>
            </a:lvl4pPr>
            <a:lvl5pPr marL="2438158" indent="0">
              <a:buNone/>
              <a:defRPr sz="1900"/>
            </a:lvl5pPr>
            <a:lvl6pPr marL="3047696" indent="0">
              <a:buNone/>
              <a:defRPr sz="1900"/>
            </a:lvl6pPr>
            <a:lvl7pPr marL="3657235" indent="0">
              <a:buNone/>
              <a:defRPr sz="1900"/>
            </a:lvl7pPr>
            <a:lvl8pPr marL="4266773" indent="0">
              <a:buNone/>
              <a:defRPr sz="1900"/>
            </a:lvl8pPr>
            <a:lvl9pPr marL="4876313" indent="0">
              <a:buNone/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D949-4E34-4FB0-B45A-DE5340DD5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77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6E8B-1BEA-46CD-9031-0942509C55B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5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EF06E-9384-4D28-9D76-FC9CD1C4D6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46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D1CC-279D-4A15-A045-6CC8D3988E2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1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5FBE-7536-4AE9-8ED3-04BD6FF5269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9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4C90-9F3E-4861-A9E9-E16183E68F8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4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8" y="1600222"/>
            <a:ext cx="5376333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140" y="1600222"/>
            <a:ext cx="5378451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0714C6-7216-49BE-8CB5-6BC025968B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3DB4-DE22-4611-A45F-F2E5AC414E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903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83E8-15BA-4C6B-9DBF-6DCF1E22151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96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FA3BA-C992-4D32-8FB8-88E7C4B5519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66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D705D-0D2D-4DA5-A726-072F0A65C8A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41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1BA5-AD80-4E9A-830C-3C414457F36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5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2DB9-E1A6-428F-A475-65CDDCDAA80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4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87D0-3314-462D-B178-32D7EE952C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22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A21F-6E60-4664-95BF-FFB8D3D38FB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84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B38B-87E6-4CBB-922D-30C325022F1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11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57D8-3A45-46AC-BBBD-2D5DE987EB4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18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E392-1F0F-437B-A372-AF436A70395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9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51" y="274640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8" y="153512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7" indent="0">
              <a:buNone/>
              <a:defRPr sz="2000" b="1"/>
            </a:lvl2pPr>
            <a:lvl3pPr marL="907405" indent="0">
              <a:buNone/>
              <a:defRPr sz="1900" b="1"/>
            </a:lvl3pPr>
            <a:lvl4pPr marL="1361107" indent="0">
              <a:buNone/>
              <a:defRPr sz="1600" b="1"/>
            </a:lvl4pPr>
            <a:lvl5pPr marL="1814809" indent="0">
              <a:buNone/>
              <a:defRPr sz="1600" b="1"/>
            </a:lvl5pPr>
            <a:lvl6pPr marL="2268706" indent="0">
              <a:buNone/>
              <a:defRPr sz="1600" b="1"/>
            </a:lvl6pPr>
            <a:lvl7pPr marL="2722211" indent="0">
              <a:buNone/>
              <a:defRPr sz="1600" b="1"/>
            </a:lvl7pPr>
            <a:lvl8pPr marL="3175719" indent="0">
              <a:buNone/>
              <a:defRPr sz="1600" b="1"/>
            </a:lvl8pPr>
            <a:lvl9pPr marL="362946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8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4022" y="153512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7" indent="0">
              <a:buNone/>
              <a:defRPr sz="2000" b="1"/>
            </a:lvl2pPr>
            <a:lvl3pPr marL="907405" indent="0">
              <a:buNone/>
              <a:defRPr sz="1900" b="1"/>
            </a:lvl3pPr>
            <a:lvl4pPr marL="1361107" indent="0">
              <a:buNone/>
              <a:defRPr sz="1600" b="1"/>
            </a:lvl4pPr>
            <a:lvl5pPr marL="1814809" indent="0">
              <a:buNone/>
              <a:defRPr sz="1600" b="1"/>
            </a:lvl5pPr>
            <a:lvl6pPr marL="2268706" indent="0">
              <a:buNone/>
              <a:defRPr sz="1600" b="1"/>
            </a:lvl6pPr>
            <a:lvl7pPr marL="2722211" indent="0">
              <a:buNone/>
              <a:defRPr sz="1600" b="1"/>
            </a:lvl7pPr>
            <a:lvl8pPr marL="3175719" indent="0">
              <a:buNone/>
              <a:defRPr sz="1600" b="1"/>
            </a:lvl8pPr>
            <a:lvl9pPr marL="362946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4022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5D357B-0CAB-4C17-9C4E-BA2ACEC05E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F10D-1F5E-4D32-93D9-816EF16E5A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386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C2CF-D910-4C51-B771-B0123E8E7F6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24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9395-0977-4302-A245-08CF3DD8529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19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DC8D-E620-417F-AE69-A3B5EF1E5C8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73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0396F-480C-4C01-8525-193F6A9E740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1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BB04631-499B-46E8-9A2A-FBE16E225C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F122-AE02-47C8-B5A3-A17915B094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162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F6EE23A8-78F5-4192-BD6B-BFF167A01F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E1B7-FD6C-485C-A284-617D8A51FF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0884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05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=""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31" y="3438957"/>
            <a:ext cx="11081648" cy="710787"/>
          </a:xfrm>
        </p:spPr>
        <p:txBody>
          <a:bodyPr anchor="ctr" anchorCtr="0"/>
          <a:lstStyle>
            <a:lvl1pPr marL="71584" indent="0" algn="ctr" defTabSz="44567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345" algn="l"/>
                <a:tab pos="1436692" algn="l"/>
                <a:tab pos="2155037" algn="l"/>
                <a:tab pos="2873381" algn="l"/>
                <a:tab pos="3591733" algn="l"/>
                <a:tab pos="4310071" algn="l"/>
                <a:tab pos="5028398" algn="l"/>
                <a:tab pos="5746759" algn="l"/>
                <a:tab pos="6465072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507" indent="0" algn="ctr">
              <a:buNone/>
              <a:defRPr/>
            </a:lvl2pPr>
            <a:lvl3pPr marL="907405" indent="0" algn="ctr">
              <a:buNone/>
              <a:defRPr/>
            </a:lvl3pPr>
            <a:lvl4pPr marL="1361107" indent="0" algn="ctr">
              <a:buNone/>
              <a:defRPr/>
            </a:lvl4pPr>
            <a:lvl5pPr marL="1814809" indent="0" algn="ctr">
              <a:buNone/>
              <a:defRPr/>
            </a:lvl5pPr>
            <a:lvl6pPr marL="2268706" indent="0" algn="ctr">
              <a:buNone/>
              <a:defRPr/>
            </a:lvl6pPr>
            <a:lvl7pPr marL="2722211" indent="0" algn="ctr">
              <a:buNone/>
              <a:defRPr/>
            </a:lvl7pPr>
            <a:lvl8pPr marL="3175719" indent="0" algn="ctr">
              <a:buNone/>
              <a:defRPr/>
            </a:lvl8pPr>
            <a:lvl9pPr marL="3629460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=""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67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266" algn="l"/>
                <a:tab pos="890146" algn="l"/>
                <a:tab pos="1335913" algn="l"/>
                <a:tab pos="1781877" algn="l"/>
                <a:tab pos="2227444" algn="l"/>
                <a:tab pos="2673270" algn="l"/>
                <a:tab pos="3119149" algn="l"/>
                <a:tab pos="3564958" algn="l"/>
                <a:tab pos="4010909" algn="l"/>
                <a:tab pos="4456479" algn="l"/>
                <a:tab pos="4902300" algn="l"/>
                <a:tab pos="5348182" algn="l"/>
                <a:tab pos="5794050" algn="l"/>
                <a:tab pos="6239925" algn="l"/>
                <a:tab pos="6685518" algn="l"/>
                <a:tab pos="7131356" algn="l"/>
                <a:tab pos="7577236" algn="l"/>
                <a:tab pos="8023110" algn="l"/>
                <a:tab pos="8468923" algn="l"/>
                <a:tab pos="8914601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3834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일어서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05" y="1196977"/>
            <a:ext cx="11081648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=""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631" y="3438957"/>
            <a:ext cx="11081648" cy="710787"/>
          </a:xfrm>
        </p:spPr>
        <p:txBody>
          <a:bodyPr anchor="ctr" anchorCtr="0"/>
          <a:lstStyle>
            <a:lvl1pPr marL="71584" indent="0" algn="ctr" defTabSz="44567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18345" algn="l"/>
                <a:tab pos="1436692" algn="l"/>
                <a:tab pos="2155037" algn="l"/>
                <a:tab pos="2873381" algn="l"/>
                <a:tab pos="3591733" algn="l"/>
                <a:tab pos="4310071" algn="l"/>
                <a:tab pos="5028398" algn="l"/>
                <a:tab pos="5746759" algn="l"/>
                <a:tab pos="6465072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3507" indent="0" algn="ctr">
              <a:buNone/>
              <a:defRPr/>
            </a:lvl2pPr>
            <a:lvl3pPr marL="907405" indent="0" algn="ctr">
              <a:buNone/>
              <a:defRPr/>
            </a:lvl3pPr>
            <a:lvl4pPr marL="1361107" indent="0" algn="ctr">
              <a:buNone/>
              <a:defRPr/>
            </a:lvl4pPr>
            <a:lvl5pPr marL="1814809" indent="0" algn="ctr">
              <a:buNone/>
              <a:defRPr/>
            </a:lvl5pPr>
            <a:lvl6pPr marL="2268706" indent="0" algn="ctr">
              <a:buNone/>
              <a:defRPr/>
            </a:lvl6pPr>
            <a:lvl7pPr marL="2722211" indent="0" algn="ctr">
              <a:buNone/>
              <a:defRPr/>
            </a:lvl7pPr>
            <a:lvl8pPr marL="3175719" indent="0" algn="ctr">
              <a:buNone/>
              <a:defRPr/>
            </a:lvl8pPr>
            <a:lvl9pPr marL="3629460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=""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45" y="5516571"/>
            <a:ext cx="11090275" cy="865188"/>
          </a:xfrm>
        </p:spPr>
        <p:txBody>
          <a:bodyPr/>
          <a:lstStyle>
            <a:lvl1pPr marL="0" indent="0" algn="ctr" defTabSz="44567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266" algn="l"/>
                <a:tab pos="890146" algn="l"/>
                <a:tab pos="1335913" algn="l"/>
                <a:tab pos="1781877" algn="l"/>
                <a:tab pos="2227444" algn="l"/>
                <a:tab pos="2673270" algn="l"/>
                <a:tab pos="3119149" algn="l"/>
                <a:tab pos="3564958" algn="l"/>
                <a:tab pos="4010909" algn="l"/>
                <a:tab pos="4456479" algn="l"/>
                <a:tab pos="4902300" algn="l"/>
                <a:tab pos="5348182" algn="l"/>
                <a:tab pos="5794050" algn="l"/>
                <a:tab pos="6239925" algn="l"/>
                <a:tab pos="6685518" algn="l"/>
                <a:tab pos="7131356" algn="l"/>
                <a:tab pos="7577236" algn="l"/>
                <a:tab pos="8023110" algn="l"/>
                <a:tab pos="8468923" algn="l"/>
                <a:tab pos="8914601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E30E60-7AC5-4238-BE84-D65D1BCF7A3A}"/>
              </a:ext>
            </a:extLst>
          </p:cNvPr>
          <p:cNvSpPr txBox="1"/>
          <p:nvPr userDrawn="1"/>
        </p:nvSpPr>
        <p:spPr>
          <a:xfrm>
            <a:off x="559497" y="4288321"/>
            <a:ext cx="11090275" cy="584775"/>
          </a:xfrm>
          <a:prstGeom prst="rect">
            <a:avLst/>
          </a:prstGeom>
          <a:noFill/>
        </p:spPr>
        <p:txBody>
          <a:bodyPr wrap="square" lIns="90820" tIns="45706" rIns="90820" bIns="45706" rtlCol="0">
            <a:spAutoFit/>
          </a:bodyPr>
          <a:lstStyle/>
          <a:p>
            <a:pPr marL="340421" indent="-340421" algn="ctr" defTabSz="44567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( </a:t>
            </a:r>
            <a:r>
              <a:rPr lang="ko-KR" altLang="en-US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모두 자리에서 일어서 주세요</a:t>
            </a: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39613472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3D5D39A5-D710-484C-9B82-93CDD42BC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8588"/>
            <a:ext cx="109579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380" tIns="46654" rIns="89380" bIns="46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제목 텍스트의 서식을 편집하려면 클릭하십시오</a:t>
            </a:r>
            <a:r>
              <a:rPr lang="en-GB" altLang="ko-KR"/>
              <a:t>.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7398FA07-7335-4ADD-B26D-5004FBDA7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22"/>
            <a:ext cx="10957984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380" tIns="46654" rIns="89380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아웃라인 텍스트의 서식을 편집하려면 클릭하십시오</a:t>
            </a:r>
          </a:p>
          <a:p>
            <a:pPr lvl="1"/>
            <a:r>
              <a:rPr lang="en-GB" altLang="ko-KR"/>
              <a:t>2</a:t>
            </a:r>
            <a:r>
              <a:rPr lang="ko-KR" altLang="en-GB"/>
              <a:t>번째 아웃라인</a:t>
            </a:r>
          </a:p>
          <a:p>
            <a:pPr lvl="2"/>
            <a:r>
              <a:rPr lang="en-GB" altLang="ko-KR"/>
              <a:t>3</a:t>
            </a:r>
            <a:r>
              <a:rPr lang="ko-KR" altLang="en-GB"/>
              <a:t>번째 아웃라인</a:t>
            </a:r>
          </a:p>
          <a:p>
            <a:pPr lvl="3"/>
            <a:r>
              <a:rPr lang="en-GB" altLang="ko-KR"/>
              <a:t>4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5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6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7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8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9</a:t>
            </a:r>
            <a:r>
              <a:rPr lang="ko-KR" altLang="en-GB"/>
              <a:t>번째 아웃라인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="" xmlns:a16="http://schemas.microsoft.com/office/drawing/2014/main" id="{910BF0C6-7A25-4C62-942F-73848C29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657"/>
            <a:ext cx="2844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20" tIns="45706" rIns="90820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029" name="Text Box 4">
            <a:extLst>
              <a:ext uri="{FF2B5EF4-FFF2-40B4-BE49-F238E27FC236}">
                <a16:creationId xmlns="" xmlns:a16="http://schemas.microsoft.com/office/drawing/2014/main" id="{3EAC2778-53A9-4539-804F-93DBBF6E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3" y="6245657"/>
            <a:ext cx="3860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20" tIns="45706" rIns="90820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FAF4F402-7174-4BA6-AD1F-7553A3F080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653"/>
            <a:ext cx="2829984" cy="46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380" tIns="46654" rIns="89380" bIns="46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266" algn="l"/>
                <a:tab pos="890146" algn="l"/>
                <a:tab pos="1335913" algn="l"/>
                <a:tab pos="1781877" algn="l"/>
                <a:tab pos="2227444" algn="l"/>
                <a:tab pos="2673270" algn="l"/>
                <a:tab pos="3119149" algn="l"/>
                <a:tab pos="3564958" algn="l"/>
                <a:tab pos="4010909" algn="l"/>
                <a:tab pos="4456479" algn="l"/>
                <a:tab pos="4902300" algn="l"/>
                <a:tab pos="5348182" algn="l"/>
                <a:tab pos="5794050" algn="l"/>
                <a:tab pos="6239925" algn="l"/>
                <a:tab pos="6685518" algn="l"/>
                <a:tab pos="7131356" algn="l"/>
                <a:tab pos="7577236" algn="l"/>
                <a:tab pos="8023110" algn="l"/>
                <a:tab pos="8468923" algn="l"/>
                <a:tab pos="8914601" algn="l"/>
              </a:tabLst>
              <a:defRPr sz="15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14" r:id="rId1"/>
    <p:sldLayoutId id="2147488215" r:id="rId2"/>
    <p:sldLayoutId id="2147488216" r:id="rId3"/>
    <p:sldLayoutId id="2147488217" r:id="rId4"/>
    <p:sldLayoutId id="2147488218" r:id="rId5"/>
    <p:sldLayoutId id="2147488219" r:id="rId6"/>
    <p:sldLayoutId id="2147488220" r:id="rId7"/>
    <p:sldLayoutId id="2147489952" r:id="rId8"/>
    <p:sldLayoutId id="2147489967" r:id="rId9"/>
    <p:sldLayoutId id="2147489951" r:id="rId10"/>
  </p:sldLayoutIdLst>
  <p:txStyles>
    <p:titleStyle>
      <a:lvl1pPr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2pPr>
      <a:lvl3pPr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3pPr>
      <a:lvl4pPr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4pPr>
      <a:lvl5pPr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5pPr>
      <a:lvl6pPr marL="2495304" indent="-226952"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6pPr>
      <a:lvl7pPr marL="2948997" indent="-226952"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7pPr>
      <a:lvl8pPr marL="3402714" indent="-226952"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8pPr>
      <a:lvl9pPr marL="3856565" indent="-226952" algn="ctr" defTabSz="445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9pPr>
    </p:titleStyle>
    <p:bodyStyle>
      <a:lvl1pPr marL="340421" indent="-340421" algn="l" defTabSz="445678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7286" indent="-283690" algn="l" defTabSz="445678" rtl="0" eaLnBrk="0" fontAlgn="base" hangingPunct="0">
        <a:spcBef>
          <a:spcPts val="70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34350" indent="-226952" algn="l" defTabSz="445678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587860" indent="-226952" algn="l" defTabSz="445678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41486" indent="-226952" algn="l" defTabSz="445678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495304" indent="-226952" algn="l" defTabSz="445678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48997" indent="-226952" algn="l" defTabSz="445678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02714" indent="-226952" algn="l" defTabSz="445678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56565" indent="-226952" algn="l" defTabSz="445678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07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05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107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809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06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211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719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460" algn="l" defTabSz="907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3D5D39A5-D710-484C-9B82-93CDD42BC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8588"/>
            <a:ext cx="109579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388" tIns="46654" rIns="89388" bIns="46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제목 텍스트의 서식을 편집하려면 클릭하십시오</a:t>
            </a:r>
            <a:r>
              <a:rPr lang="en-GB" altLang="ko-KR"/>
              <a:t>.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7398FA07-7335-4ADD-B26D-5004FBDA7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22"/>
            <a:ext cx="10957984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388" tIns="46654" rIns="89388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아웃라인 텍스트의 서식을 편집하려면 클릭하십시오</a:t>
            </a:r>
          </a:p>
          <a:p>
            <a:pPr lvl="1"/>
            <a:r>
              <a:rPr lang="en-GB" altLang="ko-KR"/>
              <a:t>2</a:t>
            </a:r>
            <a:r>
              <a:rPr lang="ko-KR" altLang="en-GB"/>
              <a:t>번째 아웃라인</a:t>
            </a:r>
          </a:p>
          <a:p>
            <a:pPr lvl="2"/>
            <a:r>
              <a:rPr lang="en-GB" altLang="ko-KR"/>
              <a:t>3</a:t>
            </a:r>
            <a:r>
              <a:rPr lang="ko-KR" altLang="en-GB"/>
              <a:t>번째 아웃라인</a:t>
            </a:r>
          </a:p>
          <a:p>
            <a:pPr lvl="3"/>
            <a:r>
              <a:rPr lang="en-GB" altLang="ko-KR"/>
              <a:t>4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5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6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7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8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9</a:t>
            </a:r>
            <a:r>
              <a:rPr lang="ko-KR" altLang="en-GB"/>
              <a:t>번째 아웃라인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="" xmlns:a16="http://schemas.microsoft.com/office/drawing/2014/main" id="{910BF0C6-7A25-4C62-942F-73848C29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649"/>
            <a:ext cx="2844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28" tIns="45706" rIns="90828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029" name="Text Box 4">
            <a:extLst>
              <a:ext uri="{FF2B5EF4-FFF2-40B4-BE49-F238E27FC236}">
                <a16:creationId xmlns="" xmlns:a16="http://schemas.microsoft.com/office/drawing/2014/main" id="{3EAC2778-53A9-4539-804F-93DBBF6E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3" y="6245649"/>
            <a:ext cx="3860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28" tIns="45706" rIns="90828" bIns="4570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FAF4F402-7174-4BA6-AD1F-7553A3F080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649"/>
            <a:ext cx="2829984" cy="46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388" tIns="46654" rIns="89388" bIns="46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310" algn="l"/>
                <a:tab pos="890234" algn="l"/>
                <a:tab pos="1336045" algn="l"/>
                <a:tab pos="1782053" algn="l"/>
                <a:tab pos="2227671" algn="l"/>
                <a:tab pos="2673538" algn="l"/>
                <a:tab pos="3119461" algn="l"/>
                <a:tab pos="3565314" algn="l"/>
                <a:tab pos="4011309" algn="l"/>
                <a:tab pos="4456927" algn="l"/>
                <a:tab pos="4902791" algn="l"/>
                <a:tab pos="5348714" algn="l"/>
                <a:tab pos="5794626" algn="l"/>
                <a:tab pos="6240549" algn="l"/>
                <a:tab pos="6686185" algn="l"/>
                <a:tab pos="7132066" algn="l"/>
                <a:tab pos="7577993" algn="l"/>
                <a:tab pos="8023910" algn="l"/>
                <a:tab pos="8469771" algn="l"/>
                <a:tab pos="8915492" algn="l"/>
              </a:tabLst>
              <a:defRPr sz="15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117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26" r:id="rId1"/>
    <p:sldLayoutId id="2147490227" r:id="rId2"/>
    <p:sldLayoutId id="2147490228" r:id="rId3"/>
    <p:sldLayoutId id="2147490229" r:id="rId4"/>
    <p:sldLayoutId id="2147490230" r:id="rId5"/>
    <p:sldLayoutId id="2147490231" r:id="rId6"/>
    <p:sldLayoutId id="2147490232" r:id="rId7"/>
    <p:sldLayoutId id="2147490233" r:id="rId8"/>
    <p:sldLayoutId id="2147490234" r:id="rId9"/>
    <p:sldLayoutId id="2147490235" r:id="rId10"/>
  </p:sldLayoutIdLst>
  <p:txStyles>
    <p:titleStyle>
      <a:lvl1pPr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2pPr>
      <a:lvl3pPr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3pPr>
      <a:lvl4pPr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4pPr>
      <a:lvl5pPr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5pPr>
      <a:lvl6pPr marL="2495552" indent="-226973"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6pPr>
      <a:lvl7pPr marL="2949290" indent="-226973"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7pPr>
      <a:lvl8pPr marL="3403050" indent="-226973"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8pPr>
      <a:lvl9pPr marL="3856950" indent="-226973" algn="ctr" defTabSz="445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9pPr>
    </p:titleStyle>
    <p:bodyStyle>
      <a:lvl1pPr marL="340457" indent="-340457" algn="l" defTabSz="44572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7356" indent="-283714" algn="l" defTabSz="445720" rtl="0" eaLnBrk="0" fontAlgn="base" hangingPunct="0">
        <a:spcBef>
          <a:spcPts val="70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34464" indent="-226973" algn="l" defTabSz="44572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588019" indent="-226973" algn="l" defTabSz="445720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41686" indent="-226973" algn="l" defTabSz="445720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495552" indent="-226973" algn="l" defTabSz="445720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49290" indent="-226973" algn="l" defTabSz="445720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03050" indent="-226973" algn="l" defTabSz="445720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56950" indent="-226973" algn="l" defTabSz="445720" rtl="0" eaLnBrk="0" fontAlgn="base" hangingPunct="0">
        <a:spcBef>
          <a:spcPts val="4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55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95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45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91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929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83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039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827" algn="l" defTabSz="90749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2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 defTabSz="914218">
              <a:defRPr/>
            </a:pPr>
            <a:endParaRPr kumimoji="1" lang="en-US" altLang="ko-KR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6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 defTabSz="914218">
              <a:defRPr/>
            </a:pPr>
            <a:endParaRPr kumimoji="1" lang="en-US" altLang="ko-KR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900"/>
            </a:lvl1pPr>
          </a:lstStyle>
          <a:p>
            <a:pPr defTabSz="914218">
              <a:defRPr/>
            </a:pPr>
            <a:fld id="{603149C3-7D69-4060-9BF5-17AE46368A8A}" type="slidenum">
              <a:rPr kumimoji="1" lang="en-US" altLang="ko-KR" b="0" smtClean="0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14218">
                <a:defRPr/>
              </a:pPr>
              <a:t>‹#›</a:t>
            </a:fld>
            <a:endParaRPr kumimoji="1" lang="en-US" altLang="ko-KR" b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19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46" r:id="rId1"/>
    <p:sldLayoutId id="2147493047" r:id="rId2"/>
    <p:sldLayoutId id="2147493048" r:id="rId3"/>
    <p:sldLayoutId id="2147493049" r:id="rId4"/>
    <p:sldLayoutId id="2147493050" r:id="rId5"/>
    <p:sldLayoutId id="2147493051" r:id="rId6"/>
    <p:sldLayoutId id="2147493052" r:id="rId7"/>
    <p:sldLayoutId id="2147493053" r:id="rId8"/>
    <p:sldLayoutId id="2147493054" r:id="rId9"/>
    <p:sldLayoutId id="2147493055" r:id="rId10"/>
    <p:sldLayoutId id="214749305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5pPr>
      <a:lvl6pPr marL="609459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6pPr>
      <a:lvl7pPr marL="1218930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7pPr>
      <a:lvl8pPr marL="1828392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8pPr>
      <a:lvl9pPr marL="2437858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095" indent="-45709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523659" indent="-30472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120" indent="-3047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742586" indent="-30472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352044" indent="-30472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961512" indent="-30472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570974" indent="-30472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180436" indent="-30472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 defTabSz="914332">
              <a:defRPr/>
            </a:pPr>
            <a:endParaRPr kumimoji="1" lang="en-US" altLang="ko-KR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9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 defTabSz="914332">
              <a:defRPr/>
            </a:pPr>
            <a:endParaRPr kumimoji="1" lang="en-US" altLang="ko-KR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900"/>
            </a:lvl1pPr>
          </a:lstStyle>
          <a:p>
            <a:pPr defTabSz="914332">
              <a:defRPr/>
            </a:pPr>
            <a:fld id="{003B3279-7623-41A2-AF41-5BA5987542E7}" type="slidenum">
              <a:rPr kumimoji="1" lang="en-US" altLang="ko-KR" b="0" smtClean="0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14332">
                <a:defRPr/>
              </a:pPr>
              <a:t>‹#›</a:t>
            </a:fld>
            <a:endParaRPr kumimoji="1" lang="en-US" altLang="ko-KR" b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772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70" r:id="rId1"/>
    <p:sldLayoutId id="2147493071" r:id="rId2"/>
    <p:sldLayoutId id="2147493072" r:id="rId3"/>
    <p:sldLayoutId id="2147493073" r:id="rId4"/>
    <p:sldLayoutId id="2147493074" r:id="rId5"/>
    <p:sldLayoutId id="2147493075" r:id="rId6"/>
    <p:sldLayoutId id="2147493076" r:id="rId7"/>
    <p:sldLayoutId id="2147493077" r:id="rId8"/>
    <p:sldLayoutId id="2147493078" r:id="rId9"/>
    <p:sldLayoutId id="2147493079" r:id="rId10"/>
    <p:sldLayoutId id="214749308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5pPr>
      <a:lvl6pPr marL="609539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6pPr>
      <a:lvl7pPr marL="1219080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7pPr>
      <a:lvl8pPr marL="1828618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8pPr>
      <a:lvl9pPr marL="2438158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55" indent="-45715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523849" indent="-30476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387" indent="-30476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742926" indent="-30476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352464" indent="-30476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962005" indent="-30476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571544" indent="-30476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181082" indent="-304768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 defTabSz="914400">
              <a:defRPr/>
            </a:pPr>
            <a:endParaRPr kumimoji="1" lang="en-US" altLang="ko-KR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 defTabSz="914400">
              <a:defRPr/>
            </a:pPr>
            <a:endParaRPr kumimoji="1" lang="en-US" altLang="ko-KR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900"/>
            </a:lvl1pPr>
          </a:lstStyle>
          <a:p>
            <a:pPr defTabSz="914400">
              <a:defRPr/>
            </a:pPr>
            <a:fld id="{A694DA62-2A2D-4846-B741-F8C8D33CA78B}" type="slidenum">
              <a:rPr kumimoji="1" lang="en-US" altLang="ko-KR" b="0">
                <a:solidFill>
                  <a:srgbClr val="000000"/>
                </a:solidFill>
                <a:latin typeface="굴림" charset="-127"/>
                <a:ea typeface="굴림" charset="-127"/>
              </a:rPr>
              <a:pPr defTabSz="914400">
                <a:defRPr/>
              </a:pPr>
              <a:t>‹#›</a:t>
            </a:fld>
            <a:endParaRPr kumimoji="1" lang="en-US" altLang="ko-KR" b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97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82" r:id="rId1"/>
    <p:sldLayoutId id="2147493083" r:id="rId2"/>
    <p:sldLayoutId id="2147493084" r:id="rId3"/>
    <p:sldLayoutId id="2147493085" r:id="rId4"/>
    <p:sldLayoutId id="2147493086" r:id="rId5"/>
    <p:sldLayoutId id="2147493087" r:id="rId6"/>
    <p:sldLayoutId id="2147493088" r:id="rId7"/>
    <p:sldLayoutId id="2147493089" r:id="rId8"/>
    <p:sldLayoutId id="2147493090" r:id="rId9"/>
    <p:sldLayoutId id="2147493091" r:id="rId10"/>
    <p:sldLayoutId id="214749309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="" xmlns:a16="http://schemas.microsoft.com/office/drawing/2014/main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185"/>
            <a:ext cx="12192000" cy="561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380" tIns="46654" rIns="89380" bIns="46654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예배에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오신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여러분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..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사랑하고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축복합니다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기도로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예배를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준비합시다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o-KR" altLang="en-US" sz="6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주일 오후예배</a:t>
            </a:r>
            <a:endParaRPr lang="en-US" altLang="ko-KR" sz="6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4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인도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: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박노혁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목사</a:t>
            </a: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  <p:pic>
        <p:nvPicPr>
          <p:cNvPr id="47107" name="Picture 2">
            <a:extLst>
              <a:ext uri="{FF2B5EF4-FFF2-40B4-BE49-F238E27FC236}">
                <a16:creationId xmlns="" xmlns:a16="http://schemas.microsoft.com/office/drawing/2014/main" id="{14DBF697-9E15-4A09-837A-D3090321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57" y="438497"/>
            <a:ext cx="2435224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하나님의 부르심에는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8.</a:t>
            </a:r>
            <a:r>
              <a:rPr lang="ko-KR" altLang="en-US" sz="1500" b="0">
                <a:solidFill>
                  <a:srgbClr val="FF0000"/>
                </a:solidFill>
              </a:rPr>
              <a:t>작은 나를 부르신 뜻을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34303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하나님의 부르심에는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8.</a:t>
            </a:r>
            <a:r>
              <a:rPr lang="ko-KR" altLang="en-US" sz="1500" b="0">
                <a:solidFill>
                  <a:srgbClr val="FF0000"/>
                </a:solidFill>
              </a:rPr>
              <a:t>작은 나를 부르신 뜻을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13475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하나님의 부르심에는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8.</a:t>
            </a:r>
            <a:r>
              <a:rPr lang="ko-KR" altLang="en-US" sz="1500" b="0">
                <a:solidFill>
                  <a:srgbClr val="FF0000"/>
                </a:solidFill>
              </a:rPr>
              <a:t>작은 나를 부르신 뜻을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24327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하나님의 부르심에는</a:t>
            </a: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12.</a:t>
            </a:r>
            <a:r>
              <a:rPr lang="ko-KR" altLang="en-US" sz="1500" b="0">
                <a:solidFill>
                  <a:srgbClr val="FF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24708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하나님의 부르심에는</a:t>
            </a: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12.</a:t>
            </a:r>
            <a:r>
              <a:rPr lang="ko-KR" altLang="en-US" sz="1500" b="0">
                <a:solidFill>
                  <a:srgbClr val="FF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10650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하나님의 부르심에는</a:t>
            </a: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12.</a:t>
            </a:r>
            <a:r>
              <a:rPr lang="ko-KR" altLang="en-US" sz="1500" b="0">
                <a:solidFill>
                  <a:srgbClr val="FF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25267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주님 보좌 앞에 나아가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FF0000"/>
                </a:solidFill>
              </a:rPr>
              <a:t>5.</a:t>
            </a:r>
            <a:r>
              <a:rPr lang="ko-KR" altLang="en-US" sz="1500" b="0">
                <a:solidFill>
                  <a:srgbClr val="FF0000"/>
                </a:solidFill>
              </a:rPr>
              <a:t>기도 들으시는 하나님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평화 내려주신 하나님</a:t>
            </a: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7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000000"/>
                </a:solidFill>
              </a:rPr>
              <a:t>11.</a:t>
            </a:r>
            <a:r>
              <a:rPr lang="ko-KR" altLang="en-US" sz="1500" b="0">
                <a:solidFill>
                  <a:srgbClr val="000000"/>
                </a:solidFill>
              </a:rPr>
              <a:t>신실하신 하나님</a:t>
            </a:r>
          </a:p>
        </p:txBody>
      </p:sp>
    </p:spTree>
    <p:extLst>
      <p:ext uri="{BB962C8B-B14F-4D97-AF65-F5344CB8AC3E}">
        <p14:creationId xmlns:p14="http://schemas.microsoft.com/office/powerpoint/2010/main" val="13081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주님 보좌 앞에 나아가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FF0000"/>
                </a:solidFill>
              </a:rPr>
              <a:t>5.</a:t>
            </a:r>
            <a:r>
              <a:rPr lang="ko-KR" altLang="en-US" sz="1500" b="0">
                <a:solidFill>
                  <a:srgbClr val="FF0000"/>
                </a:solidFill>
              </a:rPr>
              <a:t>기도 들으시는 하나님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평화 내려주신 하나님</a:t>
            </a: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7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3" tIns="60953" rIns="60953" bIns="60953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080" eaLnBrk="1" hangingPunct="1"/>
            <a:r>
              <a:rPr lang="en-US" altLang="ko-KR" sz="1500" b="0">
                <a:solidFill>
                  <a:srgbClr val="000000"/>
                </a:solidFill>
              </a:rPr>
              <a:t>11.</a:t>
            </a:r>
            <a:r>
              <a:rPr lang="ko-KR" altLang="en-US" sz="1500" b="0">
                <a:solidFill>
                  <a:srgbClr val="000000"/>
                </a:solidFill>
              </a:rPr>
              <a:t>신실하신 하나님</a:t>
            </a:r>
          </a:p>
        </p:txBody>
      </p:sp>
    </p:spTree>
    <p:extLst>
      <p:ext uri="{BB962C8B-B14F-4D97-AF65-F5344CB8AC3E}">
        <p14:creationId xmlns:p14="http://schemas.microsoft.com/office/powerpoint/2010/main" val="2569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A3C8A93-0C99-45A5-B804-514BA99F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설교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A358C8EA-ADF1-40FF-9768-0C25C597E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31" y="2996953"/>
            <a:ext cx="11081648" cy="1728192"/>
          </a:xfrm>
        </p:spPr>
        <p:txBody>
          <a:bodyPr/>
          <a:lstStyle/>
          <a:p>
            <a:r>
              <a:rPr lang="ko-KR" altLang="en-US" dirty="0"/>
              <a:t>본문</a:t>
            </a:r>
            <a:r>
              <a:rPr lang="en-US" altLang="ko-KR" dirty="0"/>
              <a:t>: (</a:t>
            </a:r>
            <a:r>
              <a:rPr lang="ko-KR" altLang="en-US" dirty="0"/>
              <a:t>수</a:t>
            </a:r>
            <a:r>
              <a:rPr lang="en-US" altLang="ko-KR" dirty="0"/>
              <a:t>10:6~14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ko-KR" altLang="en-US" dirty="0" smtClean="0"/>
              <a:t>제목</a:t>
            </a:r>
            <a:r>
              <a:rPr lang="en-US" altLang="ko-KR" dirty="0" smtClean="0"/>
              <a:t>: </a:t>
            </a:r>
            <a:r>
              <a:rPr lang="ko-KR" altLang="en-US" dirty="0"/>
              <a:t>지상 최고의 </a:t>
            </a:r>
            <a:r>
              <a:rPr lang="ko-KR" altLang="en-US" dirty="0" smtClean="0"/>
              <a:t>기도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60B9661E-3E31-4BB3-B088-BA0E7897B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err="1" smtClean="0"/>
              <a:t>박노혁</a:t>
            </a:r>
            <a:r>
              <a:rPr lang="ko-KR" altLang="en-US" dirty="0"/>
              <a:t> </a:t>
            </a:r>
            <a:r>
              <a:rPr lang="ko-KR" altLang="en-US" dirty="0" smtClean="0"/>
              <a:t>목사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23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188689"/>
            <a:ext cx="11090275" cy="5617047"/>
          </a:xfrm>
        </p:spPr>
        <p:txBody>
          <a:bodyPr/>
          <a:lstStyle/>
          <a:p>
            <a:r>
              <a:rPr lang="en-US" altLang="ko-KR" sz="3100" dirty="0"/>
              <a:t>6</a:t>
            </a:r>
            <a:r>
              <a:rPr lang="ko-KR" altLang="en-US" sz="3100" dirty="0" err="1"/>
              <a:t>기브온</a:t>
            </a:r>
            <a:r>
              <a:rPr lang="ko-KR" altLang="en-US" sz="3100" dirty="0"/>
              <a:t> 사람들이 </a:t>
            </a:r>
            <a:r>
              <a:rPr lang="ko-KR" altLang="en-US" sz="3100" dirty="0" err="1"/>
              <a:t>길갈진영에</a:t>
            </a:r>
            <a:r>
              <a:rPr lang="ko-KR" altLang="en-US" sz="3100" dirty="0"/>
              <a:t> 사람을 보내어 </a:t>
            </a:r>
            <a:r>
              <a:rPr lang="ko-KR" altLang="en-US" sz="3100" dirty="0" err="1"/>
              <a:t>여호수아에게</a:t>
            </a:r>
            <a:r>
              <a:rPr lang="ko-KR" altLang="en-US" sz="3100" dirty="0"/>
              <a:t> 전하되 당신의 종들 돕기를 더디게 하지 마시고 속히 우리에게 올라와 우리를 구하소서 산지에 거주하는 </a:t>
            </a:r>
            <a:r>
              <a:rPr lang="ko-KR" altLang="en-US" sz="3100" dirty="0" err="1"/>
              <a:t>아모리</a:t>
            </a:r>
            <a:r>
              <a:rPr lang="ko-KR" altLang="en-US" sz="3100" dirty="0"/>
              <a:t> 사람의 왕들이 다 모여 우리를 치나이다 하매</a:t>
            </a:r>
          </a:p>
          <a:p>
            <a:r>
              <a:rPr lang="en-US" altLang="ko-KR" sz="3100" dirty="0"/>
              <a:t>7</a:t>
            </a:r>
            <a:r>
              <a:rPr lang="ko-KR" altLang="en-US" sz="3100" dirty="0" err="1"/>
              <a:t>여호수아가</a:t>
            </a:r>
            <a:r>
              <a:rPr lang="ko-KR" altLang="en-US" sz="3100" dirty="0"/>
              <a:t> 모든 군사와 용사와 더불어 </a:t>
            </a:r>
            <a:r>
              <a:rPr lang="ko-KR" altLang="en-US" sz="3100" dirty="0" err="1"/>
              <a:t>길갈에서</a:t>
            </a:r>
            <a:r>
              <a:rPr lang="ko-KR" altLang="en-US" sz="3100" dirty="0"/>
              <a:t> </a:t>
            </a:r>
            <a:r>
              <a:rPr lang="ko-KR" altLang="en-US" sz="3100" dirty="0" err="1"/>
              <a:t>올라가니라</a:t>
            </a:r>
            <a:endParaRPr lang="ko-KR" altLang="en-US" sz="3100" dirty="0"/>
          </a:p>
          <a:p>
            <a:r>
              <a:rPr lang="en-US" altLang="ko-KR" sz="3100" dirty="0"/>
              <a:t>8</a:t>
            </a:r>
            <a:r>
              <a:rPr lang="ko-KR" altLang="en-US" sz="3100" dirty="0"/>
              <a:t>그 때에 여호와께서 </a:t>
            </a:r>
            <a:r>
              <a:rPr lang="ko-KR" altLang="en-US" sz="3100" dirty="0" err="1"/>
              <a:t>여호수아에게</a:t>
            </a:r>
            <a:r>
              <a:rPr lang="ko-KR" altLang="en-US" sz="3100" dirty="0"/>
              <a:t> 이르시되 그들을 두려워하지 말라 내가 그들을 네 손에 넘겨 주었으니 그들 중에서 한 사람도 너를 당할 자 없으리라 하신지라</a:t>
            </a:r>
          </a:p>
          <a:p>
            <a:r>
              <a:rPr lang="en-US" altLang="ko-KR" sz="3100" dirty="0"/>
              <a:t>9</a:t>
            </a:r>
            <a:r>
              <a:rPr lang="ko-KR" altLang="en-US" sz="3100" dirty="0" err="1"/>
              <a:t>여호수아가</a:t>
            </a:r>
            <a:r>
              <a:rPr lang="ko-KR" altLang="en-US" sz="3100" dirty="0"/>
              <a:t> </a:t>
            </a:r>
            <a:r>
              <a:rPr lang="ko-KR" altLang="en-US" sz="3100" dirty="0" err="1"/>
              <a:t>길갈에서</a:t>
            </a:r>
            <a:r>
              <a:rPr lang="ko-KR" altLang="en-US" sz="3100" dirty="0"/>
              <a:t> 밤새도록 올라가 갑자기 그들에게 이르니</a:t>
            </a:r>
            <a:endParaRPr lang="ko-KR" altLang="en-US" sz="3100" dirty="0"/>
          </a:p>
        </p:txBody>
      </p:sp>
    </p:spTree>
    <p:extLst>
      <p:ext uri="{BB962C8B-B14F-4D97-AF65-F5344CB8AC3E}">
        <p14:creationId xmlns:p14="http://schemas.microsoft.com/office/powerpoint/2010/main" val="8265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하나님의 부르심에는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31312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3" y="116637"/>
            <a:ext cx="11090275" cy="5617047"/>
          </a:xfrm>
        </p:spPr>
        <p:txBody>
          <a:bodyPr/>
          <a:lstStyle/>
          <a:p>
            <a:r>
              <a:rPr lang="en-US" altLang="ko-KR" sz="3100" dirty="0"/>
              <a:t>10</a:t>
            </a:r>
            <a:r>
              <a:rPr lang="ko-KR" altLang="en-US" sz="3100" dirty="0"/>
              <a:t>여호와께서 그들을 이스라엘 앞에서 패하게 하시므로 </a:t>
            </a:r>
            <a:r>
              <a:rPr lang="ko-KR" altLang="en-US" sz="3100" dirty="0" err="1"/>
              <a:t>여호수아가</a:t>
            </a:r>
            <a:r>
              <a:rPr lang="ko-KR" altLang="en-US" sz="3100" dirty="0"/>
              <a:t> 그들을 </a:t>
            </a:r>
            <a:r>
              <a:rPr lang="ko-KR" altLang="en-US" sz="3100" dirty="0" err="1"/>
              <a:t>기브온에서</a:t>
            </a:r>
            <a:r>
              <a:rPr lang="ko-KR" altLang="en-US" sz="3100" dirty="0"/>
              <a:t> 크게 </a:t>
            </a:r>
            <a:r>
              <a:rPr lang="ko-KR" altLang="en-US" sz="3100" dirty="0" err="1"/>
              <a:t>살륙하고</a:t>
            </a:r>
            <a:r>
              <a:rPr lang="ko-KR" altLang="en-US" sz="3100" dirty="0"/>
              <a:t> </a:t>
            </a:r>
            <a:r>
              <a:rPr lang="ko-KR" altLang="en-US" sz="3100" dirty="0" err="1"/>
              <a:t>벧호론에</a:t>
            </a:r>
            <a:r>
              <a:rPr lang="ko-KR" altLang="en-US" sz="3100" dirty="0"/>
              <a:t> 올라가는 비탈에서 추격하여 </a:t>
            </a:r>
            <a:r>
              <a:rPr lang="ko-KR" altLang="en-US" sz="3100" dirty="0" err="1"/>
              <a:t>아세가와</a:t>
            </a:r>
            <a:r>
              <a:rPr lang="ko-KR" altLang="en-US" sz="3100" dirty="0"/>
              <a:t> </a:t>
            </a:r>
            <a:r>
              <a:rPr lang="ko-KR" altLang="en-US" sz="3100" dirty="0" err="1"/>
              <a:t>막게다까지</a:t>
            </a:r>
            <a:r>
              <a:rPr lang="ko-KR" altLang="en-US" sz="3100" dirty="0"/>
              <a:t> 이르니라</a:t>
            </a:r>
          </a:p>
          <a:p>
            <a:r>
              <a:rPr lang="en-US" altLang="ko-KR" sz="3100" dirty="0"/>
              <a:t>11</a:t>
            </a:r>
            <a:r>
              <a:rPr lang="ko-KR" altLang="en-US" sz="3100" dirty="0"/>
              <a:t>그들이 이스라엘 앞에서 도망하여 </a:t>
            </a:r>
            <a:r>
              <a:rPr lang="ko-KR" altLang="en-US" sz="3100" dirty="0" err="1"/>
              <a:t>벧호론의</a:t>
            </a:r>
            <a:r>
              <a:rPr lang="ko-KR" altLang="en-US" sz="3100" dirty="0"/>
              <a:t> 비탈에서 내려갈 때에 여호와께서 하늘에서 큰 우박덩이를 </a:t>
            </a:r>
            <a:r>
              <a:rPr lang="ko-KR" altLang="en-US" sz="3100" dirty="0" err="1"/>
              <a:t>아세가에</a:t>
            </a:r>
            <a:r>
              <a:rPr lang="ko-KR" altLang="en-US" sz="3100" dirty="0"/>
              <a:t> 이르기까지 내리시매 그들이 죽었으니 이스라엘 자손의 칼에 죽은 자보다 우박에 죽은 자가 더 많았더라</a:t>
            </a:r>
          </a:p>
          <a:p>
            <a:r>
              <a:rPr lang="en-US" altLang="ko-KR" sz="3100" dirty="0"/>
              <a:t>12</a:t>
            </a:r>
            <a:r>
              <a:rPr lang="ko-KR" altLang="en-US" sz="3100" dirty="0"/>
              <a:t>여호와께서 </a:t>
            </a:r>
            <a:r>
              <a:rPr lang="ko-KR" altLang="en-US" sz="3100" dirty="0" err="1"/>
              <a:t>아모리</a:t>
            </a:r>
            <a:r>
              <a:rPr lang="ko-KR" altLang="en-US" sz="3100" dirty="0"/>
              <a:t> 사람을 이스라엘 자손에게 넘겨 주시던 날에 </a:t>
            </a:r>
            <a:r>
              <a:rPr lang="ko-KR" altLang="en-US" sz="3100" dirty="0" err="1"/>
              <a:t>여호수아가</a:t>
            </a:r>
            <a:r>
              <a:rPr lang="ko-KR" altLang="en-US" sz="3100" dirty="0"/>
              <a:t> 여호와께 아뢰어 이스라엘의 목전에서 이르되 태양아 너는 </a:t>
            </a:r>
            <a:r>
              <a:rPr lang="ko-KR" altLang="en-US" sz="3100" dirty="0" err="1"/>
              <a:t>기브온</a:t>
            </a:r>
            <a:r>
              <a:rPr lang="ko-KR" altLang="en-US" sz="3100" dirty="0"/>
              <a:t> 위에 머무르라 달아 너도 </a:t>
            </a:r>
            <a:r>
              <a:rPr lang="ko-KR" altLang="en-US" sz="3100" dirty="0" err="1"/>
              <a:t>아얄론</a:t>
            </a:r>
            <a:r>
              <a:rPr lang="ko-KR" altLang="en-US" sz="3100" dirty="0"/>
              <a:t> 골짜기에서 그리할지어다 하매</a:t>
            </a:r>
            <a:endParaRPr lang="ko-KR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0848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en-US" altLang="ko-KR" sz="3600" dirty="0"/>
              <a:t>13</a:t>
            </a:r>
            <a:r>
              <a:rPr lang="ko-KR" altLang="en-US" sz="3600" dirty="0"/>
              <a:t>태양이 머물고 달이 멈추기를 백성이 그 대적에게 원수를 갚기까지 하였느니라 </a:t>
            </a:r>
            <a:r>
              <a:rPr lang="ko-KR" altLang="en-US" sz="3600" dirty="0" err="1"/>
              <a:t>야살의</a:t>
            </a:r>
            <a:r>
              <a:rPr lang="ko-KR" altLang="en-US" sz="3600" dirty="0"/>
              <a:t> 책에 태양이 중천에 머물러서 거의 종일토록 속히 내려가지 아니하였다고 기록되지 아니하였느냐</a:t>
            </a:r>
          </a:p>
          <a:p>
            <a:r>
              <a:rPr lang="en-US" altLang="ko-KR" sz="3600" dirty="0"/>
              <a:t>14</a:t>
            </a:r>
            <a:r>
              <a:rPr lang="ko-KR" altLang="en-US" sz="3600" dirty="0"/>
              <a:t>여호와께서 사람의 목소리를 들으신 </a:t>
            </a:r>
            <a:r>
              <a:rPr lang="ko-KR" altLang="en-US" sz="3600" dirty="0" err="1"/>
              <a:t>이같은</a:t>
            </a:r>
            <a:r>
              <a:rPr lang="ko-KR" altLang="en-US" sz="3600" dirty="0"/>
              <a:t> 날은 전에도 없었고 후에도 없었나니 이는 여호와께서 이스라엘을 위하여 싸우셨음이니라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044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요</a:t>
            </a:r>
            <a:r>
              <a:rPr lang="en-US" altLang="ko-KR" sz="3600" dirty="0"/>
              <a:t>16:24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지금까지는 너희가 내 이름으로 아무 것도 구하지 아니하였으나 구하라 그리하면 받으리니 너희 기쁨이 충만하리라”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613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히</a:t>
            </a:r>
            <a:r>
              <a:rPr lang="en-US" altLang="ko-KR" sz="3600" dirty="0"/>
              <a:t>4:16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그러므로 우리는 긍휼하심을 받고 때를 따라 돕는 은혜를 얻기 위하여 은혜의 보좌 앞에 담대히 나아갈 것이니라” </a:t>
            </a:r>
          </a:p>
        </p:txBody>
      </p:sp>
    </p:spTree>
    <p:extLst>
      <p:ext uri="{BB962C8B-B14F-4D97-AF65-F5344CB8AC3E}">
        <p14:creationId xmlns:p14="http://schemas.microsoft.com/office/powerpoint/2010/main" val="36545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 err="1"/>
              <a:t>렘</a:t>
            </a:r>
            <a:r>
              <a:rPr lang="en-US" altLang="ko-KR" sz="3600" dirty="0"/>
              <a:t>33:3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너는 내게 부르짖으라 내가 네게 응답하겠고 네가 알지 못하는 크고 은밀한 일을 네게 보이리라” </a:t>
            </a:r>
          </a:p>
        </p:txBody>
      </p:sp>
    </p:spTree>
    <p:extLst>
      <p:ext uri="{BB962C8B-B14F-4D97-AF65-F5344CB8AC3E}">
        <p14:creationId xmlns:p14="http://schemas.microsoft.com/office/powerpoint/2010/main" val="14970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마</a:t>
            </a:r>
            <a:r>
              <a:rPr lang="en-US" altLang="ko-KR" sz="3600" dirty="0"/>
              <a:t>7:7~8 </a:t>
            </a:r>
          </a:p>
          <a:p>
            <a:r>
              <a:rPr lang="en-US" altLang="ko-KR" sz="3600" dirty="0"/>
              <a:t>“7 </a:t>
            </a:r>
            <a:r>
              <a:rPr lang="ko-KR" altLang="en-US" sz="3600" dirty="0"/>
              <a:t>구하라 그리하면 너희에게 주실 것이요 찾으라 그리하면 찾아낼 것이요 문을 두드리라 그리하면 너희에게 열릴 것이니 </a:t>
            </a:r>
          </a:p>
          <a:p>
            <a:r>
              <a:rPr lang="en-US" altLang="ko-KR" sz="3600" dirty="0"/>
              <a:t>8 </a:t>
            </a:r>
            <a:r>
              <a:rPr lang="ko-KR" altLang="en-US" sz="3600" dirty="0"/>
              <a:t>구하는 이마다 받을 것이요 찾는 이는 찾아낼 것이요 두드리는 이에게는 열릴 것이니라”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249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마</a:t>
            </a:r>
            <a:r>
              <a:rPr lang="en-US" altLang="ko-KR" sz="3600" dirty="0"/>
              <a:t>18:19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진실로 다시 너희에게 </a:t>
            </a:r>
            <a:r>
              <a:rPr lang="ko-KR" altLang="en-US" sz="3600" dirty="0" err="1"/>
              <a:t>이르노니</a:t>
            </a:r>
            <a:r>
              <a:rPr lang="ko-KR" altLang="en-US" sz="3600" dirty="0"/>
              <a:t> 너희 중의 두 사람이 땅에서 합심하여 무엇이든지 구하면 하늘에 계신 내 아버지께서 그들을 위하여 이루게 하시리라”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319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약</a:t>
            </a:r>
            <a:r>
              <a:rPr lang="en-US" altLang="ko-KR" sz="3600" dirty="0"/>
              <a:t>4:2~3 </a:t>
            </a:r>
          </a:p>
          <a:p>
            <a:r>
              <a:rPr lang="en-US" altLang="ko-KR" sz="3600" dirty="0"/>
              <a:t>2</a:t>
            </a:r>
            <a:r>
              <a:rPr lang="ko-KR" altLang="en-US" sz="3600" dirty="0"/>
              <a:t>너희는 욕심을 내어도 얻지 못하여 살인하며 시기하여도 능히 취하지 못하므로 다투고 </a:t>
            </a:r>
            <a:r>
              <a:rPr lang="ko-KR" altLang="en-US" sz="3600" dirty="0" err="1"/>
              <a:t>싸우는도다</a:t>
            </a:r>
            <a:r>
              <a:rPr lang="ko-KR" altLang="en-US" sz="3600" dirty="0"/>
              <a:t> 너희가 얻지 못함은 구하지 아니하기 때문이요</a:t>
            </a:r>
          </a:p>
          <a:p>
            <a:r>
              <a:rPr lang="en-US" altLang="ko-KR" sz="3600" dirty="0"/>
              <a:t>3 </a:t>
            </a:r>
            <a:r>
              <a:rPr lang="ko-KR" altLang="en-US" sz="3600" dirty="0"/>
              <a:t>구하여도 받지 못함은 정욕으로 쓰려고 잘못 구하기 때문이라”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6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사</a:t>
            </a:r>
            <a:r>
              <a:rPr lang="en-US" altLang="ko-KR" sz="3600" dirty="0"/>
              <a:t>59:1~2 </a:t>
            </a:r>
          </a:p>
          <a:p>
            <a:r>
              <a:rPr lang="en-US" altLang="ko-KR" sz="3600" dirty="0"/>
              <a:t>“1 </a:t>
            </a:r>
            <a:r>
              <a:rPr lang="ko-KR" altLang="en-US" sz="3600" dirty="0"/>
              <a:t>여호와의 손이 짧아 구원하지 못하심도 아니요 귀가 둔하여 듣지 못하심도 아니라 </a:t>
            </a:r>
          </a:p>
          <a:p>
            <a:r>
              <a:rPr lang="en-US" altLang="ko-KR" sz="3600" dirty="0"/>
              <a:t>2 </a:t>
            </a:r>
            <a:r>
              <a:rPr lang="ko-KR" altLang="en-US" sz="3600" dirty="0"/>
              <a:t>오직 너희 죄악이 너희와 너희 하나님 사이를 갈라 놓았고 너희 죄가 그의 얼굴을 가리어서 너희에게서 듣지 않으시게 함이니라” </a:t>
            </a:r>
          </a:p>
        </p:txBody>
      </p:sp>
    </p:spTree>
    <p:extLst>
      <p:ext uri="{BB962C8B-B14F-4D97-AF65-F5344CB8AC3E}">
        <p14:creationId xmlns:p14="http://schemas.microsoft.com/office/powerpoint/2010/main" val="25446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요일</a:t>
            </a:r>
            <a:r>
              <a:rPr lang="en-US" altLang="ko-KR" sz="3600" dirty="0"/>
              <a:t>5:14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그를 향하여 우리가 가진 바 담대함이 이것이니 그의 뜻대로 무엇을 구하면 들으심이라”</a:t>
            </a:r>
          </a:p>
        </p:txBody>
      </p:sp>
    </p:spTree>
    <p:extLst>
      <p:ext uri="{BB962C8B-B14F-4D97-AF65-F5344CB8AC3E}">
        <p14:creationId xmlns:p14="http://schemas.microsoft.com/office/powerpoint/2010/main" val="27249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하나님의 부르심에는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31170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수</a:t>
            </a:r>
            <a:r>
              <a:rPr lang="en-US" altLang="ko-KR" sz="3600" dirty="0"/>
              <a:t>10:8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그 때에 여호와께서 </a:t>
            </a:r>
            <a:r>
              <a:rPr lang="ko-KR" altLang="en-US" sz="3600" dirty="0" err="1"/>
              <a:t>여호수아에게</a:t>
            </a:r>
            <a:r>
              <a:rPr lang="ko-KR" altLang="en-US" sz="3600" dirty="0"/>
              <a:t> 이르시되 그들을 두려워하지 말라 내가 그들을 네 손에 넘겨 주었으니 그들 중에서 한 사람도 너를 당할 자 없으리라 하신지라”</a:t>
            </a:r>
            <a:r>
              <a:rPr lang="en-US" altLang="ko-KR" sz="3600" dirty="0"/>
              <a:t>(cf. </a:t>
            </a:r>
            <a:r>
              <a:rPr lang="ko-KR" altLang="en-US" sz="3600" dirty="0"/>
              <a:t>수</a:t>
            </a:r>
            <a:r>
              <a:rPr lang="en-US" altLang="ko-KR" sz="3600" dirty="0"/>
              <a:t>1:3~4)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319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수</a:t>
            </a:r>
            <a:r>
              <a:rPr lang="en-US" altLang="ko-KR" sz="3600" dirty="0"/>
              <a:t>10:9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 err="1"/>
              <a:t>여호수아가</a:t>
            </a:r>
            <a:r>
              <a:rPr lang="ko-KR" altLang="en-US" sz="3600" dirty="0"/>
              <a:t> </a:t>
            </a:r>
            <a:r>
              <a:rPr lang="ko-KR" altLang="en-US" sz="3600" dirty="0" err="1"/>
              <a:t>길갈에서</a:t>
            </a:r>
            <a:r>
              <a:rPr lang="ko-KR" altLang="en-US" sz="3600" dirty="0"/>
              <a:t> 밤새도록 올라가 갑자기 그들에게 이르니”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6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수</a:t>
            </a:r>
            <a:r>
              <a:rPr lang="en-US" altLang="ko-KR" sz="3600" dirty="0"/>
              <a:t>10:12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여호와께서 </a:t>
            </a:r>
            <a:r>
              <a:rPr lang="ko-KR" altLang="en-US" sz="3600" dirty="0" err="1"/>
              <a:t>아모리</a:t>
            </a:r>
            <a:r>
              <a:rPr lang="ko-KR" altLang="en-US" sz="3600" dirty="0"/>
              <a:t> 사람을 이스라엘 자손에게 넘겨 주시던 날에 </a:t>
            </a:r>
            <a:r>
              <a:rPr lang="ko-KR" altLang="en-US" sz="3600" dirty="0" err="1"/>
              <a:t>여호수아가</a:t>
            </a:r>
            <a:r>
              <a:rPr lang="ko-KR" altLang="en-US" sz="3600" dirty="0"/>
              <a:t> 여호와께 아뢰어 이스라엘의 목전에서 이르되 태양아 너는 </a:t>
            </a:r>
            <a:r>
              <a:rPr lang="ko-KR" altLang="en-US" sz="3600" dirty="0" err="1"/>
              <a:t>기브온</a:t>
            </a:r>
            <a:r>
              <a:rPr lang="ko-KR" altLang="en-US" sz="3600" dirty="0"/>
              <a:t> 위에 머무르라 달아 너도 </a:t>
            </a:r>
            <a:r>
              <a:rPr lang="ko-KR" altLang="en-US" sz="3600" dirty="0" err="1"/>
              <a:t>아얄론</a:t>
            </a:r>
            <a:r>
              <a:rPr lang="ko-KR" altLang="en-US" sz="3600" dirty="0"/>
              <a:t> 골짜기에서 그리할지어다 하매”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446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수</a:t>
            </a:r>
            <a:r>
              <a:rPr lang="en-US" altLang="ko-KR" sz="3600" dirty="0"/>
              <a:t>10:13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태양이 머물고 달이 멈추기를 백성이 그 대적에게 원수를 갚기까지 하였느니라 </a:t>
            </a:r>
            <a:r>
              <a:rPr lang="ko-KR" altLang="en-US" sz="3600" dirty="0" err="1"/>
              <a:t>야살의</a:t>
            </a:r>
            <a:r>
              <a:rPr lang="ko-KR" altLang="en-US" sz="3600" dirty="0"/>
              <a:t> 책에 태양이 중천에 머물러서 거의 종일토록 속히 내려가지 아니하였다고 기록되지 아니하였느냐” </a:t>
            </a:r>
          </a:p>
        </p:txBody>
      </p:sp>
    </p:spTree>
    <p:extLst>
      <p:ext uri="{BB962C8B-B14F-4D97-AF65-F5344CB8AC3E}">
        <p14:creationId xmlns:p14="http://schemas.microsoft.com/office/powerpoint/2010/main" val="27249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수</a:t>
            </a:r>
            <a:r>
              <a:rPr lang="en-US" altLang="ko-KR" sz="3600" dirty="0"/>
              <a:t>10:14 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여호와께서 사람의 목소리를 들으신 </a:t>
            </a:r>
            <a:r>
              <a:rPr lang="ko-KR" altLang="en-US" sz="3600" dirty="0" err="1"/>
              <a:t>이같은</a:t>
            </a:r>
            <a:r>
              <a:rPr lang="ko-KR" altLang="en-US" sz="3600" dirty="0"/>
              <a:t> 날은 전에도 없었고 후에도 없었나니 이는 여호와께서 이스라엘을 위하여 싸우셨음이니라”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319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막</a:t>
            </a:r>
            <a:r>
              <a:rPr lang="en-US" altLang="ko-KR" sz="3600" dirty="0"/>
              <a:t>1:41~42 </a:t>
            </a:r>
          </a:p>
          <a:p>
            <a:r>
              <a:rPr lang="en-US" altLang="ko-KR" sz="3600" dirty="0"/>
              <a:t>“41 </a:t>
            </a:r>
            <a:r>
              <a:rPr lang="ko-KR" altLang="en-US" sz="3600" dirty="0"/>
              <a:t>예수께서 불쌍히 여기사 손을 내밀어 그에게 대시며 이르시되 내가 </a:t>
            </a:r>
            <a:r>
              <a:rPr lang="ko-KR" altLang="en-US" sz="3600" dirty="0" err="1"/>
              <a:t>원하노니</a:t>
            </a:r>
            <a:r>
              <a:rPr lang="ko-KR" altLang="en-US" sz="3600" dirty="0"/>
              <a:t> 깨끗함을 받으라 하시니 </a:t>
            </a:r>
          </a:p>
          <a:p>
            <a:r>
              <a:rPr lang="en-US" altLang="ko-KR" sz="3600" dirty="0"/>
              <a:t>42 </a:t>
            </a:r>
            <a:r>
              <a:rPr lang="ko-KR" altLang="en-US" sz="3600" dirty="0"/>
              <a:t>곧 나병이 그 사람에게서 떠나가고 </a:t>
            </a:r>
            <a:r>
              <a:rPr lang="ko-KR" altLang="en-US" sz="3600" dirty="0" err="1"/>
              <a:t>깨끗하여진지라</a:t>
            </a:r>
            <a:r>
              <a:rPr lang="ko-KR" altLang="en-US" sz="36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736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막</a:t>
            </a:r>
            <a:r>
              <a:rPr lang="en-US" altLang="ko-KR" sz="3600" dirty="0"/>
              <a:t>4:39</a:t>
            </a:r>
          </a:p>
          <a:p>
            <a:r>
              <a:rPr lang="en-US" altLang="ko-KR" sz="3600" dirty="0"/>
              <a:t>“</a:t>
            </a:r>
            <a:r>
              <a:rPr lang="ko-KR" altLang="en-US" sz="3600" dirty="0"/>
              <a:t>예수께서 깨어 바람을 꾸짖으시며 바다더러 이르시되 </a:t>
            </a:r>
            <a:r>
              <a:rPr lang="ko-KR" altLang="en-US" sz="3600" dirty="0" err="1"/>
              <a:t>잠잠하라</a:t>
            </a:r>
            <a:r>
              <a:rPr lang="ko-KR" altLang="en-US" sz="3600" dirty="0"/>
              <a:t> </a:t>
            </a:r>
            <a:r>
              <a:rPr lang="ko-KR" altLang="en-US" sz="3600" dirty="0" err="1"/>
              <a:t>고요하라</a:t>
            </a:r>
            <a:r>
              <a:rPr lang="ko-KR" altLang="en-US" sz="3600" dirty="0"/>
              <a:t> 하시니 바람이 그치고 아주 잔잔하여지더라” </a:t>
            </a:r>
          </a:p>
        </p:txBody>
      </p:sp>
    </p:spTree>
    <p:extLst>
      <p:ext uri="{BB962C8B-B14F-4D97-AF65-F5344CB8AC3E}">
        <p14:creationId xmlns:p14="http://schemas.microsoft.com/office/powerpoint/2010/main" val="25446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116637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행</a:t>
            </a:r>
            <a:r>
              <a:rPr lang="en-US" altLang="ko-KR" sz="3600" dirty="0"/>
              <a:t>3:6~8 </a:t>
            </a:r>
          </a:p>
          <a:p>
            <a:r>
              <a:rPr lang="en-US" altLang="ko-KR" sz="3600" dirty="0"/>
              <a:t>“6 </a:t>
            </a:r>
            <a:r>
              <a:rPr lang="ko-KR" altLang="en-US" sz="3600" dirty="0"/>
              <a:t>베드로가 이르되 은과 금은 내게 없거니와 내게 있는 것을 네게 </a:t>
            </a:r>
            <a:r>
              <a:rPr lang="ko-KR" altLang="en-US" sz="3600" dirty="0" err="1"/>
              <a:t>주노니</a:t>
            </a:r>
            <a:r>
              <a:rPr lang="ko-KR" altLang="en-US" sz="3600" dirty="0"/>
              <a:t> 나사렛 예수 그리스도의 이름으로 일어나 걸으라 하고 </a:t>
            </a:r>
          </a:p>
          <a:p>
            <a:r>
              <a:rPr lang="en-US" altLang="ko-KR" sz="3600" dirty="0"/>
              <a:t>7 </a:t>
            </a:r>
            <a:r>
              <a:rPr lang="ko-KR" altLang="en-US" sz="3600" dirty="0"/>
              <a:t>오른손을 잡아 일으키니 발과 발목이 곧 힘을 얻고 </a:t>
            </a:r>
          </a:p>
          <a:p>
            <a:r>
              <a:rPr lang="en-US" altLang="ko-KR" sz="3600" dirty="0"/>
              <a:t>8 </a:t>
            </a:r>
            <a:r>
              <a:rPr lang="ko-KR" altLang="en-US" sz="3600" dirty="0"/>
              <a:t>뛰어 서서 걸으며 그들과 함께 성전으로 들어가면서 걷기도 하고 뛰기도 하며 하나님을 찬송하니” </a:t>
            </a:r>
          </a:p>
        </p:txBody>
      </p:sp>
    </p:spTree>
    <p:extLst>
      <p:ext uri="{BB962C8B-B14F-4D97-AF65-F5344CB8AC3E}">
        <p14:creationId xmlns:p14="http://schemas.microsoft.com/office/powerpoint/2010/main" val="28474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="" xmlns:a16="http://schemas.microsoft.com/office/drawing/2014/main" id="{8A504A6A-8272-45AE-8817-FB819DC40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5" y="260653"/>
            <a:ext cx="11090275" cy="5617047"/>
          </a:xfrm>
        </p:spPr>
        <p:txBody>
          <a:bodyPr/>
          <a:lstStyle/>
          <a:p>
            <a:r>
              <a:rPr lang="ko-KR" altLang="en-US" sz="3600" dirty="0"/>
              <a:t>행</a:t>
            </a:r>
            <a:r>
              <a:rPr lang="en-US" altLang="ko-KR" sz="3600" dirty="0"/>
              <a:t>16:18 </a:t>
            </a:r>
          </a:p>
          <a:p>
            <a:r>
              <a:rPr lang="en-US" altLang="ko-KR" sz="3600" dirty="0"/>
              <a:t>18</a:t>
            </a:r>
            <a:r>
              <a:rPr lang="ko-KR" altLang="en-US" sz="3600" dirty="0"/>
              <a:t>이같이 여러 날을 하는지라 바울이 심히 괴로워하여 돌이켜 그 귀신에게 이르되 예수 그리스도의 이름으로 내가 네게 </a:t>
            </a:r>
            <a:r>
              <a:rPr lang="ko-KR" altLang="en-US" sz="3600" dirty="0" err="1"/>
              <a:t>명하노니</a:t>
            </a:r>
            <a:r>
              <a:rPr lang="ko-KR" altLang="en-US" sz="3600" dirty="0"/>
              <a:t> 그에게서 나오라 하니 귀신이 즉시 </a:t>
            </a:r>
            <a:r>
              <a:rPr lang="ko-KR" altLang="en-US" sz="3600" dirty="0" err="1"/>
              <a:t>나오니라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01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="" xmlns:a16="http://schemas.microsoft.com/office/drawing/2014/main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198"/>
            <a:ext cx="12192000" cy="48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380" tIns="46654" rIns="89380" bIns="46654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</a:t>
            </a: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o-KR" altLang="en-US" sz="8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결단의 찬양과 기도</a:t>
            </a:r>
            <a:endParaRPr lang="en-US" altLang="ko-KR" sz="8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o-KR" altLang="en-US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찬송가 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546</a:t>
            </a:r>
            <a:r>
              <a:rPr lang="ko-KR" altLang="en-US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장</a:t>
            </a: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3290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하나님의 부르심에는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30783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34602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42496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21757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26131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10583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15639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331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35473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9.</a:t>
            </a:r>
            <a:r>
              <a:rPr lang="ko-KR" altLang="en-US" sz="1500" b="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168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9.</a:t>
            </a:r>
            <a:r>
              <a:rPr lang="ko-KR" altLang="en-US" sz="1500" b="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49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하나님의 부르심에는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484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9.</a:t>
            </a:r>
            <a:r>
              <a:rPr lang="ko-KR" altLang="en-US" sz="1500" b="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36336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9.</a:t>
            </a:r>
            <a:r>
              <a:rPr lang="ko-KR" altLang="en-US" sz="1500" b="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14064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9.</a:t>
            </a:r>
            <a:r>
              <a:rPr lang="ko-KR" altLang="en-US" sz="1500" b="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2934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9.</a:t>
            </a:r>
            <a:r>
              <a:rPr lang="ko-KR" altLang="en-US" sz="1500" b="0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15.</a:t>
            </a:r>
            <a:r>
              <a:rPr lang="ko-KR" altLang="en-US" sz="1500" b="0">
                <a:solidFill>
                  <a:srgbClr val="00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12269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15.</a:t>
            </a:r>
            <a:r>
              <a:rPr lang="ko-KR" altLang="en-US" sz="1500" b="0">
                <a:solidFill>
                  <a:srgbClr val="FF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30533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000000"/>
                </a:solidFill>
              </a:rPr>
              <a:t>9.</a:t>
            </a:r>
            <a:r>
              <a:rPr lang="ko-KR" altLang="en-US" sz="1500" b="0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7" tIns="60957" rIns="60957" bIns="60957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9170" eaLnBrk="1" hangingPunct="1"/>
            <a:r>
              <a:rPr lang="en-US" altLang="ko-KR" sz="1500" b="0">
                <a:solidFill>
                  <a:srgbClr val="FF0000"/>
                </a:solidFill>
              </a:rPr>
              <a:t>15.</a:t>
            </a:r>
            <a:r>
              <a:rPr lang="ko-KR" altLang="en-US" sz="1500" b="0">
                <a:solidFill>
                  <a:srgbClr val="FF0000"/>
                </a:solidFill>
              </a:rPr>
              <a:t>주가 일하시네 주가</a:t>
            </a:r>
          </a:p>
        </p:txBody>
      </p:sp>
    </p:spTree>
    <p:extLst>
      <p:ext uri="{BB962C8B-B14F-4D97-AF65-F5344CB8AC3E}">
        <p14:creationId xmlns:p14="http://schemas.microsoft.com/office/powerpoint/2010/main" val="9598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="" xmlns:a16="http://schemas.microsoft.com/office/drawing/2014/main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1662190"/>
            <a:ext cx="12192000" cy="497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388" tIns="46654" rIns="89388" bIns="46654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r>
              <a:rPr lang="ko-KR" altLang="en-US" sz="72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지금은 개인기도 시간입니다</a:t>
            </a:r>
            <a:endParaRPr lang="en-US" altLang="ko-KR" sz="72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endParaRPr lang="en-US" altLang="ko-KR" sz="44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defTabSz="445720" eaLnBrk="1" hangingPunct="1">
              <a:spcBef>
                <a:spcPct val="0"/>
              </a:spcBef>
              <a:buNone/>
              <a:tabLst>
                <a:tab pos="0" algn="l"/>
                <a:tab pos="444417" algn="l"/>
                <a:tab pos="890454" algn="l"/>
                <a:tab pos="1336377" algn="l"/>
                <a:tab pos="1782493" algn="l"/>
                <a:tab pos="2228227" algn="l"/>
                <a:tab pos="2674205" algn="l"/>
                <a:tab pos="3120243" algn="l"/>
                <a:tab pos="3566198" algn="l"/>
                <a:tab pos="4012308" algn="l"/>
                <a:tab pos="4458047" algn="l"/>
                <a:tab pos="4904017" algn="l"/>
                <a:tab pos="5350049" algn="l"/>
                <a:tab pos="5796066" algn="l"/>
                <a:tab pos="6242109" algn="l"/>
                <a:tab pos="6687863" algn="l"/>
                <a:tab pos="7133846" algn="l"/>
                <a:tab pos="7579885" algn="l"/>
                <a:tab pos="8025910" algn="l"/>
                <a:tab pos="8471891" algn="l"/>
                <a:tab pos="8917717" algn="l"/>
              </a:tabLst>
              <a:defRPr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  <p:pic>
        <p:nvPicPr>
          <p:cNvPr id="47107" name="Picture 2">
            <a:extLst>
              <a:ext uri="{FF2B5EF4-FFF2-40B4-BE49-F238E27FC236}">
                <a16:creationId xmlns="" xmlns:a16="http://schemas.microsoft.com/office/drawing/2014/main" id="{14DBF697-9E15-4A09-837A-D3090321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3" y="445993"/>
            <a:ext cx="3213772" cy="161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2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하나님의 부르심에는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11267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하나님의 부르심에는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16197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1.</a:t>
            </a:r>
            <a:r>
              <a:rPr lang="ko-KR" altLang="en-US" sz="1500" b="0">
                <a:solidFill>
                  <a:srgbClr val="FF0000"/>
                </a:solidFill>
              </a:rPr>
              <a:t>하나님의 부르심에는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8.</a:t>
            </a:r>
            <a:r>
              <a:rPr lang="ko-KR" altLang="en-US" sz="1500" b="0">
                <a:solidFill>
                  <a:srgbClr val="000000"/>
                </a:solidFill>
              </a:rPr>
              <a:t>작은 나를 부르신 뜻을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321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79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1.</a:t>
            </a:r>
            <a:r>
              <a:rPr lang="ko-KR" altLang="en-US" sz="1500" b="0">
                <a:solidFill>
                  <a:srgbClr val="000000"/>
                </a:solidFill>
              </a:rPr>
              <a:t>하나님의 부르심에는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13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FF0000"/>
                </a:solidFill>
              </a:rPr>
              <a:t>8.</a:t>
            </a:r>
            <a:r>
              <a:rPr lang="ko-KR" altLang="en-US" sz="1500" b="0">
                <a:solidFill>
                  <a:srgbClr val="FF0000"/>
                </a:solidFill>
              </a:rPr>
              <a:t>작은 나를 부르신 뜻을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46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46" tIns="60946" rIns="60946" bIns="60946" anchor="ctr"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defTabSz="1218930" eaLnBrk="1" hangingPunct="1"/>
            <a:r>
              <a:rPr lang="en-US" altLang="ko-KR" sz="1500" b="0">
                <a:solidFill>
                  <a:srgbClr val="000000"/>
                </a:solidFill>
              </a:rPr>
              <a:t>12.</a:t>
            </a:r>
            <a:r>
              <a:rPr lang="ko-KR" altLang="en-US" sz="1500" b="0">
                <a:solidFill>
                  <a:srgbClr val="000000"/>
                </a:solidFill>
              </a:rPr>
              <a:t>날 부르신 뜻 내 생각보다</a:t>
            </a:r>
          </a:p>
        </p:txBody>
      </p:sp>
    </p:spTree>
    <p:extLst>
      <p:ext uri="{BB962C8B-B14F-4D97-AF65-F5344CB8AC3E}">
        <p14:creationId xmlns:p14="http://schemas.microsoft.com/office/powerpoint/2010/main" val="11317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아메리카노L">
      <a:majorFont>
        <a:latin typeface="a아메리카노L"/>
        <a:ea typeface="a아메리카노L"/>
        <a:cs typeface=""/>
      </a:majorFont>
      <a:minorFont>
        <a:latin typeface="a아메리카노L"/>
        <a:ea typeface="a아메리카노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아메리카노L">
      <a:majorFont>
        <a:latin typeface="a아메리카노L"/>
        <a:ea typeface="a아메리카노L"/>
        <a:cs typeface=""/>
      </a:majorFont>
      <a:minorFont>
        <a:latin typeface="a아메리카노L"/>
        <a:ea typeface="a아메리카노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37442</TotalTime>
  <Words>1265</Words>
  <Application>Microsoft Office PowerPoint</Application>
  <PresentationFormat>사용자 지정</PresentationFormat>
  <Paragraphs>190</Paragraphs>
  <Slides>56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56</vt:i4>
      </vt:variant>
    </vt:vector>
  </HeadingPairs>
  <TitlesOfParts>
    <vt:vector size="61" baseType="lpstr">
      <vt:lpstr>Office 테마</vt:lpstr>
      <vt:lpstr>1_Office 테마</vt:lpstr>
      <vt:lpstr>1_기본 디자인</vt:lpstr>
      <vt:lpstr>3_기본 디자인</vt:lpstr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설교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김앵현</dc:creator>
  <cp:lastModifiedBy>user</cp:lastModifiedBy>
  <cp:revision>1989</cp:revision>
  <cp:lastPrinted>1601-01-01T00:00:00Z</cp:lastPrinted>
  <dcterms:created xsi:type="dcterms:W3CDTF">2012-03-03T23:05:56Z</dcterms:created>
  <dcterms:modified xsi:type="dcterms:W3CDTF">2026-06-22T23:29:01Z</dcterms:modified>
</cp:coreProperties>
</file>