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674"/>
  </p:normalViewPr>
  <p:slideViewPr>
    <p:cSldViewPr>
      <p:cViewPr varScale="1">
        <p:scale>
          <a:sx n="90" d="100"/>
          <a:sy n="90" d="100"/>
        </p:scale>
        <p:origin x="208" y="9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백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개체 틀로 끌거나 아이콘을 클릭하여 추가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239185" y="6381750"/>
            <a:ext cx="782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349AE459-C69D-644A-A18C-1E68E0148727}" type="slidenum">
              <a:rPr lang="en-US" altLang="ko-KR" sz="2400" b="1">
                <a:solidFill>
                  <a:srgbClr val="FFFFFF"/>
                </a:solidFill>
                <a:latin typeface="Times New Roman" charset="0"/>
              </a:rPr>
              <a:pPr/>
              <a:t>‹#›</a:t>
            </a:fld>
            <a:r>
              <a:rPr lang="en-US" altLang="ko-KR" sz="2400" b="1" dirty="0">
                <a:solidFill>
                  <a:srgbClr val="FFFFFF"/>
                </a:solidFill>
                <a:latin typeface="Times New Roman" charset="0"/>
              </a:rPr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3743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Picture 18" descr="020-1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51"/>
          <a:stretch/>
        </p:blipFill>
        <p:spPr bwMode="auto">
          <a:xfrm>
            <a:off x="336000" y="0"/>
            <a:ext cx="11520000" cy="622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2" name="Picture 30" descr="020-2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1"/>
          <a:stretch/>
        </p:blipFill>
        <p:spPr bwMode="auto">
          <a:xfrm>
            <a:off x="336000" y="0"/>
            <a:ext cx="11520000" cy="6315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7" name="Picture 31" descr="020-3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1"/>
          <a:stretch/>
        </p:blipFill>
        <p:spPr bwMode="auto">
          <a:xfrm>
            <a:off x="336000" y="0"/>
            <a:ext cx="11520000" cy="6315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0" name="Picture 30" descr="020-4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51"/>
          <a:stretch/>
        </p:blipFill>
        <p:spPr bwMode="auto">
          <a:xfrm>
            <a:off x="336000" y="0"/>
            <a:ext cx="11520000" cy="622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Macintosh PowerPoint</Application>
  <PresentationFormat>와이드스크린</PresentationFormat>
  <Paragraphs>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굴림</vt:lpstr>
      <vt:lpstr>맑은 고딕</vt:lpstr>
      <vt:lpstr>Calibri</vt:lpstr>
      <vt:lpstr>Calibri Light</vt:lpstr>
      <vt:lpstr>Arial</vt:lpstr>
      <vt:lpstr>Times New Roman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한국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최봉수</dc:creator>
  <cp:lastModifiedBy>Microsoft Office 사용자</cp:lastModifiedBy>
  <cp:revision>7</cp:revision>
  <dcterms:created xsi:type="dcterms:W3CDTF">2008-08-23T14:34:57Z</dcterms:created>
  <dcterms:modified xsi:type="dcterms:W3CDTF">2017-08-06T14:09:48Z</dcterms:modified>
</cp:coreProperties>
</file>