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  <p:sldMasterId id="2147483672" r:id="rId2"/>
    <p:sldMasterId id="2147483674" r:id="rId3"/>
    <p:sldMasterId id="2147483858" r:id="rId4"/>
    <p:sldMasterId id="2147484098" r:id="rId5"/>
    <p:sldMasterId id="2147484110" r:id="rId6"/>
  </p:sldMasterIdLst>
  <p:notesMasterIdLst>
    <p:notesMasterId r:id="rId50"/>
  </p:notesMasterIdLst>
  <p:sldIdLst>
    <p:sldId id="267" r:id="rId7"/>
    <p:sldId id="13847" r:id="rId8"/>
    <p:sldId id="13848" r:id="rId9"/>
    <p:sldId id="2545" r:id="rId10"/>
    <p:sldId id="14180" r:id="rId11"/>
    <p:sldId id="14181" r:id="rId12"/>
    <p:sldId id="14182" r:id="rId13"/>
    <p:sldId id="14183" r:id="rId14"/>
    <p:sldId id="14184" r:id="rId15"/>
    <p:sldId id="14185" r:id="rId16"/>
    <p:sldId id="14186" r:id="rId17"/>
    <p:sldId id="14187" r:id="rId18"/>
    <p:sldId id="14188" r:id="rId19"/>
    <p:sldId id="14189" r:id="rId20"/>
    <p:sldId id="14190" r:id="rId21"/>
    <p:sldId id="14191" r:id="rId22"/>
    <p:sldId id="14192" r:id="rId23"/>
    <p:sldId id="14193" r:id="rId24"/>
    <p:sldId id="14194" r:id="rId25"/>
    <p:sldId id="14195" r:id="rId26"/>
    <p:sldId id="14196" r:id="rId27"/>
    <p:sldId id="14197" r:id="rId28"/>
    <p:sldId id="14198" r:id="rId29"/>
    <p:sldId id="14199" r:id="rId30"/>
    <p:sldId id="14200" r:id="rId31"/>
    <p:sldId id="14201" r:id="rId32"/>
    <p:sldId id="2554" r:id="rId33"/>
    <p:sldId id="2555" r:id="rId34"/>
    <p:sldId id="14133" r:id="rId35"/>
    <p:sldId id="14134" r:id="rId36"/>
    <p:sldId id="14135" r:id="rId37"/>
    <p:sldId id="14051" r:id="rId38"/>
    <p:sldId id="14136" r:id="rId39"/>
    <p:sldId id="14074" r:id="rId40"/>
    <p:sldId id="14176" r:id="rId41"/>
    <p:sldId id="14177" r:id="rId42"/>
    <p:sldId id="14178" r:id="rId43"/>
    <p:sldId id="14179" r:id="rId44"/>
    <p:sldId id="13854" r:id="rId45"/>
    <p:sldId id="13853" r:id="rId46"/>
    <p:sldId id="13849" r:id="rId47"/>
    <p:sldId id="13850" r:id="rId48"/>
    <p:sldId id="13851" r:id="rId49"/>
  </p:sldIdLst>
  <p:sldSz cx="9144000" cy="5143500" type="screen16x9"/>
  <p:notesSz cx="6858000" cy="9144000"/>
  <p:defaultTextStyle>
    <a:defPPr>
      <a:defRPr lang="ko-KR"/>
    </a:defPPr>
    <a:lvl1pPr marL="0" algn="l" defTabSz="685562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776" algn="l" defTabSz="685562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562" algn="l" defTabSz="685562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343" algn="l" defTabSz="685562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124" algn="l" defTabSz="685562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911" algn="l" defTabSz="685562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685" algn="l" defTabSz="685562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460" algn="l" defTabSz="685562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236" algn="l" defTabSz="685562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70AF"/>
    <a:srgbClr val="236D8E"/>
    <a:srgbClr val="79D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948"/>
    <p:restoredTop sz="94648"/>
  </p:normalViewPr>
  <p:slideViewPr>
    <p:cSldViewPr snapToGrid="0" snapToObjects="1" showGuides="1">
      <p:cViewPr>
        <p:scale>
          <a:sx n="131" d="100"/>
          <a:sy n="131" d="100"/>
        </p:scale>
        <p:origin x="-84" y="-6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CE782-FA30-474C-8D0A-F7C28FD344C3}" type="datetimeFigureOut">
              <a:rPr kumimoji="1" lang="ko-KR" altLang="en-US" smtClean="0"/>
              <a:t>2026-06-06(Sat)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FBDF1-3BDB-3C4C-AA3B-AD0BF661E646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67780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8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4" algn="l" defTabSz="91408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85" algn="l" defTabSz="91408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24" algn="l" defTabSz="91408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9" algn="l" defTabSz="91408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02" algn="l" defTabSz="91408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36" algn="l" defTabSz="91408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80" algn="l" defTabSz="91408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20" algn="l" defTabSz="91408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x-none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FBDF1-3BDB-3C4C-AA3B-AD0BF661E646}" type="slidenum">
              <a:rPr kumimoji="1" lang="ko-KR" altLang="en-US" smtClean="0"/>
              <a:t>28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110898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76" indent="0" algn="ctr">
              <a:buNone/>
              <a:defRPr sz="1500"/>
            </a:lvl2pPr>
            <a:lvl3pPr marL="685562" indent="0" algn="ctr">
              <a:buNone/>
              <a:defRPr sz="1400"/>
            </a:lvl3pPr>
            <a:lvl4pPr marL="1028343" indent="0" algn="ctr">
              <a:buNone/>
              <a:defRPr sz="1200"/>
            </a:lvl4pPr>
            <a:lvl5pPr marL="1371124" indent="0" algn="ctr">
              <a:buNone/>
              <a:defRPr sz="1200"/>
            </a:lvl5pPr>
            <a:lvl6pPr marL="1713911" indent="0" algn="ctr">
              <a:buNone/>
              <a:defRPr sz="1200"/>
            </a:lvl6pPr>
            <a:lvl7pPr marL="2056685" indent="0" algn="ctr">
              <a:buNone/>
              <a:defRPr sz="1200"/>
            </a:lvl7pPr>
            <a:lvl8pPr marL="2399460" indent="0" algn="ctr">
              <a:buNone/>
              <a:defRPr sz="1200"/>
            </a:lvl8pPr>
            <a:lvl9pPr marL="2742236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54DF-8F9B-354F-BE02-636B89FCEE87}" type="datetimeFigureOut">
              <a:rPr kumimoji="1" lang="ko-KR" altLang="en-US" smtClean="0"/>
              <a:t>2026-06-06(Sat)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FAD3-6270-5A41-B95A-F5D78167370D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62782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54DF-8F9B-354F-BE02-636B89FCEE87}" type="datetimeFigureOut">
              <a:rPr kumimoji="1" lang="ko-KR" altLang="en-US" smtClean="0"/>
              <a:t>2026-06-06(Sat)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FAD3-6270-5A41-B95A-F5D78167370D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5006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65"/>
            <a:ext cx="1971675" cy="435887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7" y="273865"/>
            <a:ext cx="5800725" cy="435887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54DF-8F9B-354F-BE02-636B89FCEE87}" type="datetimeFigureOut">
              <a:rPr kumimoji="1" lang="ko-KR" altLang="en-US" smtClean="0"/>
              <a:t>2026-06-06(Sat)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FAD3-6270-5A41-B95A-F5D78167370D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69080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85" indent="0" algn="ctr">
              <a:buNone/>
              <a:defRPr sz="1500"/>
            </a:lvl2pPr>
            <a:lvl3pPr marL="685579" indent="0" algn="ctr">
              <a:buNone/>
              <a:defRPr sz="1400"/>
            </a:lvl3pPr>
            <a:lvl4pPr marL="1028369" indent="0" algn="ctr">
              <a:buNone/>
              <a:defRPr sz="1200"/>
            </a:lvl4pPr>
            <a:lvl5pPr marL="1371158" indent="0" algn="ctr">
              <a:buNone/>
              <a:defRPr sz="1200"/>
            </a:lvl5pPr>
            <a:lvl6pPr marL="1713953" indent="0" algn="ctr">
              <a:buNone/>
              <a:defRPr sz="1200"/>
            </a:lvl6pPr>
            <a:lvl7pPr marL="2056736" indent="0" algn="ctr">
              <a:buNone/>
              <a:defRPr sz="1200"/>
            </a:lvl7pPr>
            <a:lvl8pPr marL="2399520" indent="0" algn="ctr">
              <a:buNone/>
              <a:defRPr sz="1200"/>
            </a:lvl8pPr>
            <a:lvl9pPr marL="2742305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B30F-86EF-49B7-8531-B0291606FA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2026-06-06(Sat)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A0FB-5105-40CF-A356-6DB162BD521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3962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3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E81-D99D-4C68-B092-D3A7C0A18D9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2026-06-06(Sat)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B452-1986-43B8-97FE-7BA65AC01D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610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76" indent="0" algn="ctr">
              <a:buNone/>
              <a:defRPr sz="1500"/>
            </a:lvl2pPr>
            <a:lvl3pPr marL="685562" indent="0" algn="ctr">
              <a:buNone/>
              <a:defRPr sz="1400"/>
            </a:lvl3pPr>
            <a:lvl4pPr marL="1028343" indent="0" algn="ctr">
              <a:buNone/>
              <a:defRPr sz="1200"/>
            </a:lvl4pPr>
            <a:lvl5pPr marL="1371124" indent="0" algn="ctr">
              <a:buNone/>
              <a:defRPr sz="1200"/>
            </a:lvl5pPr>
            <a:lvl6pPr marL="1713911" indent="0" algn="ctr">
              <a:buNone/>
              <a:defRPr sz="1200"/>
            </a:lvl6pPr>
            <a:lvl7pPr marL="2056685" indent="0" algn="ctr">
              <a:buNone/>
              <a:defRPr sz="1200"/>
            </a:lvl7pPr>
            <a:lvl8pPr marL="2399460" indent="0" algn="ctr">
              <a:buNone/>
              <a:defRPr sz="1200"/>
            </a:lvl8pPr>
            <a:lvl9pPr marL="2742236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54DF-8F9B-354F-BE02-636B89FCEE87}" type="datetimeFigureOut">
              <a:rPr kumimoji="1"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2026-06-06(Sat)</a:t>
            </a:fld>
            <a:endParaRPr kumimoji="1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FAD3-6270-5A41-B95A-F5D78167370D}" type="slidenum">
              <a:rPr kumimoji="1"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82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54DF-8F9B-354F-BE02-636B89FCEE87}" type="datetimeFigureOut">
              <a:rPr kumimoji="1"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2026-06-06(Sat)</a:t>
            </a:fld>
            <a:endParaRPr kumimoji="1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FAD3-6270-5A41-B95A-F5D78167370D}" type="slidenum">
              <a:rPr kumimoji="1"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095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2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3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9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6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4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2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54DF-8F9B-354F-BE02-636B89FCEE87}" type="datetimeFigureOut">
              <a:rPr kumimoji="1"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2026-06-06(Sat)</a:t>
            </a:fld>
            <a:endParaRPr kumimoji="1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FAD3-6270-5A41-B95A-F5D78167370D}" type="slidenum">
              <a:rPr kumimoji="1"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423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54DF-8F9B-354F-BE02-636B89FCEE87}" type="datetimeFigureOut">
              <a:rPr kumimoji="1"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2026-06-06(Sat)</a:t>
            </a:fld>
            <a:endParaRPr kumimoji="1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FAD3-6270-5A41-B95A-F5D78167370D}" type="slidenum">
              <a:rPr kumimoji="1"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84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76" indent="0">
              <a:buNone/>
              <a:defRPr sz="1500" b="1"/>
            </a:lvl2pPr>
            <a:lvl3pPr marL="685562" indent="0">
              <a:buNone/>
              <a:defRPr sz="1400" b="1"/>
            </a:lvl3pPr>
            <a:lvl4pPr marL="1028343" indent="0">
              <a:buNone/>
              <a:defRPr sz="1200" b="1"/>
            </a:lvl4pPr>
            <a:lvl5pPr marL="1371124" indent="0">
              <a:buNone/>
              <a:defRPr sz="1200" b="1"/>
            </a:lvl5pPr>
            <a:lvl6pPr marL="1713911" indent="0">
              <a:buNone/>
              <a:defRPr sz="1200" b="1"/>
            </a:lvl6pPr>
            <a:lvl7pPr marL="2056685" indent="0">
              <a:buNone/>
              <a:defRPr sz="1200" b="1"/>
            </a:lvl7pPr>
            <a:lvl8pPr marL="2399460" indent="0">
              <a:buNone/>
              <a:defRPr sz="1200" b="1"/>
            </a:lvl8pPr>
            <a:lvl9pPr marL="2742236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76" indent="0">
              <a:buNone/>
              <a:defRPr sz="1500" b="1"/>
            </a:lvl2pPr>
            <a:lvl3pPr marL="685562" indent="0">
              <a:buNone/>
              <a:defRPr sz="1400" b="1"/>
            </a:lvl3pPr>
            <a:lvl4pPr marL="1028343" indent="0">
              <a:buNone/>
              <a:defRPr sz="1200" b="1"/>
            </a:lvl4pPr>
            <a:lvl5pPr marL="1371124" indent="0">
              <a:buNone/>
              <a:defRPr sz="1200" b="1"/>
            </a:lvl5pPr>
            <a:lvl6pPr marL="1713911" indent="0">
              <a:buNone/>
              <a:defRPr sz="1200" b="1"/>
            </a:lvl6pPr>
            <a:lvl7pPr marL="2056685" indent="0">
              <a:buNone/>
              <a:defRPr sz="1200" b="1"/>
            </a:lvl7pPr>
            <a:lvl8pPr marL="2399460" indent="0">
              <a:buNone/>
              <a:defRPr sz="1200" b="1"/>
            </a:lvl8pPr>
            <a:lvl9pPr marL="2742236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54DF-8F9B-354F-BE02-636B89FCEE87}" type="datetimeFigureOut">
              <a:rPr kumimoji="1"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2026-06-06(Sat)</a:t>
            </a:fld>
            <a:endParaRPr kumimoji="1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FAD3-6270-5A41-B95A-F5D78167370D}" type="slidenum">
              <a:rPr kumimoji="1"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224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54DF-8F9B-354F-BE02-636B89FCEE87}" type="datetimeFigureOut">
              <a:rPr kumimoji="1"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2026-06-06(Sat)</a:t>
            </a:fld>
            <a:endParaRPr kumimoji="1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FAD3-6270-5A41-B95A-F5D78167370D}" type="slidenum">
              <a:rPr kumimoji="1"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10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54DF-8F9B-354F-BE02-636B89FCEE87}" type="datetimeFigureOut">
              <a:rPr kumimoji="1" lang="ko-KR" altLang="en-US" smtClean="0"/>
              <a:t>2026-06-06(Sat)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FAD3-6270-5A41-B95A-F5D78167370D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80315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백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54DF-8F9B-354F-BE02-636B89FCEE87}" type="datetimeFigureOut">
              <a:rPr kumimoji="1"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2026-06-06(Sat)</a:t>
            </a:fld>
            <a:endParaRPr kumimoji="1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FAD3-6270-5A41-B95A-F5D78167370D}" type="slidenum">
              <a:rPr kumimoji="1"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627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9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76" indent="0">
              <a:buNone/>
              <a:defRPr sz="1100"/>
            </a:lvl2pPr>
            <a:lvl3pPr marL="685562" indent="0">
              <a:buNone/>
              <a:defRPr sz="900"/>
            </a:lvl3pPr>
            <a:lvl4pPr marL="1028343" indent="0">
              <a:buNone/>
              <a:defRPr sz="800"/>
            </a:lvl4pPr>
            <a:lvl5pPr marL="1371124" indent="0">
              <a:buNone/>
              <a:defRPr sz="800"/>
            </a:lvl5pPr>
            <a:lvl6pPr marL="1713911" indent="0">
              <a:buNone/>
              <a:defRPr sz="800"/>
            </a:lvl6pPr>
            <a:lvl7pPr marL="2056685" indent="0">
              <a:buNone/>
              <a:defRPr sz="800"/>
            </a:lvl7pPr>
            <a:lvl8pPr marL="2399460" indent="0">
              <a:buNone/>
              <a:defRPr sz="800"/>
            </a:lvl8pPr>
            <a:lvl9pPr marL="2742236" indent="0">
              <a:buNone/>
              <a:defRPr sz="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54DF-8F9B-354F-BE02-636B89FCEE87}" type="datetimeFigureOut">
              <a:rPr kumimoji="1"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2026-06-06(Sat)</a:t>
            </a:fld>
            <a:endParaRPr kumimoji="1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FAD3-6270-5A41-B95A-F5D78167370D}" type="slidenum">
              <a:rPr kumimoji="1"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587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9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76" indent="0">
              <a:buNone/>
              <a:defRPr sz="2100"/>
            </a:lvl2pPr>
            <a:lvl3pPr marL="685562" indent="0">
              <a:buNone/>
              <a:defRPr sz="1800"/>
            </a:lvl3pPr>
            <a:lvl4pPr marL="1028343" indent="0">
              <a:buNone/>
              <a:defRPr sz="1500"/>
            </a:lvl4pPr>
            <a:lvl5pPr marL="1371124" indent="0">
              <a:buNone/>
              <a:defRPr sz="1500"/>
            </a:lvl5pPr>
            <a:lvl6pPr marL="1713911" indent="0">
              <a:buNone/>
              <a:defRPr sz="1500"/>
            </a:lvl6pPr>
            <a:lvl7pPr marL="2056685" indent="0">
              <a:buNone/>
              <a:defRPr sz="1500"/>
            </a:lvl7pPr>
            <a:lvl8pPr marL="2399460" indent="0">
              <a:buNone/>
              <a:defRPr sz="1500"/>
            </a:lvl8pPr>
            <a:lvl9pPr marL="2742236" indent="0">
              <a:buNone/>
              <a:defRPr sz="1500"/>
            </a:lvl9pPr>
          </a:lstStyle>
          <a:p>
            <a:r>
              <a:rPr lang="ko-KR" altLang="en-US"/>
              <a:t>그림을 개체 틀로 끌거나 아이콘을 클릭하여 추가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76" indent="0">
              <a:buNone/>
              <a:defRPr sz="1100"/>
            </a:lvl2pPr>
            <a:lvl3pPr marL="685562" indent="0">
              <a:buNone/>
              <a:defRPr sz="900"/>
            </a:lvl3pPr>
            <a:lvl4pPr marL="1028343" indent="0">
              <a:buNone/>
              <a:defRPr sz="800"/>
            </a:lvl4pPr>
            <a:lvl5pPr marL="1371124" indent="0">
              <a:buNone/>
              <a:defRPr sz="800"/>
            </a:lvl5pPr>
            <a:lvl6pPr marL="1713911" indent="0">
              <a:buNone/>
              <a:defRPr sz="800"/>
            </a:lvl6pPr>
            <a:lvl7pPr marL="2056685" indent="0">
              <a:buNone/>
              <a:defRPr sz="800"/>
            </a:lvl7pPr>
            <a:lvl8pPr marL="2399460" indent="0">
              <a:buNone/>
              <a:defRPr sz="800"/>
            </a:lvl8pPr>
            <a:lvl9pPr marL="2742236" indent="0">
              <a:buNone/>
              <a:defRPr sz="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54DF-8F9B-354F-BE02-636B89FCEE87}" type="datetimeFigureOut">
              <a:rPr kumimoji="1"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2026-06-06(Sat)</a:t>
            </a:fld>
            <a:endParaRPr kumimoji="1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FAD3-6270-5A41-B95A-F5D78167370D}" type="slidenum">
              <a:rPr kumimoji="1"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48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54DF-8F9B-354F-BE02-636B89FCEE87}" type="datetimeFigureOut">
              <a:rPr kumimoji="1"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2026-06-06(Sat)</a:t>
            </a:fld>
            <a:endParaRPr kumimoji="1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FAD3-6270-5A41-B95A-F5D78167370D}" type="slidenum">
              <a:rPr kumimoji="1"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528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65"/>
            <a:ext cx="1971675" cy="435887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7" y="273865"/>
            <a:ext cx="5800725" cy="435887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54DF-8F9B-354F-BE02-636B89FCEE87}" type="datetimeFigureOut">
              <a:rPr kumimoji="1"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2026-06-06(Sat)</a:t>
            </a:fld>
            <a:endParaRPr kumimoji="1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FAD3-6270-5A41-B95A-F5D78167370D}" type="slidenum">
              <a:rPr kumimoji="1"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9524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CDA945-FA3D-40AE-A292-EBA4E2A70EC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865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366711-58E0-4B8A-8138-1F202278572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078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80B3EF-5E05-4339-A5FB-3B166422CD3C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006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01B4D-E040-4ADE-84D8-FE6EE661ED1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14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0EFB2E-9F14-4BD9-B885-D631882943F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60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2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3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9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6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4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2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54DF-8F9B-354F-BE02-636B89FCEE87}" type="datetimeFigureOut">
              <a:rPr kumimoji="1" lang="ko-KR" altLang="en-US" smtClean="0"/>
              <a:t>2026-06-06(Sat)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FAD3-6270-5A41-B95A-F5D78167370D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383543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71C25C-7D15-4DE0-A382-D0C786A76B6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9585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028E32-53EB-410B-BED9-2A85A083E89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39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E402F-DE7E-4FEE-B3D3-77621BB07D5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40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D0647-F1A2-42F7-AE19-24312EFA0CA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6746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389F0-DCA5-4392-A60E-DFD453B8C41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19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B9D641-9777-4FDD-A35C-23BEBE49260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1214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C5A0B-456B-4D11-AC9C-4F165EF64CA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8541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27903-50A4-4EC1-BEF8-8ECAB5F78CF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9725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1D633-817F-40E9-80CC-D5C8B91DDF4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2851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6F7C2-085E-49B6-8C85-97237E91191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234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54DF-8F9B-354F-BE02-636B89FCEE87}" type="datetimeFigureOut">
              <a:rPr kumimoji="1" lang="ko-KR" altLang="en-US" smtClean="0"/>
              <a:t>2026-06-06(Sat)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FAD3-6270-5A41-B95A-F5D78167370D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74314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87450-A0EC-4461-BF03-FF4EDF7B537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9280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79954-B821-4EB3-9C46-B2E73CD1183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665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C9CD6-1592-4835-81DB-49C89C0B55C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828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BD1D0-B7E1-487C-95A6-94BA285D83E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4036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7A1F0-5BDB-46FB-8770-E64A1F14715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349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035E0-B63B-45FD-865C-6BE108231E2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6805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91E89-FE26-4230-A9A9-A30C589487F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76" indent="0">
              <a:buNone/>
              <a:defRPr sz="1500" b="1"/>
            </a:lvl2pPr>
            <a:lvl3pPr marL="685562" indent="0">
              <a:buNone/>
              <a:defRPr sz="1400" b="1"/>
            </a:lvl3pPr>
            <a:lvl4pPr marL="1028343" indent="0">
              <a:buNone/>
              <a:defRPr sz="1200" b="1"/>
            </a:lvl4pPr>
            <a:lvl5pPr marL="1371124" indent="0">
              <a:buNone/>
              <a:defRPr sz="1200" b="1"/>
            </a:lvl5pPr>
            <a:lvl6pPr marL="1713911" indent="0">
              <a:buNone/>
              <a:defRPr sz="1200" b="1"/>
            </a:lvl6pPr>
            <a:lvl7pPr marL="2056685" indent="0">
              <a:buNone/>
              <a:defRPr sz="1200" b="1"/>
            </a:lvl7pPr>
            <a:lvl8pPr marL="2399460" indent="0">
              <a:buNone/>
              <a:defRPr sz="1200" b="1"/>
            </a:lvl8pPr>
            <a:lvl9pPr marL="2742236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76" indent="0">
              <a:buNone/>
              <a:defRPr sz="1500" b="1"/>
            </a:lvl2pPr>
            <a:lvl3pPr marL="685562" indent="0">
              <a:buNone/>
              <a:defRPr sz="1400" b="1"/>
            </a:lvl3pPr>
            <a:lvl4pPr marL="1028343" indent="0">
              <a:buNone/>
              <a:defRPr sz="1200" b="1"/>
            </a:lvl4pPr>
            <a:lvl5pPr marL="1371124" indent="0">
              <a:buNone/>
              <a:defRPr sz="1200" b="1"/>
            </a:lvl5pPr>
            <a:lvl6pPr marL="1713911" indent="0">
              <a:buNone/>
              <a:defRPr sz="1200" b="1"/>
            </a:lvl6pPr>
            <a:lvl7pPr marL="2056685" indent="0">
              <a:buNone/>
              <a:defRPr sz="1200" b="1"/>
            </a:lvl7pPr>
            <a:lvl8pPr marL="2399460" indent="0">
              <a:buNone/>
              <a:defRPr sz="1200" b="1"/>
            </a:lvl8pPr>
            <a:lvl9pPr marL="2742236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54DF-8F9B-354F-BE02-636B89FCEE87}" type="datetimeFigureOut">
              <a:rPr kumimoji="1" lang="ko-KR" altLang="en-US" smtClean="0"/>
              <a:t>2026-06-06(Sat)</a:t>
            </a:fld>
            <a:endParaRPr kumimoji="1"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FAD3-6270-5A41-B95A-F5D78167370D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13043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54DF-8F9B-354F-BE02-636B89FCEE87}" type="datetimeFigureOut">
              <a:rPr kumimoji="1" lang="ko-KR" altLang="en-US" smtClean="0"/>
              <a:t>2026-06-06(Sat)</a:t>
            </a:fld>
            <a:endParaRPr kumimoji="1"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FAD3-6270-5A41-B95A-F5D78167370D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9682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백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54DF-8F9B-354F-BE02-636B89FCEE87}" type="datetimeFigureOut">
              <a:rPr kumimoji="1" lang="ko-KR" altLang="en-US" smtClean="0"/>
              <a:t>2026-06-06(Sat)</a:t>
            </a:fld>
            <a:endParaRPr kumimoji="1"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FAD3-6270-5A41-B95A-F5D78167370D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8368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9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76" indent="0">
              <a:buNone/>
              <a:defRPr sz="1100"/>
            </a:lvl2pPr>
            <a:lvl3pPr marL="685562" indent="0">
              <a:buNone/>
              <a:defRPr sz="900"/>
            </a:lvl3pPr>
            <a:lvl4pPr marL="1028343" indent="0">
              <a:buNone/>
              <a:defRPr sz="800"/>
            </a:lvl4pPr>
            <a:lvl5pPr marL="1371124" indent="0">
              <a:buNone/>
              <a:defRPr sz="800"/>
            </a:lvl5pPr>
            <a:lvl6pPr marL="1713911" indent="0">
              <a:buNone/>
              <a:defRPr sz="800"/>
            </a:lvl6pPr>
            <a:lvl7pPr marL="2056685" indent="0">
              <a:buNone/>
              <a:defRPr sz="800"/>
            </a:lvl7pPr>
            <a:lvl8pPr marL="2399460" indent="0">
              <a:buNone/>
              <a:defRPr sz="800"/>
            </a:lvl8pPr>
            <a:lvl9pPr marL="2742236" indent="0">
              <a:buNone/>
              <a:defRPr sz="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54DF-8F9B-354F-BE02-636B89FCEE87}" type="datetimeFigureOut">
              <a:rPr kumimoji="1" lang="ko-KR" altLang="en-US" smtClean="0"/>
              <a:t>2026-06-06(Sat)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FAD3-6270-5A41-B95A-F5D78167370D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35691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9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76" indent="0">
              <a:buNone/>
              <a:defRPr sz="2100"/>
            </a:lvl2pPr>
            <a:lvl3pPr marL="685562" indent="0">
              <a:buNone/>
              <a:defRPr sz="1800"/>
            </a:lvl3pPr>
            <a:lvl4pPr marL="1028343" indent="0">
              <a:buNone/>
              <a:defRPr sz="1500"/>
            </a:lvl4pPr>
            <a:lvl5pPr marL="1371124" indent="0">
              <a:buNone/>
              <a:defRPr sz="1500"/>
            </a:lvl5pPr>
            <a:lvl6pPr marL="1713911" indent="0">
              <a:buNone/>
              <a:defRPr sz="1500"/>
            </a:lvl6pPr>
            <a:lvl7pPr marL="2056685" indent="0">
              <a:buNone/>
              <a:defRPr sz="1500"/>
            </a:lvl7pPr>
            <a:lvl8pPr marL="2399460" indent="0">
              <a:buNone/>
              <a:defRPr sz="1500"/>
            </a:lvl8pPr>
            <a:lvl9pPr marL="2742236" indent="0">
              <a:buNone/>
              <a:defRPr sz="1500"/>
            </a:lvl9pPr>
          </a:lstStyle>
          <a:p>
            <a:r>
              <a:rPr lang="ko-KR" altLang="en-US"/>
              <a:t>그림을 개체 틀로 끌거나 아이콘을 클릭하여 추가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76" indent="0">
              <a:buNone/>
              <a:defRPr sz="1100"/>
            </a:lvl2pPr>
            <a:lvl3pPr marL="685562" indent="0">
              <a:buNone/>
              <a:defRPr sz="900"/>
            </a:lvl3pPr>
            <a:lvl4pPr marL="1028343" indent="0">
              <a:buNone/>
              <a:defRPr sz="800"/>
            </a:lvl4pPr>
            <a:lvl5pPr marL="1371124" indent="0">
              <a:buNone/>
              <a:defRPr sz="800"/>
            </a:lvl5pPr>
            <a:lvl6pPr marL="1713911" indent="0">
              <a:buNone/>
              <a:defRPr sz="800"/>
            </a:lvl6pPr>
            <a:lvl7pPr marL="2056685" indent="0">
              <a:buNone/>
              <a:defRPr sz="800"/>
            </a:lvl7pPr>
            <a:lvl8pPr marL="2399460" indent="0">
              <a:buNone/>
              <a:defRPr sz="800"/>
            </a:lvl8pPr>
            <a:lvl9pPr marL="2742236" indent="0">
              <a:buNone/>
              <a:defRPr sz="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54DF-8F9B-354F-BE02-636B89FCEE87}" type="datetimeFigureOut">
              <a:rPr kumimoji="1" lang="ko-KR" altLang="en-US" smtClean="0"/>
              <a:t>2026-06-06(Sat)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FAD3-6270-5A41-B95A-F5D78167370D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94434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12" tIns="45706" rIns="91412" bIns="45706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12" tIns="45706" rIns="91412" bIns="45706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C54DF-8F9B-354F-BE02-636B89FCEE87}" type="datetimeFigureOut">
              <a:rPr kumimoji="1" lang="ko-KR" altLang="en-US" smtClean="0"/>
              <a:t>2026-06-06(Sat)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FAD3-6270-5A41-B95A-F5D78167370D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2048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562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4" indent="-171394" algn="l" defTabSz="685562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81" indent="-171394" algn="l" defTabSz="685562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55" indent="-171394" algn="l" defTabSz="685562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30" indent="-171394" algn="l" defTabSz="685562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506" indent="-171394" algn="l" defTabSz="685562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92" indent="-171394" algn="l" defTabSz="685562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73" indent="-171394" algn="l" defTabSz="685562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854" indent="-171394" algn="l" defTabSz="685562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641" indent="-171394" algn="l" defTabSz="685562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62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76" algn="l" defTabSz="685562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62" algn="l" defTabSz="685562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43" algn="l" defTabSz="685562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24" algn="l" defTabSz="685562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11" algn="l" defTabSz="685562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85" algn="l" defTabSz="685562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60" algn="l" defTabSz="685562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236" algn="l" defTabSz="685562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61" tIns="34289" rIns="68561" bIns="34289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61" tIns="34289" rIns="68561" bIns="34289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61" tIns="34289" rIns="68561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36830"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C764DE79-268F-4C1A-8933-263129D2AF90}" type="datetimeFigureOut">
              <a:rPr lang="en-US" b="1" smtClean="0">
                <a:solidFill>
                  <a:prstClr val="black">
                    <a:tint val="75000"/>
                  </a:prst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33683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6/6/2026</a:t>
            </a:fld>
            <a:endParaRPr lang="en-US" b="1" dirty="0">
              <a:solidFill>
                <a:prstClr val="black">
                  <a:tint val="75000"/>
                </a:prst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61" tIns="34289" rIns="68561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36830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>
                  <a:tint val="75000"/>
                </a:prst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61" tIns="34289" rIns="68561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36830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fld id="{A6BB7BC2-6FD3-413B-9F73-3052F8254A93}" type="slidenum">
              <a:rPr lang="en-US" altLang="ko-KR" b="1" smtClean="0">
                <a:solidFill>
                  <a:prstClr val="black">
                    <a:tint val="75000"/>
                  </a:prst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336830" eaLnBrk="0" fontAlgn="base" latinLnBrk="0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ko-KR" b="1">
              <a:solidFill>
                <a:prstClr val="black">
                  <a:tint val="75000"/>
                </a:prst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453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685579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8" indent="-171398" algn="l" defTabSz="685579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93" indent="-171398" algn="l" defTabSz="685579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76" indent="-171398" algn="l" defTabSz="685579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60" indent="-171398" algn="l" defTabSz="685579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545" indent="-171398" algn="l" defTabSz="685579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39" indent="-171398" algn="l" defTabSz="685579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129" indent="-171398" algn="l" defTabSz="685579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918" indent="-171398" algn="l" defTabSz="685579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713" indent="-171398" algn="l" defTabSz="685579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79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85" algn="l" defTabSz="685579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79" algn="l" defTabSz="685579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69" algn="l" defTabSz="685579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58" algn="l" defTabSz="685579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53" algn="l" defTabSz="685579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36" algn="l" defTabSz="685579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20" algn="l" defTabSz="685579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05" algn="l" defTabSz="685579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64" tIns="34289" rIns="68564" bIns="34289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68564" tIns="34289" rIns="68564" bIns="34289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68564" tIns="34289" rIns="68564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36848"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634AAE81-D99D-4C68-B092-D3A7C0A18D9E}" type="datetimeFigureOut">
              <a:rPr lang="ko-KR" altLang="en-US" b="1" smtClean="0">
                <a:solidFill>
                  <a:prstClr val="black">
                    <a:tint val="75000"/>
                  </a:prstClr>
                </a:solidFill>
                <a:latin typeface="굴림" panose="020B0600000101010101" pitchFamily="50" charset="-127"/>
              </a:rPr>
              <a:pPr defTabSz="336848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2026-06-06(Sat)</a:t>
            </a:fld>
            <a:endParaRPr lang="ko-KR" altLang="en-US" b="1">
              <a:solidFill>
                <a:prstClr val="black">
                  <a:tint val="75000"/>
                </a:prstClr>
              </a:solidFill>
              <a:latin typeface="굴림" panose="020B0600000101010101" pitchFamily="50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68564" tIns="34289" rIns="68564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36848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b="1">
              <a:solidFill>
                <a:prstClr val="black">
                  <a:tint val="75000"/>
                </a:prstClr>
              </a:solidFill>
              <a:latin typeface="굴림" panose="020B0600000101010101" pitchFamily="50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68564" tIns="34289" rIns="68564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36848"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34F4B452-1986-43B8-97FE-7BA65AC01D6A}" type="slidenum">
              <a:rPr lang="ko-KR" altLang="en-US" b="1" smtClean="0">
                <a:solidFill>
                  <a:prstClr val="black">
                    <a:tint val="75000"/>
                  </a:prstClr>
                </a:solidFill>
                <a:latin typeface="굴림" panose="020B0600000101010101" pitchFamily="50" charset="-127"/>
              </a:rPr>
              <a:pPr defTabSz="336848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ko-KR" altLang="en-US" b="1">
              <a:solidFill>
                <a:prstClr val="black">
                  <a:tint val="75000"/>
                </a:prstClr>
              </a:solidFill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043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685613" rtl="0" eaLnBrk="1" latinLnBrk="1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08" indent="-257108" algn="l" defTabSz="685613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059" indent="-214258" algn="l" defTabSz="685613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18" indent="-171406" algn="l" defTabSz="685613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20" indent="-171406" algn="l" defTabSz="685613" rtl="0" eaLnBrk="1" latinLnBrk="1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623" indent="-171406" algn="l" defTabSz="685613" rtl="0" eaLnBrk="1" latinLnBrk="1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433" indent="-171406" algn="l" defTabSz="685613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40" indent="-171406" algn="l" defTabSz="685613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046" indent="-171406" algn="l" defTabSz="685613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857" indent="-171406" algn="l" defTabSz="685613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613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03" algn="l" defTabSz="685613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13" algn="l" defTabSz="685613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20" algn="l" defTabSz="685613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26" algn="l" defTabSz="685613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37" algn="l" defTabSz="685613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38" algn="l" defTabSz="685613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40" algn="l" defTabSz="685613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443" algn="l" defTabSz="685613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12" tIns="45706" rIns="91412" bIns="45706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12" tIns="45706" rIns="91412" bIns="45706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C54DF-8F9B-354F-BE02-636B89FCEE87}" type="datetimeFigureOut">
              <a:rPr kumimoji="1"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2026-06-06(Sat)</a:t>
            </a:fld>
            <a:endParaRPr kumimoji="1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FAD3-6270-5A41-B95A-F5D78167370D}" type="slidenum">
              <a:rPr kumimoji="1"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1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685562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4" indent="-171394" algn="l" defTabSz="685562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81" indent="-171394" algn="l" defTabSz="685562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55" indent="-171394" algn="l" defTabSz="685562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30" indent="-171394" algn="l" defTabSz="685562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506" indent="-171394" algn="l" defTabSz="685562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92" indent="-171394" algn="l" defTabSz="685562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73" indent="-171394" algn="l" defTabSz="685562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854" indent="-171394" algn="l" defTabSz="685562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641" indent="-171394" algn="l" defTabSz="685562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62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76" algn="l" defTabSz="685562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62" algn="l" defTabSz="685562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43" algn="l" defTabSz="685562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24" algn="l" defTabSz="685562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11" algn="l" defTabSz="685562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85" algn="l" defTabSz="685562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60" algn="l" defTabSz="685562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236" algn="l" defTabSz="685562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050">
                <a:latin typeface="굴림" charset="-127"/>
                <a:ea typeface="굴림" charset="-127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050">
                <a:latin typeface="굴림" charset="-127"/>
                <a:ea typeface="굴림" charset="-127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C958B62-3106-46DE-9CAA-F76F3E311C91}" type="slidenum">
              <a:rPr kumimoji="1" lang="en-US" altLang="ko-KR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25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굴림" charset="-127"/>
          <a:ea typeface="굴림" charset="-127"/>
        </a:defRPr>
      </a:lvl5pPr>
      <a:lvl6pPr marL="342900" algn="ctr" rtl="0" fontAlgn="base" latinLnBrk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굴림" charset="-127"/>
          <a:ea typeface="굴림" charset="-127"/>
        </a:defRPr>
      </a:lvl6pPr>
      <a:lvl7pPr marL="685800" algn="ctr" rtl="0" fontAlgn="base" latinLnBrk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굴림" charset="-127"/>
          <a:ea typeface="굴림" charset="-127"/>
        </a:defRPr>
      </a:lvl7pPr>
      <a:lvl8pPr marL="1028700" algn="ctr" rtl="0" fontAlgn="base" latinLnBrk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굴림" charset="-127"/>
          <a:ea typeface="굴림" charset="-127"/>
        </a:defRPr>
      </a:lvl8pPr>
      <a:lvl9pPr marL="1371600" algn="ctr" rtl="0" fontAlgn="base" latinLnBrk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257175" indent="-25717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 latinLnBrk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 latinLnBrk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 latinLnBrk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 latinLnBrk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37DD0D8-D506-4F80-89B4-D77228E5FC9B}" type="slidenum">
              <a:rPr kumimoji="1" lang="en-US" altLang="ko-KR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63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6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6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6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6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6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6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slide" Target="slide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6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slide" Target="slide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6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6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slide" Target="slide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6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상자 3">
            <a:extLst>
              <a:ext uri="{FF2B5EF4-FFF2-40B4-BE49-F238E27FC236}">
                <a16:creationId xmlns="" xmlns:a16="http://schemas.microsoft.com/office/drawing/2014/main" id="{B852C83B-C4D4-4C4E-9604-C4F1958EE890}"/>
              </a:ext>
            </a:extLst>
          </p:cNvPr>
          <p:cNvSpPr txBox="1"/>
          <p:nvPr/>
        </p:nvSpPr>
        <p:spPr>
          <a:xfrm>
            <a:off x="4172196" y="1487393"/>
            <a:ext cx="4264794" cy="1692765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</a:effectLst>
        </p:spPr>
        <p:txBody>
          <a:bodyPr wrap="square" lIns="91412" tIns="45706" rIns="91412" bIns="45706" rtlCol="0">
            <a:spAutoFit/>
          </a:bodyPr>
          <a:lstStyle/>
          <a:p>
            <a:pPr algn="r"/>
            <a:r>
              <a:rPr kumimoji="1" lang="en-US" altLang="ko-KR" sz="4000" b="1" spc="300" dirty="0">
                <a:solidFill>
                  <a:schemeClr val="accent1">
                    <a:lumMod val="75000"/>
                  </a:schemeClr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  <a:cs typeface="NanumGothicOTF" charset="-127"/>
              </a:rPr>
              <a:t>WELCOME</a:t>
            </a:r>
            <a:r>
              <a:rPr kumimoji="1" lang="ko-KR" altLang="en-US" sz="4000" b="1" spc="300" dirty="0">
                <a:solidFill>
                  <a:schemeClr val="accent1">
                    <a:lumMod val="75000"/>
                  </a:schemeClr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  <a:cs typeface="NanumGothicOTF" charset="-127"/>
              </a:rPr>
              <a:t> </a:t>
            </a:r>
            <a:r>
              <a:rPr kumimoji="1" lang="en-US" altLang="ko-KR" sz="4000" b="1" spc="300" dirty="0">
                <a:solidFill>
                  <a:schemeClr val="accent1">
                    <a:lumMod val="75000"/>
                  </a:schemeClr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  <a:cs typeface="NanumGothicOTF" charset="-127"/>
              </a:rPr>
              <a:t>TO</a:t>
            </a:r>
          </a:p>
          <a:p>
            <a:pPr algn="r"/>
            <a:r>
              <a:rPr kumimoji="1" lang="ko-KR" altLang="en-US" sz="3200" b="1" spc="300" dirty="0" err="1">
                <a:solidFill>
                  <a:schemeClr val="accent1">
                    <a:lumMod val="75000"/>
                  </a:schemeClr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  <a:cs typeface="NanumGothicOTF" charset="-127"/>
              </a:rPr>
              <a:t>리조이스중등부</a:t>
            </a:r>
            <a:r>
              <a:rPr kumimoji="1" lang="ko-KR" altLang="en-US" sz="3200" b="1" spc="300" dirty="0">
                <a:solidFill>
                  <a:schemeClr val="accent1">
                    <a:lumMod val="75000"/>
                  </a:schemeClr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  <a:cs typeface="NanumGothicOTF" charset="-127"/>
              </a:rPr>
              <a:t> </a:t>
            </a:r>
            <a:endParaRPr kumimoji="1" lang="en-US" altLang="ko-KR" sz="3200" b="1" spc="300" dirty="0">
              <a:solidFill>
                <a:schemeClr val="accent1">
                  <a:lumMod val="75000"/>
                </a:schemeClr>
              </a:solidFill>
              <a:latin typeface="NanumSquareRound Bold" panose="020B0600000101010101" pitchFamily="34" charset="-127"/>
              <a:ea typeface="NanumSquareRound Bold" panose="020B0600000101010101" pitchFamily="34" charset="-127"/>
              <a:cs typeface="NanumGothicOTF" charset="-127"/>
            </a:endParaRPr>
          </a:p>
          <a:p>
            <a:pPr algn="r"/>
            <a:r>
              <a:rPr kumimoji="1" lang="ko-KR" altLang="en-US" sz="3200" b="1" spc="300" dirty="0">
                <a:solidFill>
                  <a:schemeClr val="accent1">
                    <a:lumMod val="75000"/>
                  </a:schemeClr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  <a:cs typeface="NanumGothicOTF" charset="-127"/>
              </a:rPr>
              <a:t>찬양예배</a:t>
            </a:r>
            <a:endParaRPr kumimoji="1" lang="en-US" altLang="ko-KR" sz="3200" b="1" spc="300" dirty="0">
              <a:solidFill>
                <a:schemeClr val="accent1">
                  <a:lumMod val="75000"/>
                </a:schemeClr>
              </a:solidFill>
              <a:latin typeface="NanumSquareRound Bold" panose="020B0600000101010101" pitchFamily="34" charset="-127"/>
              <a:ea typeface="NanumSquareRound Bold" panose="020B0600000101010101" pitchFamily="34" charset="-127"/>
              <a:cs typeface="NanumGothicOTF" charset="-127"/>
            </a:endParaRPr>
          </a:p>
        </p:txBody>
      </p:sp>
      <p:cxnSp>
        <p:nvCxnSpPr>
          <p:cNvPr id="6" name="직선 연결선[R] 5">
            <a:extLst>
              <a:ext uri="{FF2B5EF4-FFF2-40B4-BE49-F238E27FC236}">
                <a16:creationId xmlns="" xmlns:a16="http://schemas.microsoft.com/office/drawing/2014/main" id="{0DBBCE8A-A870-C248-B166-048AFC47E51B}"/>
              </a:ext>
            </a:extLst>
          </p:cNvPr>
          <p:cNvCxnSpPr/>
          <p:nvPr/>
        </p:nvCxnSpPr>
        <p:spPr>
          <a:xfrm>
            <a:off x="3588407" y="3191649"/>
            <a:ext cx="3040913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텍스트 상자 8">
            <a:extLst>
              <a:ext uri="{FF2B5EF4-FFF2-40B4-BE49-F238E27FC236}">
                <a16:creationId xmlns="" xmlns:a16="http://schemas.microsoft.com/office/drawing/2014/main" id="{23418D67-6621-8E4D-9A3D-21233B27FE0C}"/>
              </a:ext>
            </a:extLst>
          </p:cNvPr>
          <p:cNvSpPr txBox="1"/>
          <p:nvPr/>
        </p:nvSpPr>
        <p:spPr>
          <a:xfrm>
            <a:off x="5393384" y="3248193"/>
            <a:ext cx="3135001" cy="400103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algn="dist"/>
            <a:r>
              <a:rPr kumimoji="1" lang="en-US" altLang="ko-KR" sz="2000" b="1" dirty="0">
                <a:solidFill>
                  <a:schemeClr val="accent1">
                    <a:lumMod val="75000"/>
                  </a:schemeClr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  <a:cs typeface="NanumGothicOTF" charset="-127"/>
              </a:rPr>
              <a:t>26.6.7</a:t>
            </a:r>
            <a:r>
              <a:rPr kumimoji="1" lang="ko-KR" altLang="en-US" sz="2000" b="1" dirty="0">
                <a:solidFill>
                  <a:schemeClr val="accent1">
                    <a:lumMod val="75000"/>
                  </a:schemeClr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  <a:cs typeface="NanumGothicOTF" charset="-127"/>
              </a:rPr>
              <a:t> </a:t>
            </a:r>
            <a:r>
              <a:rPr kumimoji="1" lang="en-US" altLang="ko-KR" sz="2000" b="1" dirty="0">
                <a:solidFill>
                  <a:schemeClr val="accent1">
                    <a:lumMod val="75000"/>
                  </a:schemeClr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  <a:cs typeface="NanumGothicOTF" charset="-127"/>
              </a:rPr>
              <a:t>SUNDAY</a:t>
            </a:r>
            <a:endParaRPr kumimoji="1" lang="ko-KR" altLang="en-US" sz="2000" b="1" dirty="0">
              <a:solidFill>
                <a:schemeClr val="accent1">
                  <a:lumMod val="75000"/>
                </a:schemeClr>
              </a:solidFill>
              <a:latin typeface="NanumSquareRound Bold" panose="020B0600000101010101" pitchFamily="34" charset="-127"/>
              <a:ea typeface="NanumSquareRound Bold" panose="020B0600000101010101" pitchFamily="34" charset="-127"/>
              <a:cs typeface="NanumGothicOTF" charset="-127"/>
            </a:endParaRPr>
          </a:p>
        </p:txBody>
      </p:sp>
      <p:sp>
        <p:nvSpPr>
          <p:cNvPr id="9" name="텍스트 상자 11">
            <a:extLst>
              <a:ext uri="{FF2B5EF4-FFF2-40B4-BE49-F238E27FC236}">
                <a16:creationId xmlns="" xmlns:a16="http://schemas.microsoft.com/office/drawing/2014/main" id="{3709A3D8-D46B-E14E-AB6C-57F23D9EB39F}"/>
              </a:ext>
            </a:extLst>
          </p:cNvPr>
          <p:cNvSpPr txBox="1"/>
          <p:nvPr/>
        </p:nvSpPr>
        <p:spPr>
          <a:xfrm>
            <a:off x="3588381" y="3866962"/>
            <a:ext cx="4845898" cy="369326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algn="r"/>
            <a:r>
              <a:rPr kumimoji="1" lang="ko-KR" altLang="en-US" sz="1800" b="1" dirty="0" err="1">
                <a:solidFill>
                  <a:schemeClr val="accent1">
                    <a:lumMod val="75000"/>
                  </a:schemeClr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  <a:cs typeface="NanumGothicOTF" charset="-127"/>
              </a:rPr>
              <a:t>리조이스예배에</a:t>
            </a:r>
            <a:r>
              <a:rPr kumimoji="1" lang="ko-KR" altLang="en-US" sz="1800" b="1" dirty="0">
                <a:solidFill>
                  <a:schemeClr val="accent1">
                    <a:lumMod val="75000"/>
                  </a:schemeClr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  <a:cs typeface="NanumGothicOTF" charset="-127"/>
              </a:rPr>
              <a:t> 오신 여러분을 환영합니다</a:t>
            </a:r>
          </a:p>
        </p:txBody>
      </p:sp>
      <p:cxnSp>
        <p:nvCxnSpPr>
          <p:cNvPr id="10" name="직선 연결선[R] 9">
            <a:extLst>
              <a:ext uri="{FF2B5EF4-FFF2-40B4-BE49-F238E27FC236}">
                <a16:creationId xmlns="" xmlns:a16="http://schemas.microsoft.com/office/drawing/2014/main" id="{6AB9AC77-A4B9-0446-9B49-91ECCE44B972}"/>
              </a:ext>
            </a:extLst>
          </p:cNvPr>
          <p:cNvCxnSpPr>
            <a:cxnSpLocks/>
          </p:cNvCxnSpPr>
          <p:nvPr/>
        </p:nvCxnSpPr>
        <p:spPr>
          <a:xfrm>
            <a:off x="5393389" y="3023852"/>
            <a:ext cx="3040913" cy="0"/>
          </a:xfrm>
          <a:prstGeom prst="line">
            <a:avLst/>
          </a:prstGeom>
          <a:ln w="31750">
            <a:solidFill>
              <a:srgbClr val="2B70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61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1.</a:t>
            </a:r>
            <a:r>
              <a:rPr lang="ko-KR" altLang="en-US" sz="1100" smtClean="0">
                <a:solidFill>
                  <a:srgbClr val="000000"/>
                </a:solidFill>
              </a:rPr>
              <a:t>많은 사람들 참된 진리를 모른</a:t>
            </a:r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FF0000"/>
                </a:solidFill>
              </a:rPr>
              <a:t>5.</a:t>
            </a:r>
            <a:r>
              <a:rPr lang="ko-KR" altLang="en-US" sz="1100" smtClean="0">
                <a:solidFill>
                  <a:srgbClr val="FF0000"/>
                </a:solidFill>
              </a:rPr>
              <a:t>무거운 짐 진 자 다 내게로</a:t>
            </a: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9.</a:t>
            </a:r>
            <a:r>
              <a:rPr lang="ko-KR" altLang="en-US" sz="1100" smtClean="0">
                <a:solidFill>
                  <a:srgbClr val="000000"/>
                </a:solidFill>
              </a:rPr>
              <a:t>그대가 만일 참된 행복을</a:t>
            </a:r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11.</a:t>
            </a:r>
            <a:r>
              <a:rPr lang="ko-KR" altLang="en-US" sz="1100" smtClean="0">
                <a:solidFill>
                  <a:srgbClr val="000000"/>
                </a:solidFill>
              </a:rPr>
              <a:t>난 예수가 좋다오 난 예수가</a:t>
            </a:r>
          </a:p>
        </p:txBody>
      </p:sp>
    </p:spTree>
    <p:extLst>
      <p:ext uri="{BB962C8B-B14F-4D97-AF65-F5344CB8AC3E}">
        <p14:creationId xmlns:p14="http://schemas.microsoft.com/office/powerpoint/2010/main" val="1121712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1.</a:t>
            </a:r>
            <a:r>
              <a:rPr lang="ko-KR" altLang="en-US" sz="1100" smtClean="0">
                <a:solidFill>
                  <a:srgbClr val="000000"/>
                </a:solidFill>
              </a:rPr>
              <a:t>많은 사람들 참된 진리를 모른</a:t>
            </a:r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FF0000"/>
                </a:solidFill>
              </a:rPr>
              <a:t>5.</a:t>
            </a:r>
            <a:r>
              <a:rPr lang="ko-KR" altLang="en-US" sz="1100" smtClean="0">
                <a:solidFill>
                  <a:srgbClr val="FF0000"/>
                </a:solidFill>
              </a:rPr>
              <a:t>무거운 짐 진 자 다 내게로</a:t>
            </a: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9.</a:t>
            </a:r>
            <a:r>
              <a:rPr lang="ko-KR" altLang="en-US" sz="1100" smtClean="0">
                <a:solidFill>
                  <a:srgbClr val="000000"/>
                </a:solidFill>
              </a:rPr>
              <a:t>그대가 만일 참된 행복을</a:t>
            </a:r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11.</a:t>
            </a:r>
            <a:r>
              <a:rPr lang="ko-KR" altLang="en-US" sz="1100" smtClean="0">
                <a:solidFill>
                  <a:srgbClr val="000000"/>
                </a:solidFill>
              </a:rPr>
              <a:t>난 예수가 좋다오 난 예수가</a:t>
            </a:r>
          </a:p>
        </p:txBody>
      </p:sp>
    </p:spTree>
    <p:extLst>
      <p:ext uri="{BB962C8B-B14F-4D97-AF65-F5344CB8AC3E}">
        <p14:creationId xmlns:p14="http://schemas.microsoft.com/office/powerpoint/2010/main" val="143127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1.</a:t>
            </a:r>
            <a:r>
              <a:rPr lang="ko-KR" altLang="en-US" sz="1100" smtClean="0">
                <a:solidFill>
                  <a:srgbClr val="000000"/>
                </a:solidFill>
              </a:rPr>
              <a:t>많은 사람들 참된 진리를 모른</a:t>
            </a:r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FF0000"/>
                </a:solidFill>
              </a:rPr>
              <a:t>5.</a:t>
            </a:r>
            <a:r>
              <a:rPr lang="ko-KR" altLang="en-US" sz="1100" smtClean="0">
                <a:solidFill>
                  <a:srgbClr val="FF0000"/>
                </a:solidFill>
              </a:rPr>
              <a:t>무거운 짐 진 자 다 내게로</a:t>
            </a: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9.</a:t>
            </a:r>
            <a:r>
              <a:rPr lang="ko-KR" altLang="en-US" sz="1100" smtClean="0">
                <a:solidFill>
                  <a:srgbClr val="000000"/>
                </a:solidFill>
              </a:rPr>
              <a:t>그대가 만일 참된 행복을</a:t>
            </a:r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11.</a:t>
            </a:r>
            <a:r>
              <a:rPr lang="ko-KR" altLang="en-US" sz="1100" smtClean="0">
                <a:solidFill>
                  <a:srgbClr val="000000"/>
                </a:solidFill>
              </a:rPr>
              <a:t>난 예수가 좋다오 난 예수가</a:t>
            </a:r>
          </a:p>
        </p:txBody>
      </p:sp>
    </p:spTree>
    <p:extLst>
      <p:ext uri="{BB962C8B-B14F-4D97-AF65-F5344CB8AC3E}">
        <p14:creationId xmlns:p14="http://schemas.microsoft.com/office/powerpoint/2010/main" val="43422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1.</a:t>
            </a:r>
            <a:r>
              <a:rPr lang="ko-KR" altLang="en-US" sz="1100" smtClean="0">
                <a:solidFill>
                  <a:srgbClr val="000000"/>
                </a:solidFill>
              </a:rPr>
              <a:t>많은 사람들 참된 진리를 모른</a:t>
            </a:r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5.</a:t>
            </a:r>
            <a:r>
              <a:rPr lang="ko-KR" altLang="en-US" sz="1100" smtClean="0">
                <a:solidFill>
                  <a:srgbClr val="000000"/>
                </a:solidFill>
              </a:rPr>
              <a:t>무거운 짐 진 자 다 내게로</a:t>
            </a:r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FF0000"/>
                </a:solidFill>
              </a:rPr>
              <a:t>9.</a:t>
            </a:r>
            <a:r>
              <a:rPr lang="ko-KR" altLang="en-US" sz="1100" smtClean="0">
                <a:solidFill>
                  <a:srgbClr val="FF0000"/>
                </a:solidFill>
              </a:rPr>
              <a:t>그대가 만일 참된 행복을</a:t>
            </a:r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11.</a:t>
            </a:r>
            <a:r>
              <a:rPr lang="ko-KR" altLang="en-US" sz="1100" smtClean="0">
                <a:solidFill>
                  <a:srgbClr val="000000"/>
                </a:solidFill>
              </a:rPr>
              <a:t>난 예수가 좋다오 난 예수가</a:t>
            </a:r>
          </a:p>
        </p:txBody>
      </p:sp>
    </p:spTree>
    <p:extLst>
      <p:ext uri="{BB962C8B-B14F-4D97-AF65-F5344CB8AC3E}">
        <p14:creationId xmlns:p14="http://schemas.microsoft.com/office/powerpoint/2010/main" val="3838061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1.</a:t>
            </a:r>
            <a:r>
              <a:rPr lang="ko-KR" altLang="en-US" sz="1100" smtClean="0">
                <a:solidFill>
                  <a:srgbClr val="000000"/>
                </a:solidFill>
              </a:rPr>
              <a:t>많은 사람들 참된 진리를 모른</a:t>
            </a:r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5.</a:t>
            </a:r>
            <a:r>
              <a:rPr lang="ko-KR" altLang="en-US" sz="1100" smtClean="0">
                <a:solidFill>
                  <a:srgbClr val="000000"/>
                </a:solidFill>
              </a:rPr>
              <a:t>무거운 짐 진 자 다 내게로</a:t>
            </a:r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FF0000"/>
                </a:solidFill>
              </a:rPr>
              <a:t>9.</a:t>
            </a:r>
            <a:r>
              <a:rPr lang="ko-KR" altLang="en-US" sz="1100" smtClean="0">
                <a:solidFill>
                  <a:srgbClr val="FF0000"/>
                </a:solidFill>
              </a:rPr>
              <a:t>그대가 만일 참된 행복을</a:t>
            </a:r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11.</a:t>
            </a:r>
            <a:r>
              <a:rPr lang="ko-KR" altLang="en-US" sz="1100" smtClean="0">
                <a:solidFill>
                  <a:srgbClr val="000000"/>
                </a:solidFill>
              </a:rPr>
              <a:t>난 예수가 좋다오 난 예수가</a:t>
            </a:r>
          </a:p>
        </p:txBody>
      </p:sp>
    </p:spTree>
    <p:extLst>
      <p:ext uri="{BB962C8B-B14F-4D97-AF65-F5344CB8AC3E}">
        <p14:creationId xmlns:p14="http://schemas.microsoft.com/office/powerpoint/2010/main" val="3913776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1.</a:t>
            </a:r>
            <a:r>
              <a:rPr lang="ko-KR" altLang="en-US" sz="1100" smtClean="0">
                <a:solidFill>
                  <a:srgbClr val="000000"/>
                </a:solidFill>
              </a:rPr>
              <a:t>많은 사람들 참된 진리를 모른</a:t>
            </a:r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5.</a:t>
            </a:r>
            <a:r>
              <a:rPr lang="ko-KR" altLang="en-US" sz="1100" smtClean="0">
                <a:solidFill>
                  <a:srgbClr val="000000"/>
                </a:solidFill>
              </a:rPr>
              <a:t>무거운 짐 진 자 다 내게로</a:t>
            </a:r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9.</a:t>
            </a:r>
            <a:r>
              <a:rPr lang="ko-KR" altLang="en-US" sz="1100" smtClean="0">
                <a:solidFill>
                  <a:srgbClr val="000000"/>
                </a:solidFill>
              </a:rPr>
              <a:t>그대가 만일 참된 행복을</a:t>
            </a:r>
          </a:p>
        </p:txBody>
      </p:sp>
      <p:sp>
        <p:nvSpPr>
          <p:cNvPr id="122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FF0000"/>
                </a:solidFill>
              </a:rPr>
              <a:t>11.</a:t>
            </a:r>
            <a:r>
              <a:rPr lang="ko-KR" altLang="en-US" sz="1100" smtClean="0">
                <a:solidFill>
                  <a:srgbClr val="FF0000"/>
                </a:solidFill>
              </a:rPr>
              <a:t>난 예수가 좋다오 난 예수가</a:t>
            </a:r>
          </a:p>
        </p:txBody>
      </p:sp>
    </p:spTree>
    <p:extLst>
      <p:ext uri="{BB962C8B-B14F-4D97-AF65-F5344CB8AC3E}">
        <p14:creationId xmlns:p14="http://schemas.microsoft.com/office/powerpoint/2010/main" val="2077396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1.</a:t>
            </a:r>
            <a:r>
              <a:rPr lang="ko-KR" altLang="en-US" sz="1100" smtClean="0">
                <a:solidFill>
                  <a:srgbClr val="000000"/>
                </a:solidFill>
              </a:rPr>
              <a:t>많은 사람들 참된 진리를 모른</a:t>
            </a:r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5.</a:t>
            </a:r>
            <a:r>
              <a:rPr lang="ko-KR" altLang="en-US" sz="1100" smtClean="0">
                <a:solidFill>
                  <a:srgbClr val="000000"/>
                </a:solidFill>
              </a:rPr>
              <a:t>무거운 짐 진 자 다 내게로</a:t>
            </a:r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9.</a:t>
            </a:r>
            <a:r>
              <a:rPr lang="ko-KR" altLang="en-US" sz="1100" smtClean="0">
                <a:solidFill>
                  <a:srgbClr val="000000"/>
                </a:solidFill>
              </a:rPr>
              <a:t>그대가 만일 참된 행복을</a:t>
            </a:r>
          </a:p>
        </p:txBody>
      </p:sp>
      <p:sp>
        <p:nvSpPr>
          <p:cNvPr id="133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FF0000"/>
                </a:solidFill>
              </a:rPr>
              <a:t>11.</a:t>
            </a:r>
            <a:r>
              <a:rPr lang="ko-KR" altLang="en-US" sz="1100" smtClean="0">
                <a:solidFill>
                  <a:srgbClr val="FF0000"/>
                </a:solidFill>
              </a:rPr>
              <a:t>난 예수가 좋다오 난 예수가</a:t>
            </a:r>
          </a:p>
        </p:txBody>
      </p:sp>
    </p:spTree>
    <p:extLst>
      <p:ext uri="{BB962C8B-B14F-4D97-AF65-F5344CB8AC3E}">
        <p14:creationId xmlns:p14="http://schemas.microsoft.com/office/powerpoint/2010/main" val="202275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FF0000"/>
                </a:solidFill>
              </a:rPr>
              <a:t>1.</a:t>
            </a:r>
            <a:r>
              <a:rPr lang="ko-KR" altLang="en-US" sz="1100" smtClean="0">
                <a:solidFill>
                  <a:srgbClr val="FF0000"/>
                </a:solidFill>
              </a:rPr>
              <a:t>나를 향한 주의 사랑</a:t>
            </a:r>
          </a:p>
        </p:txBody>
      </p:sp>
      <p:sp>
        <p:nvSpPr>
          <p:cNvPr id="20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5.</a:t>
            </a:r>
            <a:r>
              <a:rPr lang="ko-KR" altLang="en-US" sz="1100" smtClean="0">
                <a:solidFill>
                  <a:srgbClr val="000000"/>
                </a:solidFill>
              </a:rPr>
              <a:t>주의 사랑 노래하리라</a:t>
            </a:r>
          </a:p>
        </p:txBody>
      </p:sp>
      <p:sp>
        <p:nvSpPr>
          <p:cNvPr id="20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7.</a:t>
            </a:r>
            <a:r>
              <a:rPr lang="ko-KR" altLang="en-US" sz="1100" smtClean="0">
                <a:solidFill>
                  <a:srgbClr val="000000"/>
                </a:solidFill>
              </a:rPr>
              <a:t>내가 춤을 출 때 다</a:t>
            </a:r>
          </a:p>
        </p:txBody>
      </p:sp>
      <p:sp>
        <p:nvSpPr>
          <p:cNvPr id="205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9.</a:t>
            </a:r>
            <a:r>
              <a:rPr lang="ko-KR" altLang="en-US" sz="1100" smtClean="0">
                <a:solidFill>
                  <a:srgbClr val="000000"/>
                </a:solidFill>
              </a:rPr>
              <a:t>주의 사랑 노래하리라</a:t>
            </a:r>
          </a:p>
        </p:txBody>
      </p:sp>
    </p:spTree>
    <p:extLst>
      <p:ext uri="{BB962C8B-B14F-4D97-AF65-F5344CB8AC3E}">
        <p14:creationId xmlns:p14="http://schemas.microsoft.com/office/powerpoint/2010/main" val="414772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FF0000"/>
                </a:solidFill>
              </a:rPr>
              <a:t>1.</a:t>
            </a:r>
            <a:r>
              <a:rPr lang="ko-KR" altLang="en-US" sz="1100" smtClean="0">
                <a:solidFill>
                  <a:srgbClr val="FF0000"/>
                </a:solidFill>
              </a:rPr>
              <a:t>나를 향한 주의 사랑</a:t>
            </a: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5.</a:t>
            </a:r>
            <a:r>
              <a:rPr lang="ko-KR" altLang="en-US" sz="1100" smtClean="0">
                <a:solidFill>
                  <a:srgbClr val="000000"/>
                </a:solidFill>
              </a:rPr>
              <a:t>주의 사랑 노래하리라</a:t>
            </a:r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7.</a:t>
            </a:r>
            <a:r>
              <a:rPr lang="ko-KR" altLang="en-US" sz="1100" smtClean="0">
                <a:solidFill>
                  <a:srgbClr val="000000"/>
                </a:solidFill>
              </a:rPr>
              <a:t>내가 춤을 출 때 다</a:t>
            </a:r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9.</a:t>
            </a:r>
            <a:r>
              <a:rPr lang="ko-KR" altLang="en-US" sz="1100" smtClean="0">
                <a:solidFill>
                  <a:srgbClr val="000000"/>
                </a:solidFill>
              </a:rPr>
              <a:t>주의 사랑 노래하리라</a:t>
            </a:r>
          </a:p>
        </p:txBody>
      </p:sp>
    </p:spTree>
    <p:extLst>
      <p:ext uri="{BB962C8B-B14F-4D97-AF65-F5344CB8AC3E}">
        <p14:creationId xmlns:p14="http://schemas.microsoft.com/office/powerpoint/2010/main" val="315195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FF0000"/>
                </a:solidFill>
              </a:rPr>
              <a:t>1.</a:t>
            </a:r>
            <a:r>
              <a:rPr lang="ko-KR" altLang="en-US" sz="1100" smtClean="0">
                <a:solidFill>
                  <a:srgbClr val="FF0000"/>
                </a:solidFill>
              </a:rPr>
              <a:t>나를 향한 주의 사랑</a:t>
            </a: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5.</a:t>
            </a:r>
            <a:r>
              <a:rPr lang="ko-KR" altLang="en-US" sz="1100" smtClean="0">
                <a:solidFill>
                  <a:srgbClr val="000000"/>
                </a:solidFill>
              </a:rPr>
              <a:t>주의 사랑 노래하리라</a:t>
            </a:r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7.</a:t>
            </a:r>
            <a:r>
              <a:rPr lang="ko-KR" altLang="en-US" sz="1100" smtClean="0">
                <a:solidFill>
                  <a:srgbClr val="000000"/>
                </a:solidFill>
              </a:rPr>
              <a:t>내가 춤을 출 때 다</a:t>
            </a:r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9.</a:t>
            </a:r>
            <a:r>
              <a:rPr lang="ko-KR" altLang="en-US" sz="1100" smtClean="0">
                <a:solidFill>
                  <a:srgbClr val="000000"/>
                </a:solidFill>
              </a:rPr>
              <a:t>주의 사랑 노래하리라</a:t>
            </a:r>
          </a:p>
        </p:txBody>
      </p:sp>
    </p:spTree>
    <p:extLst>
      <p:ext uri="{BB962C8B-B14F-4D97-AF65-F5344CB8AC3E}">
        <p14:creationId xmlns:p14="http://schemas.microsoft.com/office/powerpoint/2010/main" val="326406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78FED3A5-CEFE-4B2C-B3FA-BA56B195D8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5040BCC8-00C3-4509-86C0-65636D8707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-662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56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FF0000"/>
                </a:solidFill>
              </a:rPr>
              <a:t>1.</a:t>
            </a:r>
            <a:r>
              <a:rPr lang="ko-KR" altLang="en-US" sz="1100" smtClean="0">
                <a:solidFill>
                  <a:srgbClr val="FF0000"/>
                </a:solidFill>
              </a:rPr>
              <a:t>나를 향한 주의 사랑</a:t>
            </a: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5.</a:t>
            </a:r>
            <a:r>
              <a:rPr lang="ko-KR" altLang="en-US" sz="1100" smtClean="0">
                <a:solidFill>
                  <a:srgbClr val="000000"/>
                </a:solidFill>
              </a:rPr>
              <a:t>주의 사랑 노래하리라</a:t>
            </a:r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7.</a:t>
            </a:r>
            <a:r>
              <a:rPr lang="ko-KR" altLang="en-US" sz="1100" smtClean="0">
                <a:solidFill>
                  <a:srgbClr val="000000"/>
                </a:solidFill>
              </a:rPr>
              <a:t>내가 춤을 출 때 다</a:t>
            </a:r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9.</a:t>
            </a:r>
            <a:r>
              <a:rPr lang="ko-KR" altLang="en-US" sz="1100" smtClean="0">
                <a:solidFill>
                  <a:srgbClr val="000000"/>
                </a:solidFill>
              </a:rPr>
              <a:t>주의 사랑 노래하리라</a:t>
            </a:r>
          </a:p>
        </p:txBody>
      </p:sp>
    </p:spTree>
    <p:extLst>
      <p:ext uri="{BB962C8B-B14F-4D97-AF65-F5344CB8AC3E}">
        <p14:creationId xmlns:p14="http://schemas.microsoft.com/office/powerpoint/2010/main" val="419002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1.</a:t>
            </a:r>
            <a:r>
              <a:rPr lang="ko-KR" altLang="en-US" sz="1100" smtClean="0">
                <a:solidFill>
                  <a:srgbClr val="000000"/>
                </a:solidFill>
              </a:rPr>
              <a:t>나를 향한 주의 사랑</a:t>
            </a: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FF0000"/>
                </a:solidFill>
              </a:rPr>
              <a:t>5.</a:t>
            </a:r>
            <a:r>
              <a:rPr lang="ko-KR" altLang="en-US" sz="1100" smtClean="0">
                <a:solidFill>
                  <a:srgbClr val="FF0000"/>
                </a:solidFill>
              </a:rPr>
              <a:t>주의 사랑 노래하리라</a:t>
            </a:r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7.</a:t>
            </a:r>
            <a:r>
              <a:rPr lang="ko-KR" altLang="en-US" sz="1100" smtClean="0">
                <a:solidFill>
                  <a:srgbClr val="000000"/>
                </a:solidFill>
              </a:rPr>
              <a:t>내가 춤을 출 때 다</a:t>
            </a:r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9.</a:t>
            </a:r>
            <a:r>
              <a:rPr lang="ko-KR" altLang="en-US" sz="1100" smtClean="0">
                <a:solidFill>
                  <a:srgbClr val="000000"/>
                </a:solidFill>
              </a:rPr>
              <a:t>주의 사랑 노래하리라</a:t>
            </a:r>
          </a:p>
        </p:txBody>
      </p:sp>
    </p:spTree>
    <p:extLst>
      <p:ext uri="{BB962C8B-B14F-4D97-AF65-F5344CB8AC3E}">
        <p14:creationId xmlns:p14="http://schemas.microsoft.com/office/powerpoint/2010/main" val="397464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1.</a:t>
            </a:r>
            <a:r>
              <a:rPr lang="ko-KR" altLang="en-US" sz="1100" smtClean="0">
                <a:solidFill>
                  <a:srgbClr val="000000"/>
                </a:solidFill>
              </a:rPr>
              <a:t>나를 향한 주의 사랑</a:t>
            </a:r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FF0000"/>
                </a:solidFill>
              </a:rPr>
              <a:t>5.</a:t>
            </a:r>
            <a:r>
              <a:rPr lang="ko-KR" altLang="en-US" sz="1100" smtClean="0">
                <a:solidFill>
                  <a:srgbClr val="FF0000"/>
                </a:solidFill>
              </a:rPr>
              <a:t>주의 사랑 노래하리라</a:t>
            </a: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7.</a:t>
            </a:r>
            <a:r>
              <a:rPr lang="ko-KR" altLang="en-US" sz="1100" smtClean="0">
                <a:solidFill>
                  <a:srgbClr val="000000"/>
                </a:solidFill>
              </a:rPr>
              <a:t>내가 춤을 출 때 다</a:t>
            </a:r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9.</a:t>
            </a:r>
            <a:r>
              <a:rPr lang="ko-KR" altLang="en-US" sz="1100" smtClean="0">
                <a:solidFill>
                  <a:srgbClr val="000000"/>
                </a:solidFill>
              </a:rPr>
              <a:t>주의 사랑 노래하리라</a:t>
            </a:r>
          </a:p>
        </p:txBody>
      </p:sp>
    </p:spTree>
    <p:extLst>
      <p:ext uri="{BB962C8B-B14F-4D97-AF65-F5344CB8AC3E}">
        <p14:creationId xmlns:p14="http://schemas.microsoft.com/office/powerpoint/2010/main" val="62008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1.</a:t>
            </a:r>
            <a:r>
              <a:rPr lang="ko-KR" altLang="en-US" sz="1100" smtClean="0">
                <a:solidFill>
                  <a:srgbClr val="000000"/>
                </a:solidFill>
              </a:rPr>
              <a:t>나를 향한 주의 사랑</a:t>
            </a:r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5.</a:t>
            </a:r>
            <a:r>
              <a:rPr lang="ko-KR" altLang="en-US" sz="1100" smtClean="0">
                <a:solidFill>
                  <a:srgbClr val="000000"/>
                </a:solidFill>
              </a:rPr>
              <a:t>주의 사랑 노래하리라</a:t>
            </a: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FF0000"/>
                </a:solidFill>
              </a:rPr>
              <a:t>7.</a:t>
            </a:r>
            <a:r>
              <a:rPr lang="ko-KR" altLang="en-US" sz="1100" smtClean="0">
                <a:solidFill>
                  <a:srgbClr val="FF0000"/>
                </a:solidFill>
              </a:rPr>
              <a:t>내가 춤을 출 때 다</a:t>
            </a:r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9.</a:t>
            </a:r>
            <a:r>
              <a:rPr lang="ko-KR" altLang="en-US" sz="1100" smtClean="0">
                <a:solidFill>
                  <a:srgbClr val="000000"/>
                </a:solidFill>
              </a:rPr>
              <a:t>주의 사랑 노래하리라</a:t>
            </a:r>
          </a:p>
        </p:txBody>
      </p:sp>
    </p:spTree>
    <p:extLst>
      <p:ext uri="{BB962C8B-B14F-4D97-AF65-F5344CB8AC3E}">
        <p14:creationId xmlns:p14="http://schemas.microsoft.com/office/powerpoint/2010/main" val="190080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1.</a:t>
            </a:r>
            <a:r>
              <a:rPr lang="ko-KR" altLang="en-US" sz="1100" smtClean="0">
                <a:solidFill>
                  <a:srgbClr val="000000"/>
                </a:solidFill>
              </a:rPr>
              <a:t>나를 향한 주의 사랑</a:t>
            </a:r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5.</a:t>
            </a:r>
            <a:r>
              <a:rPr lang="ko-KR" altLang="en-US" sz="1100" smtClean="0">
                <a:solidFill>
                  <a:srgbClr val="000000"/>
                </a:solidFill>
              </a:rPr>
              <a:t>주의 사랑 노래하리라</a:t>
            </a: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FF0000"/>
                </a:solidFill>
              </a:rPr>
              <a:t>7.</a:t>
            </a:r>
            <a:r>
              <a:rPr lang="ko-KR" altLang="en-US" sz="1100" smtClean="0">
                <a:solidFill>
                  <a:srgbClr val="FF0000"/>
                </a:solidFill>
              </a:rPr>
              <a:t>내가 춤을 출 때 다</a:t>
            </a:r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9.</a:t>
            </a:r>
            <a:r>
              <a:rPr lang="ko-KR" altLang="en-US" sz="1100" smtClean="0">
                <a:solidFill>
                  <a:srgbClr val="000000"/>
                </a:solidFill>
              </a:rPr>
              <a:t>주의 사랑 노래하리라</a:t>
            </a:r>
          </a:p>
        </p:txBody>
      </p:sp>
    </p:spTree>
    <p:extLst>
      <p:ext uri="{BB962C8B-B14F-4D97-AF65-F5344CB8AC3E}">
        <p14:creationId xmlns:p14="http://schemas.microsoft.com/office/powerpoint/2010/main" val="278480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1.</a:t>
            </a:r>
            <a:r>
              <a:rPr lang="ko-KR" altLang="en-US" sz="1100" smtClean="0">
                <a:solidFill>
                  <a:srgbClr val="000000"/>
                </a:solidFill>
              </a:rPr>
              <a:t>나를 향한 주의 사랑</a:t>
            </a:r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5.</a:t>
            </a:r>
            <a:r>
              <a:rPr lang="ko-KR" altLang="en-US" sz="1100" smtClean="0">
                <a:solidFill>
                  <a:srgbClr val="000000"/>
                </a:solidFill>
              </a:rPr>
              <a:t>주의 사랑 노래하리라</a:t>
            </a:r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7.</a:t>
            </a:r>
            <a:r>
              <a:rPr lang="ko-KR" altLang="en-US" sz="1100" smtClean="0">
                <a:solidFill>
                  <a:srgbClr val="000000"/>
                </a:solidFill>
              </a:rPr>
              <a:t>내가 춤을 출 때 다</a:t>
            </a:r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FF0000"/>
                </a:solidFill>
              </a:rPr>
              <a:t>9.</a:t>
            </a:r>
            <a:r>
              <a:rPr lang="ko-KR" altLang="en-US" sz="1100" smtClean="0">
                <a:solidFill>
                  <a:srgbClr val="FF0000"/>
                </a:solidFill>
              </a:rPr>
              <a:t>주의 사랑 노래하리라</a:t>
            </a:r>
          </a:p>
        </p:txBody>
      </p:sp>
    </p:spTree>
    <p:extLst>
      <p:ext uri="{BB962C8B-B14F-4D97-AF65-F5344CB8AC3E}">
        <p14:creationId xmlns:p14="http://schemas.microsoft.com/office/powerpoint/2010/main" val="3330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1.</a:t>
            </a:r>
            <a:r>
              <a:rPr lang="ko-KR" altLang="en-US" sz="1100" smtClean="0">
                <a:solidFill>
                  <a:srgbClr val="000000"/>
                </a:solidFill>
              </a:rPr>
              <a:t>나를 향한 주의 사랑</a:t>
            </a:r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5.</a:t>
            </a:r>
            <a:r>
              <a:rPr lang="ko-KR" altLang="en-US" sz="1100" smtClean="0">
                <a:solidFill>
                  <a:srgbClr val="000000"/>
                </a:solidFill>
              </a:rPr>
              <a:t>주의 사랑 노래하리라</a:t>
            </a:r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7.</a:t>
            </a:r>
            <a:r>
              <a:rPr lang="ko-KR" altLang="en-US" sz="1100" smtClean="0">
                <a:solidFill>
                  <a:srgbClr val="000000"/>
                </a:solidFill>
              </a:rPr>
              <a:t>내가 춤을 출 때 다</a:t>
            </a:r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FF0000"/>
                </a:solidFill>
              </a:rPr>
              <a:t>9.</a:t>
            </a:r>
            <a:r>
              <a:rPr lang="ko-KR" altLang="en-US" sz="1100" smtClean="0">
                <a:solidFill>
                  <a:srgbClr val="FF0000"/>
                </a:solidFill>
              </a:rPr>
              <a:t>주의 사랑 노래하리라</a:t>
            </a:r>
          </a:p>
        </p:txBody>
      </p:sp>
    </p:spTree>
    <p:extLst>
      <p:ext uri="{BB962C8B-B14F-4D97-AF65-F5344CB8AC3E}">
        <p14:creationId xmlns:p14="http://schemas.microsoft.com/office/powerpoint/2010/main" val="364446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직선 연결선[R] 10">
            <a:extLst>
              <a:ext uri="{FF2B5EF4-FFF2-40B4-BE49-F238E27FC236}">
                <a16:creationId xmlns="" xmlns:a16="http://schemas.microsoft.com/office/drawing/2014/main" id="{2E0A36BD-4D49-5244-877C-86E626561700}"/>
              </a:ext>
            </a:extLst>
          </p:cNvPr>
          <p:cNvCxnSpPr/>
          <p:nvPr/>
        </p:nvCxnSpPr>
        <p:spPr>
          <a:xfrm>
            <a:off x="5393389" y="3029497"/>
            <a:ext cx="3040913" cy="0"/>
          </a:xfrm>
          <a:prstGeom prst="line">
            <a:avLst/>
          </a:prstGeom>
          <a:ln w="31750">
            <a:solidFill>
              <a:srgbClr val="2B70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="" xmlns:a16="http://schemas.microsoft.com/office/drawing/2014/main" id="{E4642286-560A-AC4E-8DC0-F363D21D13A1}"/>
              </a:ext>
            </a:extLst>
          </p:cNvPr>
          <p:cNvSpPr/>
          <p:nvPr/>
        </p:nvSpPr>
        <p:spPr>
          <a:xfrm>
            <a:off x="4947859" y="1529248"/>
            <a:ext cx="3931922" cy="1169545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 algn="ctr">
              <a:defRPr/>
            </a:pPr>
            <a:r>
              <a:rPr kumimoji="1" lang="ko-KR" altLang="en-US" sz="7000" b="1" spc="300" dirty="0" err="1">
                <a:solidFill>
                  <a:srgbClr val="5B9BD5">
                    <a:lumMod val="75000"/>
                  </a:srgbClr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  <a:cs typeface="BatangChe" charset="-127"/>
              </a:rPr>
              <a:t>대표기도</a:t>
            </a:r>
            <a:endParaRPr kumimoji="1" lang="ko-KR" altLang="en-US" sz="7000" b="1" spc="300" dirty="0">
              <a:solidFill>
                <a:srgbClr val="5B9BD5">
                  <a:lumMod val="75000"/>
                </a:srgbClr>
              </a:solidFill>
              <a:latin typeface="NanumSquareRound Bold" panose="020B0600000101010101" pitchFamily="34" charset="-127"/>
              <a:ea typeface="NanumSquareRound Bold" panose="020B0600000101010101" pitchFamily="34" charset="-127"/>
              <a:cs typeface="BatangChe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79E925B6-243E-4D46-8C31-F653DD913301}"/>
              </a:ext>
            </a:extLst>
          </p:cNvPr>
          <p:cNvSpPr/>
          <p:nvPr/>
        </p:nvSpPr>
        <p:spPr>
          <a:xfrm>
            <a:off x="4070984" y="3360219"/>
            <a:ext cx="4808821" cy="784802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>
              <a:defRPr/>
            </a:pPr>
            <a:r>
              <a:rPr kumimoji="1" lang="ko-KR" altLang="en-US" sz="4500" b="1" spc="300" dirty="0">
                <a:solidFill>
                  <a:srgbClr val="5B9BD5">
                    <a:lumMod val="75000"/>
                  </a:srgbClr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  <a:cs typeface="BatangChe" charset="-127"/>
              </a:rPr>
              <a:t>     </a:t>
            </a:r>
            <a:r>
              <a:rPr kumimoji="1" lang="ko-KR" altLang="en-US" sz="4500" b="1" spc="300" dirty="0" err="1" smtClean="0">
                <a:solidFill>
                  <a:srgbClr val="5B9BD5">
                    <a:lumMod val="75000"/>
                  </a:srgbClr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  <a:cs typeface="BatangChe" charset="-127"/>
              </a:rPr>
              <a:t>임보름</a:t>
            </a:r>
            <a:r>
              <a:rPr kumimoji="1" lang="ko-KR" altLang="en-US" sz="4500" b="1" spc="300" dirty="0" smtClean="0">
                <a:solidFill>
                  <a:srgbClr val="5B9BD5">
                    <a:lumMod val="75000"/>
                  </a:srgbClr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  <a:cs typeface="BatangChe" charset="-127"/>
              </a:rPr>
              <a:t> </a:t>
            </a:r>
            <a:r>
              <a:rPr kumimoji="1" lang="ko-KR" altLang="en-US" sz="4500" b="1" spc="300" dirty="0">
                <a:solidFill>
                  <a:srgbClr val="5B9BD5">
                    <a:lumMod val="75000"/>
                  </a:srgbClr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  <a:cs typeface="BatangChe" charset="-127"/>
              </a:rPr>
              <a:t>학생</a:t>
            </a:r>
          </a:p>
        </p:txBody>
      </p:sp>
    </p:spTree>
    <p:extLst>
      <p:ext uri="{BB962C8B-B14F-4D97-AF65-F5344CB8AC3E}">
        <p14:creationId xmlns:p14="http://schemas.microsoft.com/office/powerpoint/2010/main" val="169750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직선 연결선[R] 10">
            <a:extLst>
              <a:ext uri="{FF2B5EF4-FFF2-40B4-BE49-F238E27FC236}">
                <a16:creationId xmlns="" xmlns:a16="http://schemas.microsoft.com/office/drawing/2014/main" id="{2E0A36BD-4D49-5244-877C-86E626561700}"/>
              </a:ext>
            </a:extLst>
          </p:cNvPr>
          <p:cNvCxnSpPr/>
          <p:nvPr/>
        </p:nvCxnSpPr>
        <p:spPr>
          <a:xfrm>
            <a:off x="5444189" y="2347325"/>
            <a:ext cx="3040913" cy="0"/>
          </a:xfrm>
          <a:prstGeom prst="line">
            <a:avLst/>
          </a:prstGeom>
          <a:ln w="31750">
            <a:solidFill>
              <a:srgbClr val="2B70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="" xmlns:a16="http://schemas.microsoft.com/office/drawing/2014/main" id="{E4642286-560A-AC4E-8DC0-F363D21D13A1}"/>
              </a:ext>
            </a:extLst>
          </p:cNvPr>
          <p:cNvSpPr/>
          <p:nvPr/>
        </p:nvSpPr>
        <p:spPr>
          <a:xfrm>
            <a:off x="4947859" y="1021248"/>
            <a:ext cx="3931922" cy="1169545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 algn="ctr">
              <a:defRPr/>
            </a:pPr>
            <a:r>
              <a:rPr kumimoji="1" lang="ko-KR" altLang="en-US" sz="7000" b="1" spc="300" dirty="0">
                <a:solidFill>
                  <a:srgbClr val="5B9BD5">
                    <a:lumMod val="75000"/>
                  </a:srgbClr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  <a:cs typeface="BatangChe" charset="-127"/>
              </a:rPr>
              <a:t>설교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79E925B6-243E-4D46-8C31-F653DD913301}"/>
              </a:ext>
            </a:extLst>
          </p:cNvPr>
          <p:cNvSpPr/>
          <p:nvPr/>
        </p:nvSpPr>
        <p:spPr>
          <a:xfrm>
            <a:off x="1679511" y="2621567"/>
            <a:ext cx="7200270" cy="1477299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 lvl="0" algn="r">
              <a:defRPr/>
            </a:pPr>
            <a:r>
              <a:rPr kumimoji="1" lang="ko-KR" altLang="en-US" sz="4500" b="1" spc="300" dirty="0" smtClean="0">
                <a:solidFill>
                  <a:srgbClr val="5B9BD5">
                    <a:lumMod val="75000"/>
                  </a:srgbClr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  <a:cs typeface="BatangChe" charset="-127"/>
              </a:rPr>
              <a:t>제목</a:t>
            </a:r>
            <a:r>
              <a:rPr kumimoji="1" lang="en-US" altLang="ko-KR" sz="4500" b="1" spc="300" dirty="0" smtClean="0">
                <a:solidFill>
                  <a:srgbClr val="5B9BD5">
                    <a:lumMod val="75000"/>
                  </a:srgbClr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  <a:cs typeface="BatangChe" charset="-127"/>
              </a:rPr>
              <a:t>:</a:t>
            </a:r>
            <a:r>
              <a:rPr kumimoji="1" lang="ko-KR" altLang="en-US" sz="4500" b="1" spc="300" dirty="0" smtClean="0">
                <a:solidFill>
                  <a:srgbClr val="5B9BD5">
                    <a:lumMod val="75000"/>
                  </a:srgbClr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  <a:cs typeface="BatangChe" charset="-127"/>
              </a:rPr>
              <a:t>마음을 지켜라</a:t>
            </a:r>
            <a:endParaRPr kumimoji="1" lang="en-US" altLang="ko-KR" sz="4500" b="1" spc="300" dirty="0" smtClean="0">
              <a:solidFill>
                <a:srgbClr val="5B9BD5">
                  <a:lumMod val="75000"/>
                </a:srgbClr>
              </a:solidFill>
              <a:latin typeface="NanumSquareRound Bold" panose="020B0600000101010101" pitchFamily="34" charset="-127"/>
              <a:ea typeface="NanumSquareRound Bold" panose="020B0600000101010101" pitchFamily="34" charset="-127"/>
              <a:cs typeface="BatangChe" charset="-127"/>
            </a:endParaRPr>
          </a:p>
          <a:p>
            <a:pPr lvl="0" algn="r">
              <a:defRPr/>
            </a:pPr>
            <a:r>
              <a:rPr kumimoji="1" lang="ko-KR" altLang="en-US" sz="4500" b="1" spc="300" dirty="0" smtClean="0">
                <a:solidFill>
                  <a:srgbClr val="5B9BD5">
                    <a:lumMod val="75000"/>
                  </a:srgbClr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  <a:cs typeface="BatangChe" charset="-127"/>
              </a:rPr>
              <a:t>본문</a:t>
            </a:r>
            <a:r>
              <a:rPr kumimoji="1" lang="en-US" altLang="ko-KR" sz="4500" b="1" spc="300" dirty="0" smtClean="0">
                <a:solidFill>
                  <a:srgbClr val="5B9BD5">
                    <a:lumMod val="75000"/>
                  </a:srgbClr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  <a:cs typeface="BatangChe" charset="-127"/>
              </a:rPr>
              <a:t>:</a:t>
            </a:r>
            <a:r>
              <a:rPr kumimoji="1" lang="ko-KR" altLang="en-US" sz="4500" b="1" spc="300" dirty="0" smtClean="0">
                <a:solidFill>
                  <a:srgbClr val="5B9BD5">
                    <a:lumMod val="75000"/>
                  </a:srgbClr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  <a:cs typeface="BatangChe" charset="-127"/>
              </a:rPr>
              <a:t>열왕기상 </a:t>
            </a:r>
            <a:r>
              <a:rPr kumimoji="1" lang="en-US" altLang="ko-KR" sz="4500" b="1" spc="300" dirty="0" smtClean="0">
                <a:solidFill>
                  <a:srgbClr val="5B9BD5">
                    <a:lumMod val="75000"/>
                  </a:srgbClr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  <a:cs typeface="BatangChe" charset="-127"/>
              </a:rPr>
              <a:t>11:1-8</a:t>
            </a:r>
            <a:endParaRPr kumimoji="1" lang="en-US" altLang="ko-KR" sz="4500" b="1" spc="300" dirty="0">
              <a:solidFill>
                <a:srgbClr val="5B9BD5">
                  <a:lumMod val="75000"/>
                </a:srgbClr>
              </a:solidFill>
              <a:latin typeface="NanumSquareRound Bold" panose="020B0600000101010101" pitchFamily="34" charset="-127"/>
              <a:ea typeface="NanumSquareRound Bold" panose="020B0600000101010101" pitchFamily="34" charset="-127"/>
              <a:cs typeface="BatangChe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0858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751B8D97-EBCE-C344-B551-046C6CD89E4F}"/>
              </a:ext>
            </a:extLst>
          </p:cNvPr>
          <p:cNvSpPr/>
          <p:nvPr/>
        </p:nvSpPr>
        <p:spPr>
          <a:xfrm>
            <a:off x="254024" y="77250"/>
            <a:ext cx="8628743" cy="5106754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1</a:t>
            </a:r>
            <a:r>
              <a:rPr kumimoji="1" lang="ko-KR" altLang="en-US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솔로몬 왕이 바로의 딸 외에 이방의 많은 여인을 사랑하였으니 곧 </a:t>
            </a:r>
            <a:r>
              <a:rPr kumimoji="1" lang="ko-KR" altLang="en-US" sz="2000" b="1" dirty="0" err="1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모압과</a:t>
            </a:r>
            <a:r>
              <a:rPr kumimoji="1" lang="ko-KR" altLang="en-US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 </a:t>
            </a:r>
            <a:r>
              <a:rPr kumimoji="1" lang="ko-KR" altLang="en-US" sz="2000" b="1" dirty="0" err="1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암몬과</a:t>
            </a:r>
            <a:r>
              <a:rPr kumimoji="1" lang="ko-KR" altLang="en-US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 </a:t>
            </a:r>
            <a:r>
              <a:rPr kumimoji="1" lang="ko-KR" altLang="en-US" sz="2000" b="1" dirty="0" err="1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에돔과</a:t>
            </a:r>
            <a:r>
              <a:rPr kumimoji="1" lang="ko-KR" altLang="en-US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 </a:t>
            </a:r>
            <a:r>
              <a:rPr kumimoji="1" lang="ko-KR" altLang="en-US" sz="2000" b="1" dirty="0" err="1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시돈과</a:t>
            </a:r>
            <a:r>
              <a:rPr kumimoji="1" lang="ko-KR" altLang="en-US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 </a:t>
            </a:r>
            <a:r>
              <a:rPr kumimoji="1" lang="ko-KR" altLang="en-US" sz="2000" b="1" dirty="0" err="1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헷</a:t>
            </a:r>
            <a:r>
              <a:rPr kumimoji="1" lang="ko-KR" altLang="en-US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 여인이라</a:t>
            </a:r>
          </a:p>
          <a:p>
            <a:pPr>
              <a:lnSpc>
                <a:spcPct val="150000"/>
              </a:lnSpc>
            </a:pPr>
            <a:r>
              <a:rPr kumimoji="1" lang="en-US" altLang="ko-KR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2</a:t>
            </a:r>
            <a:r>
              <a:rPr kumimoji="1" lang="ko-KR" altLang="en-US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여호와께서 일찍이 이 여러 백성에 대하여 이스라엘 자손에게 말씀하시기를 너희는 그들과 서로 통혼하지 말며 그들도 너희와 서로 통혼하게 하지 말라 그들이 반드시 너희의 마음을 돌려 그들의 신들을 따르게 하리라 하셨으나 솔로몬이 그들을 사랑하였더라</a:t>
            </a:r>
          </a:p>
          <a:p>
            <a:pPr>
              <a:lnSpc>
                <a:spcPct val="150000"/>
              </a:lnSpc>
            </a:pPr>
            <a:r>
              <a:rPr kumimoji="1" lang="en-US" altLang="ko-KR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3</a:t>
            </a:r>
            <a:r>
              <a:rPr kumimoji="1" lang="ko-KR" altLang="en-US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왕은 후궁이 칠백 명이요 첩이 삼백 명이라 그의 여인들이 왕의 마음을 돌아서게 하였더라</a:t>
            </a:r>
          </a:p>
          <a:p>
            <a:pPr>
              <a:lnSpc>
                <a:spcPct val="150000"/>
              </a:lnSpc>
            </a:pPr>
            <a:r>
              <a:rPr kumimoji="1" lang="en-US" altLang="ko-KR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4</a:t>
            </a:r>
            <a:r>
              <a:rPr kumimoji="1" lang="ko-KR" altLang="en-US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솔로몬의 나이가 많을 때에 그의 여인들이 그의 마음을 돌려 다른 신들을 따르게 하였으므로 왕의 마음이 그의 아버지 다윗의 마음과 같지 아니하여 그의 하나님 여호와 앞에 온전하지 못하였으니</a:t>
            </a:r>
          </a:p>
        </p:txBody>
      </p:sp>
    </p:spTree>
    <p:extLst>
      <p:ext uri="{BB962C8B-B14F-4D97-AF65-F5344CB8AC3E}">
        <p14:creationId xmlns:p14="http://schemas.microsoft.com/office/powerpoint/2010/main" val="265783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78FED3A5-CEFE-4B2C-B3FA-BA56B195D8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BCA4D00A-69BB-4000-80C0-223A945FFC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176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22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751B8D97-EBCE-C344-B551-046C6CD89E4F}"/>
              </a:ext>
            </a:extLst>
          </p:cNvPr>
          <p:cNvSpPr/>
          <p:nvPr/>
        </p:nvSpPr>
        <p:spPr>
          <a:xfrm>
            <a:off x="254024" y="77245"/>
            <a:ext cx="8628743" cy="3721760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5</a:t>
            </a:r>
            <a:r>
              <a:rPr kumimoji="1" lang="ko-KR" altLang="en-US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이는 시돈 사람의 여신 </a:t>
            </a:r>
            <a:r>
              <a:rPr kumimoji="1" lang="ko-KR" altLang="en-US" sz="2000" b="1" dirty="0" err="1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아스다롯을</a:t>
            </a:r>
            <a:r>
              <a:rPr kumimoji="1" lang="ko-KR" altLang="en-US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 따르고 </a:t>
            </a:r>
            <a:r>
              <a:rPr kumimoji="1" lang="ko-KR" altLang="en-US" sz="2000" b="1" dirty="0" err="1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암몬</a:t>
            </a:r>
            <a:r>
              <a:rPr kumimoji="1" lang="ko-KR" altLang="en-US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 사람의 가증한 </a:t>
            </a:r>
            <a:r>
              <a:rPr kumimoji="1" lang="ko-KR" altLang="en-US" sz="2000" b="1" dirty="0" err="1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밀곰을</a:t>
            </a:r>
            <a:r>
              <a:rPr kumimoji="1" lang="ko-KR" altLang="en-US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 따름이라</a:t>
            </a:r>
          </a:p>
          <a:p>
            <a:pPr>
              <a:lnSpc>
                <a:spcPct val="150000"/>
              </a:lnSpc>
            </a:pPr>
            <a:r>
              <a:rPr kumimoji="1" lang="en-US" altLang="ko-KR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6</a:t>
            </a:r>
            <a:r>
              <a:rPr kumimoji="1" lang="ko-KR" altLang="en-US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솔로몬이 여호와의 눈앞에서 악을 행하여 그의 아버지 다윗이 여호와를 온전히 따름 같이 따르지 아니하고</a:t>
            </a:r>
          </a:p>
          <a:p>
            <a:pPr>
              <a:lnSpc>
                <a:spcPct val="150000"/>
              </a:lnSpc>
            </a:pPr>
            <a:r>
              <a:rPr kumimoji="1" lang="en-US" altLang="ko-KR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7</a:t>
            </a:r>
            <a:r>
              <a:rPr kumimoji="1" lang="ko-KR" altLang="en-US" sz="2000" b="1" dirty="0" err="1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모압의</a:t>
            </a:r>
            <a:r>
              <a:rPr kumimoji="1" lang="ko-KR" altLang="en-US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 가증한 </a:t>
            </a:r>
            <a:r>
              <a:rPr kumimoji="1" lang="ko-KR" altLang="en-US" sz="2000" b="1" dirty="0" err="1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그모스를</a:t>
            </a:r>
            <a:r>
              <a:rPr kumimoji="1" lang="ko-KR" altLang="en-US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 위하여 예루살렘 앞 산에 </a:t>
            </a:r>
            <a:r>
              <a:rPr kumimoji="1" lang="ko-KR" altLang="en-US" sz="2000" b="1" dirty="0" err="1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산당을</a:t>
            </a:r>
            <a:r>
              <a:rPr kumimoji="1" lang="ko-KR" altLang="en-US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 지었고 또 </a:t>
            </a:r>
            <a:r>
              <a:rPr kumimoji="1" lang="ko-KR" altLang="en-US" sz="2000" b="1" dirty="0" err="1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암몬</a:t>
            </a:r>
            <a:r>
              <a:rPr kumimoji="1" lang="ko-KR" altLang="en-US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 자손의 가증한 </a:t>
            </a:r>
            <a:r>
              <a:rPr kumimoji="1" lang="ko-KR" altLang="en-US" sz="2000" b="1" dirty="0" err="1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몰록을</a:t>
            </a:r>
            <a:r>
              <a:rPr kumimoji="1" lang="ko-KR" altLang="en-US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 위하여 그와 같이 하였으며</a:t>
            </a:r>
          </a:p>
          <a:p>
            <a:pPr>
              <a:lnSpc>
                <a:spcPct val="150000"/>
              </a:lnSpc>
            </a:pPr>
            <a:r>
              <a:rPr kumimoji="1" lang="en-US" altLang="ko-KR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8</a:t>
            </a:r>
            <a:r>
              <a:rPr kumimoji="1" lang="ko-KR" altLang="en-US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그가 또 그의 이방 여인들을 위하여 다 그와 같이 한지라 그들이 자기의 신들에게 분향하며 제사하였더라</a:t>
            </a:r>
          </a:p>
        </p:txBody>
      </p:sp>
    </p:spTree>
    <p:extLst>
      <p:ext uri="{BB962C8B-B14F-4D97-AF65-F5344CB8AC3E}">
        <p14:creationId xmlns:p14="http://schemas.microsoft.com/office/powerpoint/2010/main" val="75571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971" y="307521"/>
            <a:ext cx="4489450" cy="448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62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751B8D97-EBCE-C344-B551-046C6CD89E4F}"/>
              </a:ext>
            </a:extLst>
          </p:cNvPr>
          <p:cNvSpPr/>
          <p:nvPr/>
        </p:nvSpPr>
        <p:spPr>
          <a:xfrm>
            <a:off x="254024" y="77250"/>
            <a:ext cx="8628743" cy="1413436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ko-KR" altLang="en-US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열왕기상 </a:t>
            </a:r>
            <a:r>
              <a:rPr kumimoji="1" lang="en-US" altLang="ko-KR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11</a:t>
            </a:r>
            <a:r>
              <a:rPr kumimoji="1" lang="ko-KR" altLang="en-US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장 </a:t>
            </a:r>
            <a:r>
              <a:rPr kumimoji="1" lang="en-US" altLang="ko-KR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1</a:t>
            </a:r>
            <a:r>
              <a:rPr kumimoji="1" lang="ko-KR" altLang="en-US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절</a:t>
            </a:r>
          </a:p>
          <a:p>
            <a:pPr>
              <a:lnSpc>
                <a:spcPct val="150000"/>
              </a:lnSpc>
            </a:pPr>
            <a:r>
              <a:rPr kumimoji="1" lang="en-US" altLang="ko-KR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1</a:t>
            </a:r>
            <a:r>
              <a:rPr kumimoji="1" lang="ko-KR" altLang="en-US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솔로몬 왕이 바로의 딸 외에 이방의 많은 여인을 사랑하였으니 곧 </a:t>
            </a:r>
            <a:r>
              <a:rPr kumimoji="1" lang="ko-KR" altLang="en-US" sz="2000" b="1" dirty="0" err="1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모압과</a:t>
            </a:r>
            <a:r>
              <a:rPr kumimoji="1" lang="ko-KR" altLang="en-US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 </a:t>
            </a:r>
            <a:r>
              <a:rPr kumimoji="1" lang="ko-KR" altLang="en-US" sz="2000" b="1" dirty="0" err="1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암몬과</a:t>
            </a:r>
            <a:r>
              <a:rPr kumimoji="1" lang="ko-KR" altLang="en-US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 </a:t>
            </a:r>
            <a:r>
              <a:rPr kumimoji="1" lang="ko-KR" altLang="en-US" sz="2000" b="1" dirty="0" err="1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에돔과</a:t>
            </a:r>
            <a:r>
              <a:rPr kumimoji="1" lang="ko-KR" altLang="en-US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 </a:t>
            </a:r>
            <a:r>
              <a:rPr kumimoji="1" lang="ko-KR" altLang="en-US" sz="2000" b="1" dirty="0" err="1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시돈과</a:t>
            </a:r>
            <a:r>
              <a:rPr kumimoji="1" lang="ko-KR" altLang="en-US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 </a:t>
            </a:r>
            <a:r>
              <a:rPr kumimoji="1" lang="ko-KR" altLang="en-US" sz="2000" b="1" dirty="0" err="1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헷</a:t>
            </a:r>
            <a:r>
              <a:rPr kumimoji="1" lang="ko-KR" altLang="en-US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 여인이라</a:t>
            </a:r>
          </a:p>
        </p:txBody>
      </p:sp>
    </p:spTree>
    <p:extLst>
      <p:ext uri="{BB962C8B-B14F-4D97-AF65-F5344CB8AC3E}">
        <p14:creationId xmlns:p14="http://schemas.microsoft.com/office/powerpoint/2010/main" val="36998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751B8D97-EBCE-C344-B551-046C6CD89E4F}"/>
              </a:ext>
            </a:extLst>
          </p:cNvPr>
          <p:cNvSpPr/>
          <p:nvPr/>
        </p:nvSpPr>
        <p:spPr>
          <a:xfrm>
            <a:off x="254024" y="77246"/>
            <a:ext cx="8628743" cy="1875100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ko-KR" altLang="en-US" sz="2000" b="1" dirty="0" err="1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왕상</a:t>
            </a:r>
            <a:r>
              <a:rPr kumimoji="1" lang="en-US" altLang="ko-KR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3:1</a:t>
            </a:r>
          </a:p>
          <a:p>
            <a:pPr>
              <a:lnSpc>
                <a:spcPct val="150000"/>
              </a:lnSpc>
            </a:pPr>
            <a:r>
              <a:rPr kumimoji="1" lang="en-US" altLang="ko-KR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1</a:t>
            </a:r>
            <a:r>
              <a:rPr kumimoji="1" lang="ko-KR" altLang="en-US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솔로몬이 </a:t>
            </a:r>
            <a:r>
              <a:rPr kumimoji="1" lang="ko-KR" altLang="en-US" sz="2000" b="1" dirty="0" err="1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애굽의</a:t>
            </a:r>
            <a:r>
              <a:rPr kumimoji="1" lang="ko-KR" altLang="en-US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 왕 </a:t>
            </a:r>
            <a:r>
              <a:rPr kumimoji="1" lang="ko-KR" altLang="en-US" sz="2000" b="1" dirty="0" err="1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바로와</a:t>
            </a:r>
            <a:r>
              <a:rPr kumimoji="1" lang="ko-KR" altLang="en-US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 더불어 혼인 관계를 맺어 그의 딸을 맞이하고 다윗 성에 데려다가 두고 자기의 왕궁과 여호와의 성전과 예루살렘 주위의 성의 공사가 끝나기를 </a:t>
            </a:r>
            <a:r>
              <a:rPr kumimoji="1" lang="ko-KR" altLang="en-US" sz="2000" b="1" dirty="0" err="1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기다리니라</a:t>
            </a:r>
            <a:endParaRPr kumimoji="1" lang="ko-KR" altLang="en-US" sz="2000" b="1" dirty="0">
              <a:solidFill>
                <a:srgbClr val="2B70AF"/>
              </a:solidFill>
              <a:latin typeface="NanumSquareRound Bold" panose="020B0600000101010101" pitchFamily="34" charset="-127"/>
              <a:ea typeface="NanumSquareRound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614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751B8D97-EBCE-C344-B551-046C6CD89E4F}"/>
              </a:ext>
            </a:extLst>
          </p:cNvPr>
          <p:cNvSpPr/>
          <p:nvPr/>
        </p:nvSpPr>
        <p:spPr>
          <a:xfrm>
            <a:off x="254024" y="77245"/>
            <a:ext cx="8628743" cy="2336765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ko-KR" altLang="en-US" sz="2000" b="1" dirty="0" err="1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왕상</a:t>
            </a:r>
            <a:r>
              <a:rPr kumimoji="1" lang="en-US" altLang="ko-KR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11:2</a:t>
            </a:r>
            <a:r>
              <a:rPr kumimoji="1" lang="ko-KR" altLang="en-US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절</a:t>
            </a:r>
          </a:p>
          <a:p>
            <a:pPr>
              <a:lnSpc>
                <a:spcPct val="150000"/>
              </a:lnSpc>
            </a:pPr>
            <a:r>
              <a:rPr kumimoji="1" lang="en-US" altLang="ko-KR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2</a:t>
            </a:r>
            <a:r>
              <a:rPr kumimoji="1" lang="ko-KR" altLang="en-US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여호와께서 일찍이 이 여러 백성에 대하여 이스라엘 자손에게 말씀하시기를 너희는 그들과 서로 통혼하지 말며 그들도 너희와 서로 통혼하게 하지 말라 그들이 반드시 너희의 마음을 돌려 그들의 신들을 따르게 하리라 하셨으나 솔로몬이 그들을 사랑하였더라</a:t>
            </a:r>
          </a:p>
        </p:txBody>
      </p:sp>
    </p:spTree>
    <p:extLst>
      <p:ext uri="{BB962C8B-B14F-4D97-AF65-F5344CB8AC3E}">
        <p14:creationId xmlns:p14="http://schemas.microsoft.com/office/powerpoint/2010/main" val="69806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751B8D97-EBCE-C344-B551-046C6CD89E4F}"/>
              </a:ext>
            </a:extLst>
          </p:cNvPr>
          <p:cNvSpPr/>
          <p:nvPr/>
        </p:nvSpPr>
        <p:spPr>
          <a:xfrm>
            <a:off x="254024" y="77250"/>
            <a:ext cx="8628743" cy="1875100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ko-KR" altLang="en-US" sz="2000" b="1" dirty="0" err="1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왕상</a:t>
            </a:r>
            <a:r>
              <a:rPr kumimoji="1" lang="en-US" altLang="ko-KR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11:4</a:t>
            </a:r>
          </a:p>
          <a:p>
            <a:pPr>
              <a:lnSpc>
                <a:spcPct val="150000"/>
              </a:lnSpc>
            </a:pPr>
            <a:r>
              <a:rPr kumimoji="1" lang="en-US" altLang="ko-KR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4</a:t>
            </a:r>
            <a:r>
              <a:rPr kumimoji="1" lang="ko-KR" altLang="en-US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솔로몬의 나이가 많을 때에 그의 여인들이 그의 마음을 돌려 다른 신들을 따르게 하였으므로 왕의 마음이 그의 아버지 다윗의 마음과 같지 아니하여 그의 하나님 여호와 앞에 온전하지 못하였으니</a:t>
            </a:r>
          </a:p>
        </p:txBody>
      </p:sp>
    </p:spTree>
    <p:extLst>
      <p:ext uri="{BB962C8B-B14F-4D97-AF65-F5344CB8AC3E}">
        <p14:creationId xmlns:p14="http://schemas.microsoft.com/office/powerpoint/2010/main" val="222991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751B8D97-EBCE-C344-B551-046C6CD89E4F}"/>
              </a:ext>
            </a:extLst>
          </p:cNvPr>
          <p:cNvSpPr/>
          <p:nvPr/>
        </p:nvSpPr>
        <p:spPr>
          <a:xfrm>
            <a:off x="254024" y="77246"/>
            <a:ext cx="8628743" cy="1413436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ko-KR" altLang="en-US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잠언 </a:t>
            </a:r>
            <a:r>
              <a:rPr kumimoji="1" lang="en-US" altLang="ko-KR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4</a:t>
            </a:r>
            <a:r>
              <a:rPr kumimoji="1" lang="ko-KR" altLang="en-US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장 </a:t>
            </a:r>
            <a:r>
              <a:rPr kumimoji="1" lang="en-US" altLang="ko-KR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23</a:t>
            </a:r>
            <a:r>
              <a:rPr kumimoji="1" lang="ko-KR" altLang="en-US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절</a:t>
            </a:r>
          </a:p>
          <a:p>
            <a:pPr>
              <a:lnSpc>
                <a:spcPct val="150000"/>
              </a:lnSpc>
            </a:pPr>
            <a:r>
              <a:rPr kumimoji="1" lang="en-US" altLang="ko-KR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23</a:t>
            </a:r>
            <a:r>
              <a:rPr kumimoji="1" lang="ko-KR" altLang="en-US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모든 지킬 만한 것 중에 더욱 네 마음을 지키라 생명의 근원이 이에서 남이니라</a:t>
            </a:r>
          </a:p>
        </p:txBody>
      </p:sp>
    </p:spTree>
    <p:extLst>
      <p:ext uri="{BB962C8B-B14F-4D97-AF65-F5344CB8AC3E}">
        <p14:creationId xmlns:p14="http://schemas.microsoft.com/office/powerpoint/2010/main" val="55139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751B8D97-EBCE-C344-B551-046C6CD89E4F}"/>
              </a:ext>
            </a:extLst>
          </p:cNvPr>
          <p:cNvSpPr/>
          <p:nvPr/>
        </p:nvSpPr>
        <p:spPr>
          <a:xfrm>
            <a:off x="254024" y="77245"/>
            <a:ext cx="8628743" cy="1413436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ko-KR" altLang="en-US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잠언 </a:t>
            </a:r>
            <a:r>
              <a:rPr kumimoji="1" lang="en-US" altLang="ko-KR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4</a:t>
            </a:r>
            <a:r>
              <a:rPr kumimoji="1" lang="ko-KR" altLang="en-US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장 </a:t>
            </a:r>
            <a:r>
              <a:rPr kumimoji="1" lang="en-US" altLang="ko-KR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23</a:t>
            </a:r>
            <a:r>
              <a:rPr kumimoji="1" lang="ko-KR" altLang="en-US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절 </a:t>
            </a:r>
          </a:p>
          <a:p>
            <a:pPr>
              <a:lnSpc>
                <a:spcPct val="150000"/>
              </a:lnSpc>
            </a:pPr>
            <a:r>
              <a:rPr kumimoji="1" lang="ko-KR" altLang="en-US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“모든 지킬 만한 것 중에 더욱 네 마음을 지키라”라고 말씀합니다</a:t>
            </a:r>
            <a:r>
              <a:rPr kumimoji="1" lang="en-US" altLang="ko-KR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. </a:t>
            </a:r>
            <a:r>
              <a:rPr kumimoji="1" lang="ko-KR" altLang="en-US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아이러니한 것은 이 말을 한 사람이 바로 솔로몬이라는 것입니다</a:t>
            </a:r>
            <a:r>
              <a:rPr kumimoji="1" lang="en-US" altLang="ko-KR" sz="2000" b="1" dirty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. </a:t>
            </a:r>
            <a:endParaRPr kumimoji="1" lang="ko-KR" altLang="en-US" sz="2000" b="1" dirty="0">
              <a:solidFill>
                <a:srgbClr val="2B70AF"/>
              </a:solidFill>
              <a:latin typeface="NanumSquareRound Bold" panose="020B0600000101010101" pitchFamily="34" charset="-127"/>
              <a:ea typeface="NanumSquareRound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523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751B8D97-EBCE-C344-B551-046C6CD89E4F}"/>
              </a:ext>
            </a:extLst>
          </p:cNvPr>
          <p:cNvSpPr/>
          <p:nvPr/>
        </p:nvSpPr>
        <p:spPr>
          <a:xfrm>
            <a:off x="254024" y="77245"/>
            <a:ext cx="8628743" cy="491709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000" b="1" dirty="0" smtClean="0">
                <a:solidFill>
                  <a:srgbClr val="2B70AF"/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</a:rPr>
              <a:t> </a:t>
            </a:r>
            <a:endParaRPr kumimoji="1" lang="ko-KR" altLang="en-US" sz="2000" b="1" dirty="0">
              <a:solidFill>
                <a:srgbClr val="2B70AF"/>
              </a:solidFill>
              <a:latin typeface="NanumSquareRound Bold" panose="020B0600000101010101" pitchFamily="34" charset="-127"/>
              <a:ea typeface="NanumSquareRound Bold" panose="020B0600000101010101" pitchFamily="34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70" y="220899"/>
            <a:ext cx="3901541" cy="464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89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직선 연결선[R] 10">
            <a:extLst>
              <a:ext uri="{FF2B5EF4-FFF2-40B4-BE49-F238E27FC236}">
                <a16:creationId xmlns="" xmlns:a16="http://schemas.microsoft.com/office/drawing/2014/main" id="{2E0A36BD-4D49-5244-877C-86E626561700}"/>
              </a:ext>
            </a:extLst>
          </p:cNvPr>
          <p:cNvCxnSpPr/>
          <p:nvPr/>
        </p:nvCxnSpPr>
        <p:spPr>
          <a:xfrm>
            <a:off x="5393389" y="3029497"/>
            <a:ext cx="3040913" cy="0"/>
          </a:xfrm>
          <a:prstGeom prst="line">
            <a:avLst/>
          </a:prstGeom>
          <a:ln w="31750">
            <a:solidFill>
              <a:srgbClr val="2B70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="" xmlns:a16="http://schemas.microsoft.com/office/drawing/2014/main" id="{E4642286-560A-AC4E-8DC0-F363D21D13A1}"/>
              </a:ext>
            </a:extLst>
          </p:cNvPr>
          <p:cNvSpPr/>
          <p:nvPr/>
        </p:nvSpPr>
        <p:spPr>
          <a:xfrm>
            <a:off x="4947859" y="1529248"/>
            <a:ext cx="3931922" cy="1169545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 algn="ctr">
              <a:defRPr/>
            </a:pPr>
            <a:r>
              <a:rPr kumimoji="1" lang="ko-KR" altLang="en-US" sz="7000" b="1" spc="300" dirty="0">
                <a:solidFill>
                  <a:srgbClr val="5B9BD5">
                    <a:lumMod val="75000"/>
                  </a:srgbClr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  <a:cs typeface="BatangChe" charset="-127"/>
              </a:rPr>
              <a:t>안수기도</a:t>
            </a:r>
          </a:p>
        </p:txBody>
      </p:sp>
    </p:spTree>
    <p:extLst>
      <p:ext uri="{BB962C8B-B14F-4D97-AF65-F5344CB8AC3E}">
        <p14:creationId xmlns:p14="http://schemas.microsoft.com/office/powerpoint/2010/main" val="413176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직선 연결선[R] 10">
            <a:extLst>
              <a:ext uri="{FF2B5EF4-FFF2-40B4-BE49-F238E27FC236}">
                <a16:creationId xmlns="" xmlns:a16="http://schemas.microsoft.com/office/drawing/2014/main" id="{2E0A36BD-4D49-5244-877C-86E626561700}"/>
              </a:ext>
            </a:extLst>
          </p:cNvPr>
          <p:cNvCxnSpPr/>
          <p:nvPr/>
        </p:nvCxnSpPr>
        <p:spPr>
          <a:xfrm>
            <a:off x="5393389" y="3029497"/>
            <a:ext cx="3040913" cy="0"/>
          </a:xfrm>
          <a:prstGeom prst="line">
            <a:avLst/>
          </a:prstGeom>
          <a:ln w="31750">
            <a:solidFill>
              <a:srgbClr val="2B70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="" xmlns:a16="http://schemas.microsoft.com/office/drawing/2014/main" id="{E4642286-560A-AC4E-8DC0-F363D21D13A1}"/>
              </a:ext>
            </a:extLst>
          </p:cNvPr>
          <p:cNvSpPr/>
          <p:nvPr/>
        </p:nvSpPr>
        <p:spPr>
          <a:xfrm>
            <a:off x="4947859" y="1529248"/>
            <a:ext cx="3931922" cy="1169545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 algn="ctr">
              <a:defRPr/>
            </a:pPr>
            <a:r>
              <a:rPr kumimoji="1" lang="ko-KR" altLang="en-US" sz="7000" b="1" spc="300" dirty="0">
                <a:solidFill>
                  <a:srgbClr val="5B9BD5">
                    <a:lumMod val="75000"/>
                  </a:srgbClr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  <a:cs typeface="BatangChe" charset="-127"/>
              </a:rPr>
              <a:t>찬양</a:t>
            </a:r>
          </a:p>
        </p:txBody>
      </p:sp>
    </p:spTree>
    <p:extLst>
      <p:ext uri="{BB962C8B-B14F-4D97-AF65-F5344CB8AC3E}">
        <p14:creationId xmlns:p14="http://schemas.microsoft.com/office/powerpoint/2010/main" val="237137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직선 연결선[R] 10">
            <a:extLst>
              <a:ext uri="{FF2B5EF4-FFF2-40B4-BE49-F238E27FC236}">
                <a16:creationId xmlns="" xmlns:a16="http://schemas.microsoft.com/office/drawing/2014/main" id="{2E0A36BD-4D49-5244-877C-86E626561700}"/>
              </a:ext>
            </a:extLst>
          </p:cNvPr>
          <p:cNvCxnSpPr/>
          <p:nvPr/>
        </p:nvCxnSpPr>
        <p:spPr>
          <a:xfrm>
            <a:off x="5393389" y="3029497"/>
            <a:ext cx="3040913" cy="0"/>
          </a:xfrm>
          <a:prstGeom prst="line">
            <a:avLst/>
          </a:prstGeom>
          <a:ln w="31750">
            <a:solidFill>
              <a:srgbClr val="2B70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="" xmlns:a16="http://schemas.microsoft.com/office/drawing/2014/main" id="{E4642286-560A-AC4E-8DC0-F363D21D13A1}"/>
              </a:ext>
            </a:extLst>
          </p:cNvPr>
          <p:cNvSpPr/>
          <p:nvPr/>
        </p:nvSpPr>
        <p:spPr>
          <a:xfrm>
            <a:off x="4947859" y="1529248"/>
            <a:ext cx="3931922" cy="1169545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 algn="ctr">
              <a:defRPr/>
            </a:pPr>
            <a:r>
              <a:rPr kumimoji="1" lang="ko-KR" altLang="en-US" sz="7000" b="1" spc="300" dirty="0">
                <a:solidFill>
                  <a:srgbClr val="5B9BD5">
                    <a:lumMod val="75000"/>
                  </a:srgbClr>
                </a:solidFill>
                <a:latin typeface="NanumSquareRound Bold" panose="020B0600000101010101" pitchFamily="34" charset="-127"/>
                <a:ea typeface="NanumSquareRound Bold" panose="020B0600000101010101" pitchFamily="34" charset="-127"/>
                <a:cs typeface="BatangChe" charset="-127"/>
              </a:rPr>
              <a:t>광고</a:t>
            </a:r>
          </a:p>
        </p:txBody>
      </p:sp>
    </p:spTree>
    <p:extLst>
      <p:ext uri="{BB962C8B-B14F-4D97-AF65-F5344CB8AC3E}">
        <p14:creationId xmlns:p14="http://schemas.microsoft.com/office/powerpoint/2010/main" val="413176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18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174" r="387"/>
          <a:stretch/>
        </p:blipFill>
        <p:spPr bwMode="auto">
          <a:xfrm>
            <a:off x="2393250" y="0"/>
            <a:ext cx="67507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37005" y="1229879"/>
            <a:ext cx="6621044" cy="3121365"/>
          </a:xfrm>
          <a:prstGeom prst="rect">
            <a:avLst/>
          </a:prstGeom>
          <a:noFill/>
        </p:spPr>
        <p:txBody>
          <a:bodyPr wrap="square" lIns="68562" tIns="34289" rIns="68562" bIns="34289" rtlCol="0">
            <a:spAutoFit/>
          </a:bodyPr>
          <a:lstStyle/>
          <a:p>
            <a:pPr defTabSz="685596">
              <a:spcBef>
                <a:spcPts val="450"/>
              </a:spcBef>
              <a:spcAft>
                <a:spcPts val="450"/>
              </a:spcAft>
              <a:defRPr/>
            </a:pPr>
            <a:r>
              <a:rPr lang="ko-KR" altLang="en-US" sz="33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하늘에 계신 우리 아버지여</a:t>
            </a:r>
            <a:r>
              <a:rPr lang="en-US" altLang="ko-KR" sz="33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,</a:t>
            </a:r>
          </a:p>
          <a:p>
            <a:pPr defTabSz="685596">
              <a:spcBef>
                <a:spcPts val="450"/>
              </a:spcBef>
              <a:spcAft>
                <a:spcPts val="450"/>
              </a:spcAft>
              <a:defRPr/>
            </a:pPr>
            <a:r>
              <a:rPr lang="ko-KR" altLang="en-US" sz="33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이름이 거룩히 여김을 받으시오며</a:t>
            </a:r>
            <a:r>
              <a:rPr lang="en-US" altLang="ko-KR" sz="33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,</a:t>
            </a:r>
          </a:p>
          <a:p>
            <a:pPr defTabSz="685596">
              <a:spcBef>
                <a:spcPts val="450"/>
              </a:spcBef>
              <a:spcAft>
                <a:spcPts val="450"/>
              </a:spcAft>
              <a:defRPr/>
            </a:pPr>
            <a:r>
              <a:rPr lang="ko-KR" altLang="en-US" sz="33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나라에 임하옵시며</a:t>
            </a:r>
            <a:r>
              <a:rPr lang="en-US" altLang="ko-KR" sz="33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,</a:t>
            </a:r>
          </a:p>
          <a:p>
            <a:pPr defTabSz="685596">
              <a:spcBef>
                <a:spcPts val="450"/>
              </a:spcBef>
              <a:spcAft>
                <a:spcPts val="450"/>
              </a:spcAft>
              <a:defRPr/>
            </a:pPr>
            <a:r>
              <a:rPr lang="ko-KR" altLang="en-US" sz="33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뜻이 하늘에서 이룬 것 같이 </a:t>
            </a:r>
          </a:p>
          <a:p>
            <a:pPr defTabSz="685596">
              <a:spcBef>
                <a:spcPts val="450"/>
              </a:spcBef>
              <a:spcAft>
                <a:spcPts val="450"/>
              </a:spcAft>
              <a:defRPr/>
            </a:pPr>
            <a:r>
              <a:rPr lang="ko-KR" altLang="en-US" sz="33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땅에서도 이루어지이다</a:t>
            </a:r>
            <a:r>
              <a:rPr lang="en-US" altLang="ko-KR" sz="33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5857" y="120581"/>
            <a:ext cx="2658418" cy="838689"/>
          </a:xfrm>
          <a:prstGeom prst="rect">
            <a:avLst/>
          </a:prstGeom>
          <a:noFill/>
        </p:spPr>
        <p:txBody>
          <a:bodyPr wrap="none" lIns="68562" tIns="34289" rIns="68562" bIns="34289" rtlCol="0">
            <a:spAutoFit/>
          </a:bodyPr>
          <a:lstStyle/>
          <a:p>
            <a:pPr defTabSz="685596">
              <a:defRPr/>
            </a:pPr>
            <a:r>
              <a:rPr lang="ko-KR" altLang="en-US" sz="5000" b="1" u="sng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FFFF">
                    <a:lumMod val="9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산돌성경 M" pitchFamily="18" charset="-127"/>
                <a:ea typeface="산돌성경 M" pitchFamily="18" charset="-127"/>
              </a:rPr>
              <a:t>주기도문</a:t>
            </a:r>
          </a:p>
        </p:txBody>
      </p:sp>
    </p:spTree>
    <p:extLst>
      <p:ext uri="{BB962C8B-B14F-4D97-AF65-F5344CB8AC3E}">
        <p14:creationId xmlns:p14="http://schemas.microsoft.com/office/powerpoint/2010/main" val="32951771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18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1D18BEAE-7573-4CA6-9686-6E9337C8C0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174" r="387"/>
          <a:stretch/>
        </p:blipFill>
        <p:spPr bwMode="auto">
          <a:xfrm>
            <a:off x="2393250" y="0"/>
            <a:ext cx="67507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41681" y="627545"/>
            <a:ext cx="4565992" cy="3757437"/>
          </a:xfrm>
          <a:prstGeom prst="rect">
            <a:avLst/>
          </a:prstGeom>
          <a:noFill/>
        </p:spPr>
        <p:txBody>
          <a:bodyPr wrap="none" lIns="68562" tIns="34289" rIns="68562" bIns="34289" rtlCol="0">
            <a:spAutoFit/>
          </a:bodyPr>
          <a:lstStyle/>
          <a:p>
            <a:pPr defTabSz="685596">
              <a:spcBef>
                <a:spcPts val="450"/>
              </a:spcBef>
              <a:spcAft>
                <a:spcPts val="450"/>
              </a:spcAft>
              <a:defRPr/>
            </a:pPr>
            <a:r>
              <a:rPr lang="ko-KR" altLang="en-US" sz="33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오늘날 우리에게 일용할</a:t>
            </a:r>
            <a:endParaRPr lang="en-US" altLang="ko-KR" sz="33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defTabSz="685596">
              <a:spcBef>
                <a:spcPts val="450"/>
              </a:spcBef>
              <a:spcAft>
                <a:spcPts val="450"/>
              </a:spcAft>
              <a:defRPr/>
            </a:pPr>
            <a:r>
              <a:rPr lang="ko-KR" altLang="en-US" sz="33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양식을 주옵시고</a:t>
            </a:r>
            <a:r>
              <a:rPr lang="en-US" altLang="ko-KR" sz="33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,</a:t>
            </a:r>
          </a:p>
          <a:p>
            <a:pPr defTabSz="685596">
              <a:spcBef>
                <a:spcPts val="450"/>
              </a:spcBef>
              <a:spcAft>
                <a:spcPts val="450"/>
              </a:spcAft>
              <a:defRPr/>
            </a:pPr>
            <a:r>
              <a:rPr lang="ko-KR" altLang="en-US" sz="33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우리가 우리에게</a:t>
            </a:r>
          </a:p>
          <a:p>
            <a:pPr defTabSz="685596">
              <a:spcBef>
                <a:spcPts val="450"/>
              </a:spcBef>
              <a:spcAft>
                <a:spcPts val="450"/>
              </a:spcAft>
              <a:defRPr/>
            </a:pPr>
            <a:r>
              <a:rPr lang="ko-KR" altLang="en-US" sz="33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죄 지은 자를 사하여 </a:t>
            </a:r>
          </a:p>
          <a:p>
            <a:pPr defTabSz="685596">
              <a:spcBef>
                <a:spcPts val="450"/>
              </a:spcBef>
              <a:spcAft>
                <a:spcPts val="450"/>
              </a:spcAft>
              <a:defRPr/>
            </a:pPr>
            <a:r>
              <a:rPr lang="ko-KR" altLang="en-US" sz="33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준 것 같이 우리 죄를 </a:t>
            </a:r>
          </a:p>
          <a:p>
            <a:pPr defTabSz="685596">
              <a:spcBef>
                <a:spcPts val="450"/>
              </a:spcBef>
              <a:spcAft>
                <a:spcPts val="450"/>
              </a:spcAft>
              <a:defRPr/>
            </a:pPr>
            <a:r>
              <a:rPr lang="ko-KR" altLang="en-US" sz="33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사하여 주옵시고</a:t>
            </a:r>
            <a:r>
              <a:rPr lang="en-US" altLang="ko-KR" sz="33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0916804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18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3E5002D0-662D-417C-9956-A81203613F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174" r="387"/>
          <a:stretch/>
        </p:blipFill>
        <p:spPr bwMode="auto">
          <a:xfrm>
            <a:off x="2393250" y="0"/>
            <a:ext cx="67507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41682" y="627537"/>
            <a:ext cx="6084036" cy="4201148"/>
          </a:xfrm>
          <a:prstGeom prst="rect">
            <a:avLst/>
          </a:prstGeom>
          <a:noFill/>
        </p:spPr>
        <p:txBody>
          <a:bodyPr wrap="none" lIns="68562" tIns="34289" rIns="68562" bIns="34289" rtlCol="0">
            <a:spAutoFit/>
          </a:bodyPr>
          <a:lstStyle/>
          <a:p>
            <a:pPr defTabSz="685596">
              <a:spcBef>
                <a:spcPts val="450"/>
              </a:spcBef>
              <a:spcAft>
                <a:spcPts val="450"/>
              </a:spcAft>
              <a:defRPr/>
            </a:pPr>
            <a:r>
              <a:rPr lang="ko-KR" altLang="en-US" sz="33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우리를 시험에 들게 </a:t>
            </a:r>
          </a:p>
          <a:p>
            <a:pPr defTabSz="685596">
              <a:spcBef>
                <a:spcPts val="450"/>
              </a:spcBef>
              <a:spcAft>
                <a:spcPts val="450"/>
              </a:spcAft>
              <a:defRPr/>
            </a:pPr>
            <a:r>
              <a:rPr lang="ko-KR" altLang="en-US" sz="33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하지 마옵시고</a:t>
            </a:r>
            <a:r>
              <a:rPr lang="en-US" altLang="ko-KR" sz="33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</a:p>
          <a:p>
            <a:pPr defTabSz="685596">
              <a:spcBef>
                <a:spcPts val="450"/>
              </a:spcBef>
              <a:spcAft>
                <a:spcPts val="450"/>
              </a:spcAft>
              <a:defRPr/>
            </a:pPr>
            <a:r>
              <a:rPr lang="ko-KR" altLang="en-US" sz="33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다만 악에서 구하옵소서</a:t>
            </a:r>
            <a:r>
              <a:rPr lang="en-US" altLang="ko-KR" sz="33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.</a:t>
            </a:r>
          </a:p>
          <a:p>
            <a:pPr defTabSz="685596">
              <a:spcBef>
                <a:spcPts val="450"/>
              </a:spcBef>
              <a:spcAft>
                <a:spcPts val="450"/>
              </a:spcAft>
              <a:defRPr/>
            </a:pPr>
            <a:r>
              <a:rPr lang="ko-KR" altLang="en-US" sz="33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대개 나라와 권세와 영광이</a:t>
            </a:r>
            <a:endParaRPr lang="en-US" altLang="ko-KR" sz="33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defTabSz="685596">
              <a:spcBef>
                <a:spcPts val="450"/>
              </a:spcBef>
              <a:spcAft>
                <a:spcPts val="450"/>
              </a:spcAft>
              <a:defRPr/>
            </a:pPr>
            <a:r>
              <a:rPr lang="ko-KR" altLang="en-US" sz="33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아버지께 영원히 있사옵나이다</a:t>
            </a:r>
            <a:r>
              <a:rPr lang="en-US" altLang="ko-KR" sz="33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</a:p>
          <a:p>
            <a:pPr defTabSz="685596">
              <a:defRPr/>
            </a:pPr>
            <a:endParaRPr lang="en-US" altLang="ko-KR" sz="33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defTabSz="685596">
              <a:defRPr/>
            </a:pPr>
            <a:r>
              <a:rPr lang="ko-KR" altLang="en-US" sz="33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아멘</a:t>
            </a:r>
            <a:endParaRPr lang="en-US" altLang="ko-KR" sz="33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0107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FF0000"/>
                </a:solidFill>
              </a:rPr>
              <a:t>1.</a:t>
            </a:r>
            <a:r>
              <a:rPr lang="ko-KR" altLang="en-US" sz="1100" smtClean="0">
                <a:solidFill>
                  <a:srgbClr val="FF0000"/>
                </a:solidFill>
              </a:rPr>
              <a:t>많은 사람들 참된 진리를 모른</a:t>
            </a:r>
          </a:p>
        </p:txBody>
      </p:sp>
      <p:sp>
        <p:nvSpPr>
          <p:cNvPr id="20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5.</a:t>
            </a:r>
            <a:r>
              <a:rPr lang="ko-KR" altLang="en-US" sz="1100" smtClean="0">
                <a:solidFill>
                  <a:srgbClr val="000000"/>
                </a:solidFill>
              </a:rPr>
              <a:t>무거운 짐 진 자 다 내게로</a:t>
            </a:r>
          </a:p>
        </p:txBody>
      </p:sp>
      <p:sp>
        <p:nvSpPr>
          <p:cNvPr id="20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9.</a:t>
            </a:r>
            <a:r>
              <a:rPr lang="ko-KR" altLang="en-US" sz="1100" smtClean="0">
                <a:solidFill>
                  <a:srgbClr val="000000"/>
                </a:solidFill>
              </a:rPr>
              <a:t>그대가 만일 참된 행복을</a:t>
            </a:r>
          </a:p>
        </p:txBody>
      </p:sp>
      <p:sp>
        <p:nvSpPr>
          <p:cNvPr id="205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11.</a:t>
            </a:r>
            <a:r>
              <a:rPr lang="ko-KR" altLang="en-US" sz="1100" smtClean="0">
                <a:solidFill>
                  <a:srgbClr val="000000"/>
                </a:solidFill>
              </a:rPr>
              <a:t>난 예수가 좋다오 난 예수가</a:t>
            </a:r>
          </a:p>
        </p:txBody>
      </p:sp>
    </p:spTree>
    <p:extLst>
      <p:ext uri="{BB962C8B-B14F-4D97-AF65-F5344CB8AC3E}">
        <p14:creationId xmlns:p14="http://schemas.microsoft.com/office/powerpoint/2010/main" val="276306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FF0000"/>
                </a:solidFill>
              </a:rPr>
              <a:t>1.</a:t>
            </a:r>
            <a:r>
              <a:rPr lang="ko-KR" altLang="en-US" sz="1100" smtClean="0">
                <a:solidFill>
                  <a:srgbClr val="FF0000"/>
                </a:solidFill>
              </a:rPr>
              <a:t>많은 사람들 참된 진리를 모른</a:t>
            </a: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5.</a:t>
            </a:r>
            <a:r>
              <a:rPr lang="ko-KR" altLang="en-US" sz="1100" smtClean="0">
                <a:solidFill>
                  <a:srgbClr val="000000"/>
                </a:solidFill>
              </a:rPr>
              <a:t>무거운 짐 진 자 다 내게로</a:t>
            </a:r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9.</a:t>
            </a:r>
            <a:r>
              <a:rPr lang="ko-KR" altLang="en-US" sz="1100" smtClean="0">
                <a:solidFill>
                  <a:srgbClr val="000000"/>
                </a:solidFill>
              </a:rPr>
              <a:t>그대가 만일 참된 행복을</a:t>
            </a:r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11.</a:t>
            </a:r>
            <a:r>
              <a:rPr lang="ko-KR" altLang="en-US" sz="1100" smtClean="0">
                <a:solidFill>
                  <a:srgbClr val="000000"/>
                </a:solidFill>
              </a:rPr>
              <a:t>난 예수가 좋다오 난 예수가</a:t>
            </a:r>
          </a:p>
        </p:txBody>
      </p:sp>
    </p:spTree>
    <p:extLst>
      <p:ext uri="{BB962C8B-B14F-4D97-AF65-F5344CB8AC3E}">
        <p14:creationId xmlns:p14="http://schemas.microsoft.com/office/powerpoint/2010/main" val="288850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FF0000"/>
                </a:solidFill>
              </a:rPr>
              <a:t>1.</a:t>
            </a:r>
            <a:r>
              <a:rPr lang="ko-KR" altLang="en-US" sz="1100" smtClean="0">
                <a:solidFill>
                  <a:srgbClr val="FF0000"/>
                </a:solidFill>
              </a:rPr>
              <a:t>많은 사람들 참된 진리를 모른</a:t>
            </a: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5.</a:t>
            </a:r>
            <a:r>
              <a:rPr lang="ko-KR" altLang="en-US" sz="1100" smtClean="0">
                <a:solidFill>
                  <a:srgbClr val="000000"/>
                </a:solidFill>
              </a:rPr>
              <a:t>무거운 짐 진 자 다 내게로</a:t>
            </a:r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9.</a:t>
            </a:r>
            <a:r>
              <a:rPr lang="ko-KR" altLang="en-US" sz="1100" smtClean="0">
                <a:solidFill>
                  <a:srgbClr val="000000"/>
                </a:solidFill>
              </a:rPr>
              <a:t>그대가 만일 참된 행복을</a:t>
            </a:r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11.</a:t>
            </a:r>
            <a:r>
              <a:rPr lang="ko-KR" altLang="en-US" sz="1100" smtClean="0">
                <a:solidFill>
                  <a:srgbClr val="000000"/>
                </a:solidFill>
              </a:rPr>
              <a:t>난 예수가 좋다오 난 예수가</a:t>
            </a:r>
          </a:p>
        </p:txBody>
      </p:sp>
    </p:spTree>
    <p:extLst>
      <p:ext uri="{BB962C8B-B14F-4D97-AF65-F5344CB8AC3E}">
        <p14:creationId xmlns:p14="http://schemas.microsoft.com/office/powerpoint/2010/main" val="3072830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FF0000"/>
                </a:solidFill>
              </a:rPr>
              <a:t>1.</a:t>
            </a:r>
            <a:r>
              <a:rPr lang="ko-KR" altLang="en-US" sz="1100" smtClean="0">
                <a:solidFill>
                  <a:srgbClr val="FF0000"/>
                </a:solidFill>
              </a:rPr>
              <a:t>많은 사람들 참된 진리를 모른</a:t>
            </a: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5.</a:t>
            </a:r>
            <a:r>
              <a:rPr lang="ko-KR" altLang="en-US" sz="1100" smtClean="0">
                <a:solidFill>
                  <a:srgbClr val="000000"/>
                </a:solidFill>
              </a:rPr>
              <a:t>무거운 짐 진 자 다 내게로</a:t>
            </a:r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9.</a:t>
            </a:r>
            <a:r>
              <a:rPr lang="ko-KR" altLang="en-US" sz="1100" smtClean="0">
                <a:solidFill>
                  <a:srgbClr val="000000"/>
                </a:solidFill>
              </a:rPr>
              <a:t>그대가 만일 참된 행복을</a:t>
            </a:r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11.</a:t>
            </a:r>
            <a:r>
              <a:rPr lang="ko-KR" altLang="en-US" sz="1100" smtClean="0">
                <a:solidFill>
                  <a:srgbClr val="000000"/>
                </a:solidFill>
              </a:rPr>
              <a:t>난 예수가 좋다오 난 예수가</a:t>
            </a:r>
          </a:p>
        </p:txBody>
      </p:sp>
    </p:spTree>
    <p:extLst>
      <p:ext uri="{BB962C8B-B14F-4D97-AF65-F5344CB8AC3E}">
        <p14:creationId xmlns:p14="http://schemas.microsoft.com/office/powerpoint/2010/main" val="3561981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1.</a:t>
            </a:r>
            <a:r>
              <a:rPr lang="ko-KR" altLang="en-US" sz="1100" smtClean="0">
                <a:solidFill>
                  <a:srgbClr val="000000"/>
                </a:solidFill>
              </a:rPr>
              <a:t>많은 사람들 참된 진리를 모른</a:t>
            </a: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FF0000"/>
                </a:solidFill>
              </a:rPr>
              <a:t>5.</a:t>
            </a:r>
            <a:r>
              <a:rPr lang="ko-KR" altLang="en-US" sz="1100" smtClean="0">
                <a:solidFill>
                  <a:srgbClr val="FF0000"/>
                </a:solidFill>
              </a:rPr>
              <a:t>무거운 짐 진 자 다 내게로</a:t>
            </a:r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9.</a:t>
            </a:r>
            <a:r>
              <a:rPr lang="ko-KR" altLang="en-US" sz="1100" smtClean="0">
                <a:solidFill>
                  <a:srgbClr val="000000"/>
                </a:solidFill>
              </a:rPr>
              <a:t>그대가 만일 참된 행복을</a:t>
            </a:r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9144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smtClean="0">
                <a:solidFill>
                  <a:srgbClr val="000000"/>
                </a:solidFill>
              </a:rPr>
              <a:t>11.</a:t>
            </a:r>
            <a:r>
              <a:rPr lang="ko-KR" altLang="en-US" sz="1100" smtClean="0">
                <a:solidFill>
                  <a:srgbClr val="000000"/>
                </a:solidFill>
              </a:rPr>
              <a:t>난 예수가 좋다오 난 예수가</a:t>
            </a:r>
          </a:p>
        </p:txBody>
      </p:sp>
    </p:spTree>
    <p:extLst>
      <p:ext uri="{BB962C8B-B14F-4D97-AF65-F5344CB8AC3E}">
        <p14:creationId xmlns:p14="http://schemas.microsoft.com/office/powerpoint/2010/main" val="176468748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0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모양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균형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7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4671</TotalTime>
  <Words>975</Words>
  <Application>Microsoft Office PowerPoint</Application>
  <PresentationFormat>화면 슬라이드 쇼(16:9)</PresentationFormat>
  <Paragraphs>142</Paragraphs>
  <Slides>43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6</vt:i4>
      </vt:variant>
      <vt:variant>
        <vt:lpstr>슬라이드 제목</vt:lpstr>
      </vt:variant>
      <vt:variant>
        <vt:i4>43</vt:i4>
      </vt:variant>
    </vt:vector>
  </HeadingPairs>
  <TitlesOfParts>
    <vt:vector size="49" baseType="lpstr">
      <vt:lpstr>Office 테마</vt:lpstr>
      <vt:lpstr>2_Office 테마</vt:lpstr>
      <vt:lpstr>10_Office 테마</vt:lpstr>
      <vt:lpstr>7_Office 테마</vt:lpstr>
      <vt:lpstr>1_기본 디자인</vt:lpstr>
      <vt:lpstr>3_기본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M.Jay Lee</dc:creator>
  <cp:lastModifiedBy>user</cp:lastModifiedBy>
  <cp:revision>361</cp:revision>
  <dcterms:created xsi:type="dcterms:W3CDTF">2020-11-07T19:33:35Z</dcterms:created>
  <dcterms:modified xsi:type="dcterms:W3CDTF">2026-06-05T22:32:10Z</dcterms:modified>
</cp:coreProperties>
</file>