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9771" r:id="rId2"/>
    <p:sldMasterId id="2147489843" r:id="rId3"/>
    <p:sldMasterId id="2147493084" r:id="rId4"/>
    <p:sldMasterId id="2147493086" r:id="rId5"/>
    <p:sldMasterId id="2147493088" r:id="rId6"/>
    <p:sldMasterId id="2147493090" r:id="rId7"/>
    <p:sldMasterId id="2147493092" r:id="rId8"/>
  </p:sldMasterIdLst>
  <p:notesMasterIdLst>
    <p:notesMasterId r:id="rId122"/>
  </p:notesMasterIdLst>
  <p:sldIdLst>
    <p:sldId id="256" r:id="rId9"/>
    <p:sldId id="18040" r:id="rId10"/>
    <p:sldId id="257" r:id="rId11"/>
    <p:sldId id="258" r:id="rId12"/>
    <p:sldId id="259" r:id="rId13"/>
    <p:sldId id="18041" r:id="rId14"/>
    <p:sldId id="18042" r:id="rId15"/>
    <p:sldId id="18043" r:id="rId16"/>
    <p:sldId id="18044" r:id="rId17"/>
    <p:sldId id="18045" r:id="rId18"/>
    <p:sldId id="18046" r:id="rId19"/>
    <p:sldId id="266" r:id="rId20"/>
    <p:sldId id="267" r:id="rId21"/>
    <p:sldId id="268" r:id="rId22"/>
    <p:sldId id="269" r:id="rId23"/>
    <p:sldId id="18047" r:id="rId24"/>
    <p:sldId id="18048" r:id="rId25"/>
    <p:sldId id="18049" r:id="rId26"/>
    <p:sldId id="18050" r:id="rId27"/>
    <p:sldId id="18051" r:id="rId28"/>
    <p:sldId id="18052" r:id="rId29"/>
    <p:sldId id="18053" r:id="rId30"/>
    <p:sldId id="18054" r:id="rId31"/>
    <p:sldId id="7202" r:id="rId32"/>
    <p:sldId id="18055" r:id="rId33"/>
    <p:sldId id="18056" r:id="rId34"/>
    <p:sldId id="18057" r:id="rId35"/>
    <p:sldId id="18058" r:id="rId36"/>
    <p:sldId id="18059" r:id="rId37"/>
    <p:sldId id="18060" r:id="rId38"/>
    <p:sldId id="262" r:id="rId39"/>
    <p:sldId id="18061" r:id="rId40"/>
    <p:sldId id="18062" r:id="rId41"/>
    <p:sldId id="18063" r:id="rId42"/>
    <p:sldId id="18064" r:id="rId43"/>
    <p:sldId id="18065" r:id="rId44"/>
    <p:sldId id="18066" r:id="rId45"/>
    <p:sldId id="7203" r:id="rId46"/>
    <p:sldId id="8086" r:id="rId47"/>
    <p:sldId id="7204" r:id="rId48"/>
    <p:sldId id="7026" r:id="rId49"/>
    <p:sldId id="7027" r:id="rId50"/>
    <p:sldId id="7028" r:id="rId51"/>
    <p:sldId id="7205" r:id="rId52"/>
    <p:sldId id="18067" r:id="rId53"/>
    <p:sldId id="18068" r:id="rId54"/>
    <p:sldId id="18069" r:id="rId55"/>
    <p:sldId id="18070" r:id="rId56"/>
    <p:sldId id="18071" r:id="rId57"/>
    <p:sldId id="18072" r:id="rId58"/>
    <p:sldId id="7210" r:id="rId59"/>
    <p:sldId id="7037" r:id="rId60"/>
    <p:sldId id="7038" r:id="rId61"/>
    <p:sldId id="7211" r:id="rId62"/>
    <p:sldId id="7216" r:id="rId63"/>
    <p:sldId id="18073" r:id="rId64"/>
    <p:sldId id="18074" r:id="rId65"/>
    <p:sldId id="18075" r:id="rId66"/>
    <p:sldId id="18076" r:id="rId67"/>
    <p:sldId id="260" r:id="rId68"/>
    <p:sldId id="261" r:id="rId69"/>
    <p:sldId id="18077" r:id="rId70"/>
    <p:sldId id="263" r:id="rId71"/>
    <p:sldId id="8594" r:id="rId72"/>
    <p:sldId id="7220" r:id="rId73"/>
    <p:sldId id="16416" r:id="rId74"/>
    <p:sldId id="18015" r:id="rId75"/>
    <p:sldId id="18016" r:id="rId76"/>
    <p:sldId id="7227" r:id="rId77"/>
    <p:sldId id="16693" r:id="rId78"/>
    <p:sldId id="16090" r:id="rId79"/>
    <p:sldId id="17119" r:id="rId80"/>
    <p:sldId id="18078" r:id="rId81"/>
    <p:sldId id="17811" r:id="rId82"/>
    <p:sldId id="17005" r:id="rId83"/>
    <p:sldId id="16792" r:id="rId84"/>
    <p:sldId id="16093" r:id="rId85"/>
    <p:sldId id="16361" r:id="rId86"/>
    <p:sldId id="17860" r:id="rId87"/>
    <p:sldId id="17861" r:id="rId88"/>
    <p:sldId id="17862" r:id="rId89"/>
    <p:sldId id="17863" r:id="rId90"/>
    <p:sldId id="7238" r:id="rId91"/>
    <p:sldId id="18079" r:id="rId92"/>
    <p:sldId id="18080" r:id="rId93"/>
    <p:sldId id="18081" r:id="rId94"/>
    <p:sldId id="18082" r:id="rId95"/>
    <p:sldId id="18083" r:id="rId96"/>
    <p:sldId id="18084" r:id="rId97"/>
    <p:sldId id="18085" r:id="rId98"/>
    <p:sldId id="18086" r:id="rId99"/>
    <p:sldId id="264" r:id="rId100"/>
    <p:sldId id="265" r:id="rId101"/>
    <p:sldId id="18087" r:id="rId102"/>
    <p:sldId id="18088" r:id="rId103"/>
    <p:sldId id="7244" r:id="rId104"/>
    <p:sldId id="18089" r:id="rId105"/>
    <p:sldId id="18090" r:id="rId106"/>
    <p:sldId id="18091" r:id="rId107"/>
    <p:sldId id="18092" r:id="rId108"/>
    <p:sldId id="18093" r:id="rId109"/>
    <p:sldId id="18094" r:id="rId110"/>
    <p:sldId id="18095" r:id="rId111"/>
    <p:sldId id="18096" r:id="rId112"/>
    <p:sldId id="18097" r:id="rId113"/>
    <p:sldId id="18098" r:id="rId114"/>
    <p:sldId id="18099" r:id="rId115"/>
    <p:sldId id="18100" r:id="rId116"/>
    <p:sldId id="18101" r:id="rId117"/>
    <p:sldId id="270" r:id="rId118"/>
    <p:sldId id="271" r:id="rId119"/>
    <p:sldId id="7245" r:id="rId120"/>
    <p:sldId id="7246" r:id="rId121"/>
  </p:sldIdLst>
  <p:sldSz cx="12192000" cy="6858000"/>
  <p:notesSz cx="6858000" cy="9144000"/>
  <p:defaultTextStyle>
    <a:defPPr>
      <a:defRPr lang="en-GB"/>
    </a:defPPr>
    <a:lvl1pPr algn="l" defTabSz="449059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742633" indent="-285637" algn="l" defTabSz="449059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1142522" indent="-228509" algn="l" defTabSz="449059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599520" indent="-228509" algn="l" defTabSz="449059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2056519" indent="-228509" algn="l" defTabSz="449059" rtl="0" eaLnBrk="0" fontAlgn="base" hangingPunct="0">
      <a:spcBef>
        <a:spcPct val="0"/>
      </a:spcBef>
      <a:spcAft>
        <a:spcPct val="0"/>
      </a:spcAft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5046" algn="l" defTabSz="914014" rtl="0" eaLnBrk="1" latinLnBrk="1" hangingPunct="1"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2042" algn="l" defTabSz="914014" rtl="0" eaLnBrk="1" latinLnBrk="1" hangingPunct="1"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199040" algn="l" defTabSz="914014" rtl="0" eaLnBrk="1" latinLnBrk="1" hangingPunct="1"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6039" algn="l" defTabSz="914014" rtl="0" eaLnBrk="1" latinLnBrk="1" hangingPunct="1">
      <a:defRPr b="1" kern="1200">
        <a:solidFill>
          <a:schemeClr val="bg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47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1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6" autoAdjust="0"/>
    <p:restoredTop sz="92346" autoAdjust="0"/>
  </p:normalViewPr>
  <p:slideViewPr>
    <p:cSldViewPr>
      <p:cViewPr varScale="1">
        <p:scale>
          <a:sx n="56" d="100"/>
          <a:sy n="56" d="100"/>
        </p:scale>
        <p:origin x="77" y="106"/>
      </p:cViewPr>
      <p:guideLst>
        <p:guide pos="347"/>
        <p:guide pos="7333"/>
        <p:guide orient="horz" pos="4020"/>
      </p:guideLst>
    </p:cSldViewPr>
  </p:slideViewPr>
  <p:outlineViewPr>
    <p:cViewPr varScale="1">
      <p:scale>
        <a:sx n="170" d="200"/>
        <a:sy n="170" d="200"/>
      </p:scale>
      <p:origin x="0" y="-131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11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">
            <a:extLst>
              <a:ext uri="{FF2B5EF4-FFF2-40B4-BE49-F238E27FC236}">
                <a16:creationId xmlns:a16="http://schemas.microsoft.com/office/drawing/2014/main" id="{DF356027-7A69-4B02-86DC-9505E4746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3" name="AutoShape 2">
            <a:extLst>
              <a:ext uri="{FF2B5EF4-FFF2-40B4-BE49-F238E27FC236}">
                <a16:creationId xmlns:a16="http://schemas.microsoft.com/office/drawing/2014/main" id="{8DC021A0-1E36-44EA-B54B-819475DB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4" name="AutoShape 3">
            <a:extLst>
              <a:ext uri="{FF2B5EF4-FFF2-40B4-BE49-F238E27FC236}">
                <a16:creationId xmlns:a16="http://schemas.microsoft.com/office/drawing/2014/main" id="{FD59D3EF-4331-48C4-99D7-0815EFED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5" name="AutoShape 4">
            <a:extLst>
              <a:ext uri="{FF2B5EF4-FFF2-40B4-BE49-F238E27FC236}">
                <a16:creationId xmlns:a16="http://schemas.microsoft.com/office/drawing/2014/main" id="{EB36F169-12E6-4C13-9221-D9FE5AA7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6" name="AutoShape 5">
            <a:extLst>
              <a:ext uri="{FF2B5EF4-FFF2-40B4-BE49-F238E27FC236}">
                <a16:creationId xmlns:a16="http://schemas.microsoft.com/office/drawing/2014/main" id="{A67CA2F3-77BE-45E0-8A5A-ACE15E89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7" name="AutoShape 6">
            <a:extLst>
              <a:ext uri="{FF2B5EF4-FFF2-40B4-BE49-F238E27FC236}">
                <a16:creationId xmlns:a16="http://schemas.microsoft.com/office/drawing/2014/main" id="{98BCA356-F39C-4B2B-B563-C67DD8D1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8" name="AutoShape 7">
            <a:extLst>
              <a:ext uri="{FF2B5EF4-FFF2-40B4-BE49-F238E27FC236}">
                <a16:creationId xmlns:a16="http://schemas.microsoft.com/office/drawing/2014/main" id="{30437EFA-7418-4596-81ED-1977E2507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89" name="Text Box 8">
            <a:extLst>
              <a:ext uri="{FF2B5EF4-FFF2-40B4-BE49-F238E27FC236}">
                <a16:creationId xmlns:a16="http://schemas.microsoft.com/office/drawing/2014/main" id="{52B11054-94E0-408B-8C6C-171A1473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90" name="Text Box 9">
            <a:extLst>
              <a:ext uri="{FF2B5EF4-FFF2-40B4-BE49-F238E27FC236}">
                <a16:creationId xmlns:a16="http://schemas.microsoft.com/office/drawing/2014/main" id="{A3016A53-E2BE-4F04-AF6F-EF44D6E9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6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6091" name="Rectangle 10">
            <a:extLst>
              <a:ext uri="{FF2B5EF4-FFF2-40B4-BE49-F238E27FC236}">
                <a16:creationId xmlns:a16="http://schemas.microsoft.com/office/drawing/2014/main" id="{441172D0-C52E-4B39-9110-8BAB13A9F3F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685800"/>
            <a:ext cx="6075362" cy="3417888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61E92AE5-5B38-49EC-AD04-C78319D485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noProof="0"/>
          </a:p>
        </p:txBody>
      </p:sp>
      <p:sp>
        <p:nvSpPr>
          <p:cNvPr id="46093" name="Text Box 12">
            <a:extLst>
              <a:ext uri="{FF2B5EF4-FFF2-40B4-BE49-F238E27FC236}">
                <a16:creationId xmlns:a16="http://schemas.microsoft.com/office/drawing/2014/main" id="{E9138007-7D5C-4600-93A1-A99D7E2C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E85E304D-1677-419C-B452-322B54945F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BEFFDB9-9D28-4987-BFE7-B121254934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52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633" indent="-285637" algn="l" defTabSz="449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522" indent="-228509" algn="l" defTabSz="449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9520" indent="-228509" algn="l" defTabSz="449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6519" indent="-228509" algn="l" defTabSz="449059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046" algn="l" defTabSz="914014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2" algn="l" defTabSz="914014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0" algn="l" defTabSz="914014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39" algn="l" defTabSz="914014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3">
            <a:extLst>
              <a:ext uri="{FF2B5EF4-FFF2-40B4-BE49-F238E27FC236}">
                <a16:creationId xmlns:a16="http://schemas.microsoft.com/office/drawing/2014/main" id="{14742F68-9798-46F0-9A43-D948A0051D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9886F9-E369-4E08-B3B0-53870D061759}" type="slidenum">
              <a:rPr lang="en-US" altLang="ko-KR">
                <a:latin typeface="굴림" panose="020B0600000101010101" pitchFamily="50" charset="-127"/>
              </a:rPr>
              <a:pPr>
                <a:spcBef>
                  <a:spcPct val="0"/>
                </a:spcBef>
              </a:pPr>
              <a:t>1</a:t>
            </a:fld>
            <a:endParaRPr lang="en-US" altLang="ko-KR">
              <a:latin typeface="굴림" panose="020B0600000101010101" pitchFamily="50" charset="-127"/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5DEB5A6F-B51C-4A42-8B5D-772D055EA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BDA476-A7A7-44EF-9FC3-02E3E0686658}" type="slidenum">
              <a:rPr lang="en-US" altLang="ko-KR">
                <a:latin typeface="굴림" panose="020B0600000101010101" pitchFamily="50" charset="-127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ko-KR">
              <a:latin typeface="굴림" panose="020B0600000101010101" pitchFamily="50" charset="-127"/>
            </a:endParaRPr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C5A1D100-7000-4250-824F-06663EDC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52B53E-C16A-414F-A3F9-9A8416642E8B}" type="slidenum">
              <a:rPr lang="en-US" altLang="ko-KR">
                <a:latin typeface="굴림" panose="020B0600000101010101" pitchFamily="50" charset="-127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ko-KR">
              <a:latin typeface="굴림" panose="020B0600000101010101" pitchFamily="50" charset="-127"/>
            </a:endParaRPr>
          </a:p>
        </p:txBody>
      </p:sp>
      <p:sp>
        <p:nvSpPr>
          <p:cNvPr id="48133" name="Text Box 3">
            <a:extLst>
              <a:ext uri="{FF2B5EF4-FFF2-40B4-BE49-F238E27FC236}">
                <a16:creationId xmlns:a16="http://schemas.microsoft.com/office/drawing/2014/main" id="{2197067F-CBC0-434D-8026-585FDF302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5FB847-9842-4DA1-8181-2723693F1B27}" type="slidenum">
              <a:rPr lang="en-US" altLang="ko-KR">
                <a:latin typeface="굴림" panose="020B0600000101010101" pitchFamily="50" charset="-127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ko-KR">
              <a:latin typeface="굴림" panose="020B0600000101010101" pitchFamily="50" charset="-127"/>
            </a:endParaRPr>
          </a:p>
        </p:txBody>
      </p:sp>
      <p:sp>
        <p:nvSpPr>
          <p:cNvPr id="48134" name="Text Box 4">
            <a:extLst>
              <a:ext uri="{FF2B5EF4-FFF2-40B4-BE49-F238E27FC236}">
                <a16:creationId xmlns:a16="http://schemas.microsoft.com/office/drawing/2014/main" id="{7D25F400-E84E-431E-9904-1E6371D6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48135" name="Rectangle 5">
            <a:extLst>
              <a:ext uri="{FF2B5EF4-FFF2-40B4-BE49-F238E27FC236}">
                <a16:creationId xmlns:a16="http://schemas.microsoft.com/office/drawing/2014/main" id="{BA32E029-AF11-49B6-A148-88737ECA2F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20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ko-K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6999" indent="0" algn="ctr">
              <a:buNone/>
              <a:defRPr/>
            </a:lvl2pPr>
            <a:lvl3pPr marL="914014" indent="0" algn="ctr">
              <a:buNone/>
              <a:defRPr/>
            </a:lvl3pPr>
            <a:lvl4pPr marL="1371022" indent="0" algn="ctr">
              <a:buNone/>
              <a:defRPr/>
            </a:lvl4pPr>
            <a:lvl5pPr marL="1828029" indent="0" algn="ctr">
              <a:buNone/>
              <a:defRPr/>
            </a:lvl5pPr>
            <a:lvl6pPr marL="2285046" indent="0" algn="ctr">
              <a:buNone/>
              <a:defRPr/>
            </a:lvl6pPr>
            <a:lvl7pPr marL="2742042" indent="0" algn="ctr">
              <a:buNone/>
              <a:defRPr/>
            </a:lvl7pPr>
            <a:lvl8pPr marL="3199040" indent="0" algn="ctr">
              <a:buNone/>
              <a:defRPr/>
            </a:lvl8pPr>
            <a:lvl9pPr marL="3656039" indent="0" algn="ctr"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CD0DA3-B38E-47F0-831E-BEE37C8E2C8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4EB66-452A-4964-825C-BBF3ECB57C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802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말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902B19-E5C3-4DEF-9ED8-C294930CB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10" y="484876"/>
            <a:ext cx="11081649" cy="928000"/>
          </a:xfrm>
        </p:spPr>
        <p:txBody>
          <a:bodyPr anchor="t" anchorCtr="0"/>
          <a:lstStyle>
            <a:lvl1pPr algn="l">
              <a:defRPr lang="ko-KR" altLang="en-US" sz="44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</a:lstStyle>
          <a:p>
            <a:r>
              <a:rPr lang="ko-KR" altLang="en-US" dirty="0"/>
              <a:t>제목을 입력하려면 클릭하십시오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78FAC2F-CFCD-4611-988E-2529C8F337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6BB7BC2-6FD3-413B-9F73-3052F8254A9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5EA30722-A696-43C1-BF68-2BBC1CC09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5" y="1484316"/>
            <a:ext cx="11090275" cy="4897437"/>
          </a:xfrm>
        </p:spPr>
        <p:txBody>
          <a:bodyPr/>
          <a:lstStyle>
            <a:lvl1pPr marL="647728" indent="-575762" algn="l" defTabSz="449059" rtl="0" eaLnBrk="1" fontAlgn="base" hangingPunct="1">
              <a:lnSpc>
                <a:spcPct val="110000"/>
              </a:lnSpc>
              <a:spcBef>
                <a:spcPts val="1351"/>
              </a:spcBef>
              <a:spcAft>
                <a:spcPts val="24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595" algn="l"/>
                <a:tab pos="1447188" algn="l"/>
                <a:tab pos="2170782" algn="l"/>
                <a:tab pos="2894376" algn="l"/>
                <a:tab pos="3617970" algn="l"/>
                <a:tab pos="4341562" algn="l"/>
                <a:tab pos="5065147" algn="l"/>
                <a:tab pos="5788750" algn="l"/>
                <a:tab pos="6512335" algn="l"/>
                <a:tab pos="7235938" algn="l"/>
                <a:tab pos="7959522" algn="l"/>
              </a:tabLst>
              <a:defRPr lang="ko-KR" altLang="en-US" sz="4000" b="1" kern="1200" dirty="0" smtClean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ko-KR" altLang="en-US" dirty="0"/>
              <a:t>말씀을 입력하려면 클릭하십시오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341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AE81-D99D-4C68-B092-D3A7C0A18D9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2026-06-20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4B452-1986-43B8-97FE-7BA65AC01D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77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9" indent="0" algn="ctr">
              <a:buNone/>
              <a:defRPr sz="2000"/>
            </a:lvl2pPr>
            <a:lvl3pPr marL="914014" indent="0" algn="ctr">
              <a:buNone/>
              <a:defRPr sz="1900"/>
            </a:lvl3pPr>
            <a:lvl4pPr marL="1371022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046" indent="0" algn="ctr">
              <a:buNone/>
              <a:defRPr sz="1600"/>
            </a:lvl6pPr>
            <a:lvl7pPr marL="2742042" indent="0" algn="ctr">
              <a:buNone/>
              <a:defRPr sz="1600"/>
            </a:lvl7pPr>
            <a:lvl8pPr marL="3199040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B30F-86EF-49B7-8531-B0291606FAD3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A0FB-5105-40CF-A356-6DB162BD52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412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700F34-8658-FED1-4888-2BCF9ECD4D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260867-6982-BFD3-0D52-A0C794B3A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AEACCD-834E-1153-DBFC-A85FF1B1E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7A0F-9FFD-47F6-9A44-EFFF70E1C9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558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ADA6-6324-4862-8FEB-2B41C5D45F59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FF70-669B-4664-A48D-E09F8B5449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06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4668" y="6356350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dirty="0"/>
              <a:t>6/20/2026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19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859C-37DE-E144-AF73-D933B0F96B02}" type="datetimeFigureOut">
              <a:rPr lang="en-US"/>
              <a:pPr>
                <a:defRPr/>
              </a:pPr>
              <a:t>6/20/2026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2752C-E560-004D-BE19-EFC8A7EDC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30F889-AABD-BD8C-B4A4-8898BD26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17EFEDC-414E-E76D-45E7-E94604AC5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4" indent="0" algn="ctr">
              <a:buNone/>
              <a:defRPr sz="2000"/>
            </a:lvl2pPr>
            <a:lvl3pPr marL="914389" indent="0" algn="ctr">
              <a:buNone/>
              <a:defRPr sz="1800"/>
            </a:lvl3pPr>
            <a:lvl4pPr marL="1371583" indent="0" algn="ctr">
              <a:buNone/>
              <a:defRPr sz="1600"/>
            </a:lvl4pPr>
            <a:lvl5pPr marL="1828777" indent="0" algn="ctr">
              <a:buNone/>
              <a:defRPr sz="1600"/>
            </a:lvl5pPr>
            <a:lvl6pPr marL="2285971" indent="0" algn="ctr">
              <a:buNone/>
              <a:defRPr sz="1600"/>
            </a:lvl6pPr>
            <a:lvl7pPr marL="2743167" indent="0" algn="ctr">
              <a:buNone/>
              <a:defRPr sz="1600"/>
            </a:lvl7pPr>
            <a:lvl8pPr marL="3200361" indent="0" algn="ctr">
              <a:buNone/>
              <a:defRPr sz="1600"/>
            </a:lvl8pPr>
            <a:lvl9pPr marL="3657555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C44833-0849-07D2-10E0-3FD5E541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DC0F3-653C-4B3E-BA02-6CCFDCEC603E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2C7A24-8E03-8199-8CD6-79373568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8C84B0-2482-2DD4-F2FD-9068F082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7A10-52A8-4EC5-8588-A79986AB6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1185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3806DE-0DC0-485B-BBC7-4DAE0DE4C1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E912F-1268-4A09-826C-9B162B09D4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185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9" indent="0">
              <a:buNone/>
              <a:defRPr sz="1900"/>
            </a:lvl2pPr>
            <a:lvl3pPr marL="914014" indent="0">
              <a:buNone/>
              <a:defRPr sz="1600"/>
            </a:lvl3pPr>
            <a:lvl4pPr marL="1371022" indent="0">
              <a:buNone/>
              <a:defRPr sz="1500"/>
            </a:lvl4pPr>
            <a:lvl5pPr marL="1828029" indent="0">
              <a:buNone/>
              <a:defRPr sz="1500"/>
            </a:lvl5pPr>
            <a:lvl6pPr marL="2285046" indent="0">
              <a:buNone/>
              <a:defRPr sz="1500"/>
            </a:lvl6pPr>
            <a:lvl7pPr marL="2742042" indent="0">
              <a:buNone/>
              <a:defRPr sz="1500"/>
            </a:lvl7pPr>
            <a:lvl8pPr marL="3199040" indent="0">
              <a:buNone/>
              <a:defRPr sz="1500"/>
            </a:lvl8pPr>
            <a:lvl9pPr marL="3656039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B24A17-917E-489E-8F3B-3D2AB00173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B5ABE-13A2-42E6-90BF-BB8179AE2AA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272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333" cy="4514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89133" y="1600201"/>
            <a:ext cx="5378451" cy="4514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0714C6-7216-49BE-8CB5-6BC025968B1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03DB4-DE22-4611-A45F-F2E5AC414E0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990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5D357B-0CAB-4C17-9C4E-BA2ACEC05E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7F10D-1F5E-4D32-93D9-816EF16E5A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038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B04631-499B-46E8-9A2A-FBE16E225C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F122-AE02-47C8-B5A3-A17915B0942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162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6EE23A8-78F5-4192-BD6B-BFF167A01F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CE1B7-FD6C-485C-A284-617D8A51FF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5088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902B19-E5C3-4DEF-9ED8-C294930CB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85" y="1196975"/>
            <a:ext cx="11081649" cy="1295400"/>
          </a:xfrm>
        </p:spPr>
        <p:txBody>
          <a:bodyPr anchor="ctr" anchorCtr="0"/>
          <a:lstStyle>
            <a:lvl1pPr algn="ctr">
              <a:defRPr lang="ko-KR" altLang="en-US" sz="80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</a:lstStyle>
          <a:p>
            <a:r>
              <a:rPr lang="ko-KR" altLang="en-US" dirty="0"/>
              <a:t>제목 </a:t>
            </a:r>
            <a:r>
              <a:rPr lang="ko-KR" altLang="en-US" dirty="0" err="1"/>
              <a:t>입력시</a:t>
            </a:r>
            <a:r>
              <a:rPr lang="ko-KR" altLang="en-US" dirty="0"/>
              <a:t> 클릭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78FAC2F-CFCD-4611-988E-2529C8F337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6BB7BC2-6FD3-413B-9F73-3052F8254A9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BBA93916-15C9-4612-B96C-E9105016CF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12" y="3438941"/>
            <a:ext cx="11081649" cy="710787"/>
          </a:xfrm>
        </p:spPr>
        <p:txBody>
          <a:bodyPr anchor="ctr" anchorCtr="0"/>
          <a:lstStyle>
            <a:lvl1pPr marL="71977" indent="0" algn="ctr" defTabSz="449059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595" algn="l"/>
                <a:tab pos="1447188" algn="l"/>
                <a:tab pos="2170782" algn="l"/>
                <a:tab pos="2894376" algn="l"/>
                <a:tab pos="3617970" algn="l"/>
                <a:tab pos="4341562" algn="l"/>
                <a:tab pos="5065147" algn="l"/>
                <a:tab pos="5788750" algn="l"/>
                <a:tab pos="6512335" algn="l"/>
              </a:tabLst>
              <a:defRPr lang="ko-KR" altLang="en-US" sz="40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  <a:lvl2pPr marL="456999" indent="0" algn="ctr">
              <a:buNone/>
              <a:defRPr/>
            </a:lvl2pPr>
            <a:lvl3pPr marL="914014" indent="0" algn="ctr">
              <a:buNone/>
              <a:defRPr/>
            </a:lvl3pPr>
            <a:lvl4pPr marL="1371022" indent="0" algn="ctr">
              <a:buNone/>
              <a:defRPr/>
            </a:lvl4pPr>
            <a:lvl5pPr marL="1828029" indent="0" algn="ctr">
              <a:buNone/>
              <a:defRPr/>
            </a:lvl5pPr>
            <a:lvl6pPr marL="2285046" indent="0" algn="ctr">
              <a:buNone/>
              <a:defRPr/>
            </a:lvl6pPr>
            <a:lvl7pPr marL="2742042" indent="0" algn="ctr">
              <a:buNone/>
              <a:defRPr/>
            </a:lvl7pPr>
            <a:lvl8pPr marL="3199040" indent="0" algn="ctr">
              <a:buNone/>
              <a:defRPr/>
            </a:lvl8pPr>
            <a:lvl9pPr marL="3656039" indent="0" algn="ctr">
              <a:buNone/>
              <a:defRPr/>
            </a:lvl9pPr>
          </a:lstStyle>
          <a:p>
            <a:r>
              <a:rPr lang="ko-KR" altLang="en-US" dirty="0"/>
              <a:t>부제목 </a:t>
            </a:r>
            <a:r>
              <a:rPr lang="ko-KR" altLang="en-US" dirty="0" err="1"/>
              <a:t>입력시</a:t>
            </a:r>
            <a:r>
              <a:rPr lang="ko-KR" altLang="en-US" dirty="0"/>
              <a:t> 클릭</a:t>
            </a:r>
          </a:p>
        </p:txBody>
      </p:sp>
      <p:sp>
        <p:nvSpPr>
          <p:cNvPr id="8" name="텍스트 개체 틀 4">
            <a:extLst>
              <a:ext uri="{FF2B5EF4-FFF2-40B4-BE49-F238E27FC236}">
                <a16:creationId xmlns:a16="http://schemas.microsoft.com/office/drawing/2014/main" id="{EACF2EDC-20BF-42D1-AD1C-1862009A4E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37" y="5516563"/>
            <a:ext cx="11090275" cy="865188"/>
          </a:xfrm>
        </p:spPr>
        <p:txBody>
          <a:bodyPr/>
          <a:lstStyle>
            <a:lvl1pPr marL="0" indent="0" algn="ctr" defTabSz="449059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471" algn="l"/>
                <a:tab pos="896564" algn="l"/>
                <a:tab pos="1345633" algn="l"/>
                <a:tab pos="1794714" algn="l"/>
                <a:tab pos="2243773" algn="l"/>
                <a:tab pos="2692835" algn="l"/>
                <a:tab pos="3141913" algn="l"/>
                <a:tab pos="3590994" algn="l"/>
                <a:tab pos="4040074" algn="l"/>
                <a:tab pos="4489134" algn="l"/>
                <a:tab pos="4938195" algn="l"/>
                <a:tab pos="5387273" algn="l"/>
                <a:tab pos="5836343" algn="l"/>
                <a:tab pos="6285422" algn="l"/>
                <a:tab pos="6734494" algn="l"/>
                <a:tab pos="7183555" algn="l"/>
                <a:tab pos="7632633" algn="l"/>
                <a:tab pos="8081705" algn="l"/>
                <a:tab pos="8530773" algn="l"/>
                <a:tab pos="8979854" algn="l"/>
              </a:tabLst>
              <a:defRPr lang="ko-KR" altLang="en-US" sz="5100" b="1" kern="1200" dirty="0" smtClean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9383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_일어서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902B19-E5C3-4DEF-9ED8-C294930CB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85" y="1196975"/>
            <a:ext cx="11081649" cy="1295400"/>
          </a:xfrm>
        </p:spPr>
        <p:txBody>
          <a:bodyPr anchor="ctr" anchorCtr="0"/>
          <a:lstStyle>
            <a:lvl1pPr algn="ctr">
              <a:defRPr lang="ko-KR" altLang="en-US" sz="80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</a:lstStyle>
          <a:p>
            <a:r>
              <a:rPr lang="ko-KR" altLang="en-US" dirty="0"/>
              <a:t>제목 </a:t>
            </a:r>
            <a:r>
              <a:rPr lang="ko-KR" altLang="en-US" dirty="0" err="1"/>
              <a:t>입력시</a:t>
            </a:r>
            <a:r>
              <a:rPr lang="ko-KR" altLang="en-US" dirty="0"/>
              <a:t> 클릭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78FAC2F-CFCD-4611-988E-2529C8F337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6BB7BC2-6FD3-413B-9F73-3052F8254A9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BBA93916-15C9-4612-B96C-E9105016CF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12" y="3438941"/>
            <a:ext cx="11081649" cy="710787"/>
          </a:xfrm>
        </p:spPr>
        <p:txBody>
          <a:bodyPr anchor="ctr" anchorCtr="0"/>
          <a:lstStyle>
            <a:lvl1pPr marL="71977" indent="0" algn="ctr" defTabSz="449059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595" algn="l"/>
                <a:tab pos="1447188" algn="l"/>
                <a:tab pos="2170782" algn="l"/>
                <a:tab pos="2894376" algn="l"/>
                <a:tab pos="3617970" algn="l"/>
                <a:tab pos="4341562" algn="l"/>
                <a:tab pos="5065147" algn="l"/>
                <a:tab pos="5788750" algn="l"/>
                <a:tab pos="6512335" algn="l"/>
              </a:tabLst>
              <a:defRPr lang="ko-KR" altLang="en-US" sz="40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  <a:lvl2pPr marL="456999" indent="0" algn="ctr">
              <a:buNone/>
              <a:defRPr/>
            </a:lvl2pPr>
            <a:lvl3pPr marL="914014" indent="0" algn="ctr">
              <a:buNone/>
              <a:defRPr/>
            </a:lvl3pPr>
            <a:lvl4pPr marL="1371022" indent="0" algn="ctr">
              <a:buNone/>
              <a:defRPr/>
            </a:lvl4pPr>
            <a:lvl5pPr marL="1828029" indent="0" algn="ctr">
              <a:buNone/>
              <a:defRPr/>
            </a:lvl5pPr>
            <a:lvl6pPr marL="2285046" indent="0" algn="ctr">
              <a:buNone/>
              <a:defRPr/>
            </a:lvl6pPr>
            <a:lvl7pPr marL="2742042" indent="0" algn="ctr">
              <a:buNone/>
              <a:defRPr/>
            </a:lvl7pPr>
            <a:lvl8pPr marL="3199040" indent="0" algn="ctr">
              <a:buNone/>
              <a:defRPr/>
            </a:lvl8pPr>
            <a:lvl9pPr marL="3656039" indent="0" algn="ctr">
              <a:buNone/>
              <a:defRPr/>
            </a:lvl9pPr>
          </a:lstStyle>
          <a:p>
            <a:r>
              <a:rPr lang="ko-KR" altLang="en-US" dirty="0"/>
              <a:t>부제목 </a:t>
            </a:r>
            <a:r>
              <a:rPr lang="ko-KR" altLang="en-US" dirty="0" err="1"/>
              <a:t>입력시</a:t>
            </a:r>
            <a:r>
              <a:rPr lang="ko-KR" altLang="en-US" dirty="0"/>
              <a:t> 클릭</a:t>
            </a:r>
          </a:p>
        </p:txBody>
      </p:sp>
      <p:sp>
        <p:nvSpPr>
          <p:cNvPr id="8" name="텍스트 개체 틀 4">
            <a:extLst>
              <a:ext uri="{FF2B5EF4-FFF2-40B4-BE49-F238E27FC236}">
                <a16:creationId xmlns:a16="http://schemas.microsoft.com/office/drawing/2014/main" id="{EACF2EDC-20BF-42D1-AD1C-1862009A4E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37" y="5516563"/>
            <a:ext cx="11090275" cy="865188"/>
          </a:xfrm>
        </p:spPr>
        <p:txBody>
          <a:bodyPr/>
          <a:lstStyle>
            <a:lvl1pPr marL="0" indent="0" algn="ctr" defTabSz="449059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471" algn="l"/>
                <a:tab pos="896564" algn="l"/>
                <a:tab pos="1345633" algn="l"/>
                <a:tab pos="1794714" algn="l"/>
                <a:tab pos="2243773" algn="l"/>
                <a:tab pos="2692835" algn="l"/>
                <a:tab pos="3141913" algn="l"/>
                <a:tab pos="3590994" algn="l"/>
                <a:tab pos="4040074" algn="l"/>
                <a:tab pos="4489134" algn="l"/>
                <a:tab pos="4938195" algn="l"/>
                <a:tab pos="5387273" algn="l"/>
                <a:tab pos="5836343" algn="l"/>
                <a:tab pos="6285422" algn="l"/>
                <a:tab pos="6734494" algn="l"/>
                <a:tab pos="7183555" algn="l"/>
                <a:tab pos="7632633" algn="l"/>
                <a:tab pos="8081705" algn="l"/>
                <a:tab pos="8530773" algn="l"/>
                <a:tab pos="8979854" algn="l"/>
              </a:tabLst>
              <a:defRPr lang="ko-KR" altLang="en-US" sz="5100" b="1" kern="1200" dirty="0" smtClean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30E60-7AC5-4238-BE84-D65D1BCF7A3A}"/>
              </a:ext>
            </a:extLst>
          </p:cNvPr>
          <p:cNvSpPr txBox="1"/>
          <p:nvPr userDrawn="1"/>
        </p:nvSpPr>
        <p:spPr>
          <a:xfrm>
            <a:off x="559489" y="4287563"/>
            <a:ext cx="11090275" cy="584775"/>
          </a:xfrm>
          <a:prstGeom prst="rect">
            <a:avLst/>
          </a:prstGeom>
          <a:noFill/>
        </p:spPr>
        <p:txBody>
          <a:bodyPr wrap="square" lIns="91406" tIns="45718" rIns="91406" bIns="45718" rtlCol="0">
            <a:spAutoFit/>
          </a:bodyPr>
          <a:lstStyle/>
          <a:p>
            <a:pPr marL="342762" indent="-342762" algn="ctr" defTabSz="449059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32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rPr>
              <a:t>( </a:t>
            </a:r>
            <a:r>
              <a:rPr lang="ko-KR" altLang="en-US" sz="32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rPr>
              <a:t>모두 자리에서 일어서 주세요</a:t>
            </a:r>
            <a:r>
              <a:rPr lang="en-US" altLang="ko-KR" sz="3200" b="1" kern="1200" dirty="0">
                <a:solidFill>
                  <a:srgbClr val="FFFF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+mn-cs"/>
              </a:rPr>
              <a:t>. )</a:t>
            </a:r>
          </a:p>
        </p:txBody>
      </p:sp>
    </p:spTree>
    <p:extLst>
      <p:ext uri="{BB962C8B-B14F-4D97-AF65-F5344CB8AC3E}">
        <p14:creationId xmlns:p14="http://schemas.microsoft.com/office/powerpoint/2010/main" val="3961347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D5D39A5-D710-484C-9B82-93CDD42BC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8588"/>
            <a:ext cx="10957984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66" tIns="46777" rIns="89966" bIns="467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GB"/>
              <a:t>제목 텍스트의 서식을 편집하려면 클릭하십시오</a:t>
            </a:r>
            <a:r>
              <a:rPr lang="en-GB" altLang="ko-KR"/>
              <a:t>.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398FA07-7335-4ADD-B26D-5004FBDA7B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57984" cy="45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66" tIns="46777" rIns="89966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GB"/>
              <a:t>아웃라인 텍스트의 서식을 편집하려면 클릭하십시오</a:t>
            </a:r>
          </a:p>
          <a:p>
            <a:pPr lvl="1"/>
            <a:r>
              <a:rPr lang="en-GB" altLang="ko-KR"/>
              <a:t>2</a:t>
            </a:r>
            <a:r>
              <a:rPr lang="ko-KR" altLang="en-GB"/>
              <a:t>번째 아웃라인</a:t>
            </a:r>
          </a:p>
          <a:p>
            <a:pPr lvl="2"/>
            <a:r>
              <a:rPr lang="en-GB" altLang="ko-KR"/>
              <a:t>3</a:t>
            </a:r>
            <a:r>
              <a:rPr lang="ko-KR" altLang="en-GB"/>
              <a:t>번째 아웃라인</a:t>
            </a:r>
          </a:p>
          <a:p>
            <a:pPr lvl="3"/>
            <a:r>
              <a:rPr lang="en-GB" altLang="ko-KR"/>
              <a:t>4</a:t>
            </a:r>
            <a:r>
              <a:rPr lang="ko-KR" altLang="en-GB"/>
              <a:t>번째 아웃라인</a:t>
            </a:r>
          </a:p>
          <a:p>
            <a:pPr lvl="4"/>
            <a:r>
              <a:rPr lang="en-GB" altLang="ko-KR"/>
              <a:t>5</a:t>
            </a:r>
            <a:r>
              <a:rPr lang="ko-KR" altLang="en-GB"/>
              <a:t>번째 아웃라인</a:t>
            </a:r>
          </a:p>
          <a:p>
            <a:pPr lvl="4"/>
            <a:r>
              <a:rPr lang="en-GB" altLang="ko-KR"/>
              <a:t>6</a:t>
            </a:r>
            <a:r>
              <a:rPr lang="ko-KR" altLang="en-GB"/>
              <a:t>번째 아웃라인</a:t>
            </a:r>
          </a:p>
          <a:p>
            <a:pPr lvl="4"/>
            <a:r>
              <a:rPr lang="en-GB" altLang="ko-KR"/>
              <a:t>7</a:t>
            </a:r>
            <a:r>
              <a:rPr lang="ko-KR" altLang="en-GB"/>
              <a:t>번째 아웃라인</a:t>
            </a:r>
          </a:p>
          <a:p>
            <a:pPr lvl="4"/>
            <a:r>
              <a:rPr lang="en-GB" altLang="ko-KR"/>
              <a:t>8</a:t>
            </a:r>
            <a:r>
              <a:rPr lang="ko-KR" altLang="en-GB"/>
              <a:t>번째 아웃라인</a:t>
            </a:r>
          </a:p>
          <a:p>
            <a:pPr lvl="4"/>
            <a:r>
              <a:rPr lang="en-GB" altLang="ko-KR"/>
              <a:t>9</a:t>
            </a:r>
            <a:r>
              <a:rPr lang="ko-KR" altLang="en-GB"/>
              <a:t>번째 아웃라인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910BF0C6-7A25-4C62-942F-73848C294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6" tIns="45718" rIns="91406" bIns="45718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3EAC2778-53A9-4539-804F-93DBBF6E9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6" tIns="45718" rIns="91406" bIns="45718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ko-KR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F4F402-7174-4BA6-AD1F-7553A3F080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5225"/>
            <a:ext cx="2829984" cy="465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66" tIns="46777" rIns="89966" bIns="467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471" algn="l"/>
                <a:tab pos="896564" algn="l"/>
                <a:tab pos="1345633" algn="l"/>
                <a:tab pos="1794714" algn="l"/>
                <a:tab pos="2243773" algn="l"/>
                <a:tab pos="2692835" algn="l"/>
                <a:tab pos="3141913" algn="l"/>
                <a:tab pos="3590994" algn="l"/>
                <a:tab pos="4040074" algn="l"/>
                <a:tab pos="4489134" algn="l"/>
                <a:tab pos="4938195" algn="l"/>
                <a:tab pos="5387273" algn="l"/>
                <a:tab pos="5836343" algn="l"/>
                <a:tab pos="6285422" algn="l"/>
                <a:tab pos="6734494" algn="l"/>
                <a:tab pos="7183555" algn="l"/>
                <a:tab pos="7632633" algn="l"/>
                <a:tab pos="8081705" algn="l"/>
                <a:tab pos="8530773" algn="l"/>
                <a:tab pos="8979854" algn="l"/>
              </a:tabLst>
              <a:defRPr sz="15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6BB7BC2-6FD3-413B-9F73-3052F8254A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14" r:id="rId1"/>
    <p:sldLayoutId id="2147488215" r:id="rId2"/>
    <p:sldLayoutId id="2147488216" r:id="rId3"/>
    <p:sldLayoutId id="2147488217" r:id="rId4"/>
    <p:sldLayoutId id="2147488218" r:id="rId5"/>
    <p:sldLayoutId id="2147488219" r:id="rId6"/>
    <p:sldLayoutId id="2147488220" r:id="rId7"/>
    <p:sldLayoutId id="2147489952" r:id="rId8"/>
    <p:sldLayoutId id="2147489967" r:id="rId9"/>
    <p:sldLayoutId id="2147489951" r:id="rId10"/>
  </p:sldLayoutIdLst>
  <p:txStyles>
    <p:titleStyle>
      <a:lvl1pPr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2pPr>
      <a:lvl3pPr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3pPr>
      <a:lvl4pPr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4pPr>
      <a:lvl5pPr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5pPr>
      <a:lvl6pPr marL="2513534" indent="-228509"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6pPr>
      <a:lvl7pPr marL="2970542" indent="-228509"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7pPr>
      <a:lvl8pPr marL="3427549" indent="-228509"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8pPr>
      <a:lvl9pPr marL="3884566" indent="-228509" algn="ctr" defTabSz="44905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굴림" pitchFamily="48" charset="-127"/>
          <a:ea typeface="a아메리카노L" pitchFamily="16" charset="-127"/>
        </a:defRPr>
      </a:lvl9pPr>
    </p:titleStyle>
    <p:bodyStyle>
      <a:lvl1pPr marL="342762" indent="-342762" algn="l" defTabSz="449059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633" indent="-285637" algn="l" defTabSz="449059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2522" indent="-228509" algn="l" defTabSz="449059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599520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6519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3534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0542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7549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4566" indent="-228509" algn="l" defTabSz="44905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AAE81-D99D-4C68-B092-D3A7C0A18D9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2026-06-20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B452-1986-43B8-97FE-7BA65AC01D6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72" r:id="rId1"/>
  </p:sldLayoutIdLst>
  <p:txStyles>
    <p:titleStyle>
      <a:lvl1pPr algn="ctr" defTabSz="91401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14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3" indent="-285637" algn="l" defTabSz="914014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B7BC2-6FD3-413B-9F73-3052F8254A9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806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</p:sldLayoutIdLst>
  <p:txStyles>
    <p:titleStyle>
      <a:lvl1pPr algn="l" defTabSz="914014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1ECA22-61D8-9FFC-2310-643529A99F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5FC5DE-EFC5-BB50-0A0D-FCE92AADD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D6D54D-5CB7-384E-329E-B97DE55189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D3BE9D-962A-0F4B-9F49-488CA70E81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BC9EA3-1DF7-E593-8B09-2BBA5062DC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66DC4E37-868F-4025-917C-26A3E13AEAA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810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8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0ADA6-6324-4862-8FEB-2B41C5D45F59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FF70-669B-4664-A48D-E09F8B5449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07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87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0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89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US" altLang="x-non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 dirty="0">
                <a:solidFill>
                  <a:schemeClr val="tx1">
                    <a:tint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B48B78AF-70F7-E141-A7ED-2C52F3E4D446}" type="datetimeFigureOut">
              <a:rPr lang="en-US"/>
              <a:pPr>
                <a:defRPr/>
              </a:pPr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 dirty="0">
                <a:solidFill>
                  <a:schemeClr val="tx1">
                    <a:tint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1" hangingPunct="1">
              <a:defRPr sz="1200" dirty="0">
                <a:solidFill>
                  <a:schemeClr val="tx1">
                    <a:tint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316FD4CE-38CC-0043-BED3-23774B92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91" r:id="rId1"/>
  </p:sldLayoutIdLst>
  <p:txStyles>
    <p:titleStyle>
      <a:lvl1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2pPr>
      <a:lvl3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3pPr>
      <a:lvl4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4pPr>
      <a:lvl5pPr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맑은 고딕" charset="-127"/>
        </a:defRPr>
      </a:lvl9pPr>
    </p:titleStyle>
    <p:bodyStyle>
      <a:lvl1pPr marL="228600" indent="-228600" algn="l" rtl="0" fontAlgn="base" latinLnBrk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 latinLnBrk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5F498B9-44B2-891D-8A29-2FF10D7D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903B55-622F-1645-4504-836E02174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7F4DCDC-E5FE-9088-5469-8AEBD9974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DC0F3-653C-4B3E-BA02-6CCFDCEC603E}" type="datetimeFigureOut">
              <a:rPr lang="ko-KR" altLang="en-US" smtClean="0"/>
              <a:t>2026-06-20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331AAF-BB72-F952-6FA1-853F313E6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68CFDD-C205-B91F-11EB-4BBDDD203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C7A10-52A8-4EC5-8588-A79986AB6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15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093" r:id="rId1"/>
  </p:sldLayoutIdLst>
  <p:txStyles>
    <p:titleStyle>
      <a:lvl1pPr algn="l" defTabSz="914389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1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4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9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9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7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1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5.xml"/><Relationship Id="rId5" Type="http://schemas.openxmlformats.org/officeDocument/2006/relationships/slide" Target="slide47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3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4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5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4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6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4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7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58.png"/><Relationship Id="rId7" Type="http://schemas.openxmlformats.org/officeDocument/2006/relationships/slide" Target="slide5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60.xml"/><Relationship Id="rId5" Type="http://schemas.openxmlformats.org/officeDocument/2006/relationships/image" Target="../media/image43.png"/><Relationship Id="rId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slide" Target="slide9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2.xml"/><Relationship Id="rId5" Type="http://schemas.openxmlformats.org/officeDocument/2006/relationships/slide" Target="slide90.xml"/><Relationship Id="rId4" Type="http://schemas.openxmlformats.org/officeDocument/2006/relationships/slide" Target="slide8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A2882C51-FE1D-48CD-92DD-F49FD1D8D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"/>
            <a:ext cx="12192000" cy="67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66" tIns="46777" rIns="89966" bIns="46777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굴림" panose="020B0600000101010101" pitchFamily="50" charset="-127"/>
                <a:ea typeface="a아메리카노L" panose="02020600000000000000" pitchFamily="18" charset="-127"/>
              </a:defRPr>
            </a:lvl9pPr>
          </a:lstStyle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1900" dirty="0">
              <a:latin typeface="a아메리카노L" panose="02020600000000000000" pitchFamily="18" charset="-127"/>
            </a:endParaRP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1900" dirty="0">
                <a:latin typeface="a아메리카노L" panose="02020600000000000000" pitchFamily="18" charset="-127"/>
              </a:rPr>
              <a:t>   </a:t>
            </a: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    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예배에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오신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여러분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..  </a:t>
            </a: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           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사랑하고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축복합니다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                  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기도로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예배를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25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준비합시다</a:t>
            </a:r>
            <a:r>
              <a:rPr lang="en-US" altLang="ko-KR" sz="25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19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19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16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6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주일</a:t>
            </a:r>
            <a:r>
              <a:rPr lang="en-US" altLang="ko-KR" sz="60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6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오전</a:t>
            </a:r>
            <a:r>
              <a:rPr lang="en-US" altLang="ko-KR" sz="60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 11시 </a:t>
            </a:r>
            <a:r>
              <a:rPr lang="en-US" altLang="ko-KR" sz="6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예배</a:t>
            </a:r>
            <a:endParaRPr lang="en-US" altLang="ko-KR" sz="60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44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48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ko-KR" sz="4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인도</a:t>
            </a:r>
            <a:r>
              <a:rPr lang="en-US" altLang="ko-KR" sz="40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: </a:t>
            </a:r>
            <a:r>
              <a:rPr lang="en-US" altLang="ko-KR" sz="4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박노혁</a:t>
            </a:r>
            <a:r>
              <a:rPr lang="en-US" altLang="ko-KR" sz="4000" dirty="0">
                <a:solidFill>
                  <a:srgbClr val="FFFFFF"/>
                </a:solidFill>
                <a:latin typeface="a아메리카노L" panose="02020600000000000000" pitchFamily="18" charset="-127"/>
              </a:rPr>
              <a:t> </a:t>
            </a:r>
            <a:r>
              <a:rPr lang="en-US" altLang="ko-KR" sz="4000" dirty="0" err="1">
                <a:solidFill>
                  <a:srgbClr val="FFFFFF"/>
                </a:solidFill>
                <a:latin typeface="a아메리카노L" panose="02020600000000000000" pitchFamily="18" charset="-127"/>
              </a:rPr>
              <a:t>목사님</a:t>
            </a:r>
            <a:endParaRPr lang="en-US" altLang="ko-KR" sz="40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40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ko-KR" sz="4000" dirty="0">
              <a:solidFill>
                <a:srgbClr val="FFFFFF"/>
              </a:solidFill>
              <a:latin typeface="a아메리카노L" panose="02020600000000000000" pitchFamily="18" charset="-127"/>
            </a:endParaRP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14DBF697-9E15-4A09-837A-D3090321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42" y="438069"/>
            <a:ext cx="2435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44095-F26C-45CF-A2C6-72F270F2B752}"/>
              </a:ext>
            </a:extLst>
          </p:cNvPr>
          <p:cNvSpPr txBox="1"/>
          <p:nvPr/>
        </p:nvSpPr>
        <p:spPr>
          <a:xfrm>
            <a:off x="550865" y="3933059"/>
            <a:ext cx="11090275" cy="523220"/>
          </a:xfrm>
          <a:prstGeom prst="rect">
            <a:avLst/>
          </a:prstGeom>
          <a:noFill/>
        </p:spPr>
        <p:txBody>
          <a:bodyPr wrap="square" lIns="91406" tIns="45718" rIns="91406" bIns="45718" rtlCol="0">
            <a:spAutoFit/>
          </a:bodyPr>
          <a:lstStyle/>
          <a:p>
            <a:pPr algn="ctr"/>
            <a:r>
              <a:rPr lang="en-US" altLang="ko-KR" sz="2800" dirty="0">
                <a:latin typeface="+mn-ea"/>
                <a:ea typeface="+mn-ea"/>
              </a:rPr>
              <a:t>“ </a:t>
            </a:r>
            <a:r>
              <a:rPr lang="ko-KR" altLang="en-US" sz="2800" dirty="0">
                <a:latin typeface="+mn-ea"/>
                <a:ea typeface="+mn-ea"/>
              </a:rPr>
              <a:t>예배 시간에 </a:t>
            </a:r>
            <a:r>
              <a:rPr lang="ko-KR" altLang="en-US" sz="2800">
                <a:latin typeface="+mn-ea"/>
                <a:ea typeface="+mn-ea"/>
              </a:rPr>
              <a:t>휴대폰을 무음으로 </a:t>
            </a:r>
            <a:r>
              <a:rPr lang="ko-KR" altLang="en-US" sz="2800" dirty="0">
                <a:latin typeface="+mn-ea"/>
                <a:ea typeface="+mn-ea"/>
              </a:rPr>
              <a:t>해 주세요</a:t>
            </a:r>
            <a:r>
              <a:rPr lang="en-US" altLang="ko-KR" sz="2800" dirty="0">
                <a:latin typeface="+mn-ea"/>
                <a:ea typeface="+mn-ea"/>
              </a:rPr>
              <a:t>. ”</a:t>
            </a:r>
            <a:endParaRPr lang="ko-KR" altLang="en-US" sz="2800" dirty="0">
              <a:latin typeface="+mn-ea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EF8396E3-C508-B968-6308-64D7205B20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935C818-09D8-9AAE-F433-D1CB2D738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184A5C-9BAC-88FA-C788-E2179DDB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8.</a:t>
            </a:r>
            <a:r>
              <a:rPr lang="ko-KR" altLang="en-US" sz="1467" b="0">
                <a:solidFill>
                  <a:srgbClr val="FF0000"/>
                </a:solidFill>
              </a:rPr>
              <a:t>나의 생명이신 여호와여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3E6B14-E366-A991-3657-0FA31B64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4/15</a:t>
            </a:r>
          </a:p>
        </p:txBody>
      </p:sp>
      <p:pic>
        <p:nvPicPr>
          <p:cNvPr id="5" name="그림 4" descr="텍스트, 폰트, 스크린샷, 시계이(가) 표시된 사진&#10;&#10;자동 생성된 설명">
            <a:extLst>
              <a:ext uri="{FF2B5EF4-FFF2-40B4-BE49-F238E27FC236}">
                <a16:creationId xmlns:a16="http://schemas.microsoft.com/office/drawing/2014/main" id="{DCC937B9-9E73-192C-C16D-DE7380D5D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022"/>
            <a:ext cx="12192001" cy="32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1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5/15</a:t>
            </a:r>
          </a:p>
        </p:txBody>
      </p:sp>
      <p:pic>
        <p:nvPicPr>
          <p:cNvPr id="5" name="그림 4" descr="텍스트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E4BA720E-81DC-B974-4B7F-ACBAF7C9A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7635"/>
            <a:ext cx="12192001" cy="30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6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6/15</a:t>
            </a:r>
          </a:p>
        </p:txBody>
      </p:sp>
      <p:pic>
        <p:nvPicPr>
          <p:cNvPr id="4" name="그림 3" descr="텍스트, 폰트, 시계, 스크린샷이(가) 표시된 사진&#10;&#10;자동 생성된 설명">
            <a:extLst>
              <a:ext uri="{FF2B5EF4-FFF2-40B4-BE49-F238E27FC236}">
                <a16:creationId xmlns:a16="http://schemas.microsoft.com/office/drawing/2014/main" id="{E194E6C5-14D7-B1DE-DB96-5A10D8454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433"/>
            <a:ext cx="12192001" cy="31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24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7/15</a:t>
            </a:r>
          </a:p>
        </p:txBody>
      </p:sp>
      <p:pic>
        <p:nvPicPr>
          <p:cNvPr id="3" name="그림 2" descr="텍스트, 폰트, 스크린샷, 시계이(가) 표시된 사진&#10;&#10;자동 생성된 설명">
            <a:extLst>
              <a:ext uri="{FF2B5EF4-FFF2-40B4-BE49-F238E27FC236}">
                <a16:creationId xmlns:a16="http://schemas.microsoft.com/office/drawing/2014/main" id="{F0CE7194-90C1-84DF-AD01-A2B6DC202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6638"/>
            <a:ext cx="12192001" cy="30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6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8/15</a:t>
            </a:r>
          </a:p>
        </p:txBody>
      </p:sp>
      <p:pic>
        <p:nvPicPr>
          <p:cNvPr id="3" name="그림 2" descr="텍스트, 폰트, 스크린샷, 시계이(가) 표시된 사진&#10;&#10;자동 생성된 설명">
            <a:extLst>
              <a:ext uri="{FF2B5EF4-FFF2-40B4-BE49-F238E27FC236}">
                <a16:creationId xmlns:a16="http://schemas.microsoft.com/office/drawing/2014/main" id="{6AE166B2-D315-D8C6-2A3C-C5BF7A8E5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433"/>
            <a:ext cx="12192001" cy="31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76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9/15</a:t>
            </a:r>
          </a:p>
        </p:txBody>
      </p:sp>
      <p:pic>
        <p:nvPicPr>
          <p:cNvPr id="10" name="그림 9" descr="폰트, 스크린샷, 텍스트, 시계이(가) 표시된 사진&#10;&#10;자동 생성된 설명">
            <a:extLst>
              <a:ext uri="{FF2B5EF4-FFF2-40B4-BE49-F238E27FC236}">
                <a16:creationId xmlns:a16="http://schemas.microsoft.com/office/drawing/2014/main" id="{941D3985-0BF1-3573-9A8F-EEAE29072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2843"/>
            <a:ext cx="12192001" cy="16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62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946368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10/15</a:t>
            </a:r>
          </a:p>
        </p:txBody>
      </p:sp>
      <p:pic>
        <p:nvPicPr>
          <p:cNvPr id="6" name="그림 5" descr="텍스트, 스크린샷, 시계, 폰트이(가) 표시된 사진&#10;&#10;자동 생성된 설명">
            <a:extLst>
              <a:ext uri="{FF2B5EF4-FFF2-40B4-BE49-F238E27FC236}">
                <a16:creationId xmlns:a16="http://schemas.microsoft.com/office/drawing/2014/main" id="{0D88889F-6C27-6508-ADF7-12AA33D46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4228"/>
            <a:ext cx="12192001" cy="32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989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028870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11/15</a:t>
            </a:r>
          </a:p>
        </p:txBody>
      </p:sp>
      <p:pic>
        <p:nvPicPr>
          <p:cNvPr id="4" name="그림 3" descr="텍스트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E3649306-A4A4-B4DA-E776-4B326B962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2843"/>
            <a:ext cx="12192001" cy="30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545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028870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12/15</a:t>
            </a:r>
          </a:p>
        </p:txBody>
      </p:sp>
      <p:pic>
        <p:nvPicPr>
          <p:cNvPr id="2" name="그림 1" descr="텍스트, 폰트, 시계, 스크린샷이(가) 표시된 사진&#10;&#10;자동 생성된 설명">
            <a:extLst>
              <a:ext uri="{FF2B5EF4-FFF2-40B4-BE49-F238E27FC236}">
                <a16:creationId xmlns:a16="http://schemas.microsoft.com/office/drawing/2014/main" id="{94D7A578-E8B1-7233-3B8E-BDB782468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433"/>
            <a:ext cx="12192001" cy="31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09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028870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13/15</a:t>
            </a:r>
          </a:p>
        </p:txBody>
      </p:sp>
      <p:pic>
        <p:nvPicPr>
          <p:cNvPr id="2" name="그림 1" descr="텍스트, 폰트, 스크린샷, 시계이(가) 표시된 사진&#10;&#10;자동 생성된 설명">
            <a:extLst>
              <a:ext uri="{FF2B5EF4-FFF2-40B4-BE49-F238E27FC236}">
                <a16:creationId xmlns:a16="http://schemas.microsoft.com/office/drawing/2014/main" id="{AE0EF277-9622-457B-6662-0F0F883DA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6638"/>
            <a:ext cx="12192001" cy="30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E2F0075F-8DC5-8E8D-BEFD-73AB71C8F5C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7DA1E5-9D1A-E7C1-92B7-516514E00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39BFE40-2A8E-BBDE-A761-1A9089C31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8.</a:t>
            </a:r>
            <a:r>
              <a:rPr lang="ko-KR" altLang="en-US" sz="1467" b="0">
                <a:solidFill>
                  <a:srgbClr val="FF0000"/>
                </a:solidFill>
              </a:rPr>
              <a:t>나의 생명이신 여호와여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2996789-A186-08F5-6F24-23B605151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028870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14/15</a:t>
            </a:r>
          </a:p>
        </p:txBody>
      </p:sp>
      <p:pic>
        <p:nvPicPr>
          <p:cNvPr id="9" name="그림 8" descr="텍스트, 폰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7E448B24-7156-5B25-BDBF-D6AAA56C9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0433"/>
            <a:ext cx="12192001" cy="31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28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028870" y="6172013"/>
            <a:ext cx="1094666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15/15</a:t>
            </a:r>
          </a:p>
        </p:txBody>
      </p:sp>
      <p:pic>
        <p:nvPicPr>
          <p:cNvPr id="10" name="그림 9" descr="시계, 폰트, 스크린샷, 그래픽이(가) 표시된 사진&#10;&#10;자동 생성된 설명">
            <a:extLst>
              <a:ext uri="{FF2B5EF4-FFF2-40B4-BE49-F238E27FC236}">
                <a16:creationId xmlns:a16="http://schemas.microsoft.com/office/drawing/2014/main" id="{0118946E-9335-F6B2-BB28-F14ED0CC3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253"/>
            <a:ext cx="12192001" cy="16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628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BA03868-F63F-416E-BDBF-B9EED878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봉헌 기도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0525FD45-4FA3-46B5-8CE7-3EE6F497E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3EF71EE-13A4-46C4-97C2-EBAA2F21F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설 교 자</a:t>
            </a:r>
          </a:p>
        </p:txBody>
      </p:sp>
    </p:spTree>
    <p:extLst>
      <p:ext uri="{BB962C8B-B14F-4D97-AF65-F5344CB8AC3E}">
        <p14:creationId xmlns:p14="http://schemas.microsoft.com/office/powerpoint/2010/main" val="11640764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BA03868-F63F-416E-BDBF-B9EED8782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축 도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0525FD45-4FA3-46B5-8CE7-3EE6F497E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3EF71EE-13A4-46C4-97C2-EBAA2F21F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설 교 자</a:t>
            </a:r>
          </a:p>
        </p:txBody>
      </p:sp>
    </p:spTree>
    <p:extLst>
      <p:ext uri="{BB962C8B-B14F-4D97-AF65-F5344CB8AC3E}">
        <p14:creationId xmlns:p14="http://schemas.microsoft.com/office/powerpoint/2010/main" val="61539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ED7A5D96-0E2E-686C-EB1C-59EF2F704E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D2C2942-0B44-25D3-E3F6-F81FFF1F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DD06DCC-5CF6-AF0C-45BE-D579FEDB7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8.</a:t>
            </a:r>
            <a:r>
              <a:rPr lang="ko-KR" altLang="en-US" sz="1467" b="0">
                <a:solidFill>
                  <a:srgbClr val="FF0000"/>
                </a:solidFill>
              </a:rPr>
              <a:t>나의 생명이신 여호와여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814884C-B54B-84AF-33F2-54D10F61A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ECE91F9C-5189-1A6A-4138-097D6D2981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CB0942-014F-0463-7B8E-C9D89CADD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36FCC35-A0D5-F39F-F1AD-CC7382C82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8.</a:t>
            </a:r>
            <a:r>
              <a:rPr lang="ko-KR" altLang="en-US" sz="1467" b="0">
                <a:solidFill>
                  <a:srgbClr val="FF0000"/>
                </a:solidFill>
              </a:rPr>
              <a:t>나의 생명이신 여호와여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F865637-E80D-5631-1F7D-9C4A55BFC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E40C6593-C5DA-5F8B-8535-DA09D0C685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10D5391-4556-116F-0D50-478AD7D1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EDFF62-8160-145D-C1BA-2977F10E6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67838E9-D6D5-B4C4-E0CF-45CB44DA8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13.</a:t>
            </a:r>
            <a:r>
              <a:rPr lang="ko-KR" altLang="en-US" sz="1467" b="0">
                <a:solidFill>
                  <a:srgbClr val="FF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983C229D-8D44-D399-1B9A-E5921CE3EEE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5723F0D-060D-A1C2-4F65-B69902C89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511FAE5-A76C-2490-F399-244FE42B9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13E5AB-41DE-393F-A31D-0B5AB60F1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13.</a:t>
            </a:r>
            <a:r>
              <a:rPr lang="ko-KR" altLang="en-US" sz="1467" b="0">
                <a:solidFill>
                  <a:srgbClr val="FF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03045BA5-448F-7918-52F5-6365A457DF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A46453E-07DE-F42F-B99F-8FDF58FF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하나님은 우리의 피난처가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6DA2210-AE14-2441-173C-D51332457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617B80-3262-46AE-2B7A-D94A8AB09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978B242-E7D4-DF25-7F9C-E4F77A47836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BF76225-DF1B-E758-1992-AE7EF9B53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하나님은 우리의 피난처가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462851D-2B1B-AC21-4E57-017C6E320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661FFF2-1C35-66CF-A3A1-57D21ADAD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27B4E61-9255-31A7-F76C-00696FFF6F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8FB1353-97CC-020D-B64A-82F4DB48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하나님은 우리의 피난처가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6DDCFA0-343E-647A-5D38-3ED2C2001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6611C24-CDB4-F85A-5F04-471F6CDB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47EFE221-5782-9E29-8B74-6AD9CA6019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4EAFEA6-CE5A-B310-6BC4-215D28C8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하나님은 우리의 피난처가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64E03CD-298E-44A4-3C1E-8D762771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875F833-26CD-F3E4-3789-BEB257830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CAE4A889-21E5-3DAE-D6F2-D277F2DE6F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B9520BF-2A1B-DA54-7F0B-137A566BA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634955-9CE1-6298-9FF0-EF9566A3D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8548AB-8359-4CD4-5E1E-52142BDDA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BACAA054-75B8-DCE2-1EBF-15254B37C9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B377A1-CBC8-5CA1-0C29-84D78436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하나님은 우리의 피난처가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6A0322F-1E52-2E85-FDA3-99945001F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5.</a:t>
            </a:r>
            <a:r>
              <a:rPr lang="ko-KR" altLang="en-US" sz="1467" b="0">
                <a:solidFill>
                  <a:srgbClr val="FF0000"/>
                </a:solidFill>
              </a:rPr>
              <a:t>너희는 가만히 있어 주가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E7D26E8-55FC-1D4F-86E2-483C22CC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ADA02200-AB98-22D8-3467-A420E3297F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12D80F-E7BD-805D-B1F6-26387F266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하나님은 우리의 피난처가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5166F2B-0508-47E9-86E2-2D2AA1D8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5.</a:t>
            </a:r>
            <a:r>
              <a:rPr lang="ko-KR" altLang="en-US" sz="1467" b="0">
                <a:solidFill>
                  <a:srgbClr val="FF0000"/>
                </a:solidFill>
              </a:rPr>
              <a:t>너희는 가만히 있어 주가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484E779-FCC2-7ABA-A7BE-D5C11BA03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7B5FE4F-2F0E-70EF-33D2-86C1E313490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59AB76-6F00-3235-00B8-C1A7DDB5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하나님은 우리의 피난처가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D56119-D215-AFDA-1BB5-2E9DB8322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6B6F72C-24BA-7078-1063-FE2090D3F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7.</a:t>
            </a:r>
            <a:r>
              <a:rPr lang="ko-KR" altLang="en-US" sz="1467" b="0">
                <a:solidFill>
                  <a:srgbClr val="FF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076D12B-0EBE-8290-8BDD-D85A8CA2DA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7C3514-9EBA-60C7-E038-263E3FBD0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하나님은 우리의 피난처가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2B78F6C-FA4B-09F9-0E3F-F73211B8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5.</a:t>
            </a:r>
            <a:r>
              <a:rPr lang="ko-KR" altLang="en-US" sz="1467" b="0">
                <a:solidFill>
                  <a:srgbClr val="000000"/>
                </a:solidFill>
              </a:rPr>
              <a:t>너희는 가만히 있어 주가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2EC363F-42F9-742F-FB19-6D8C5BD5D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7.</a:t>
            </a:r>
            <a:r>
              <a:rPr lang="ko-KR" altLang="en-US" sz="1467" b="0">
                <a:solidFill>
                  <a:srgbClr val="FF0000"/>
                </a:solidFill>
              </a:rPr>
              <a:t>사랑합니다 내 아버지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748BBFF-F2B6-4928-803B-BE9C9474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개회 찬송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0AD6E8A8-EFC0-4204-8046-C02CC1301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십자가 없는 영광은 없네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D2CE71B-80A6-4C9D-AF92-380E84C01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7083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41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40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42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0187D1C1-9691-567A-79AA-7DA018871A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BE3972-7AA1-BAB2-C80C-F9A33C30F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56D0C4-3CAA-9293-3C1C-B4911D65C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9EB20F-AABB-4D42-B259-9B5F5FEB0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72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23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1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38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90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44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805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E674094-127B-45DC-920A-68DBB011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예배의 부름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8857009B-80ED-4A27-820D-71F89936C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시편 </a:t>
            </a:r>
            <a:r>
              <a:rPr lang="en-US" altLang="ko-KR" dirty="0"/>
              <a:t>123:1-2 ”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4AABD9C-C24D-4266-9868-B99E30CFCF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인 도 자</a:t>
            </a:r>
          </a:p>
        </p:txBody>
      </p:sp>
    </p:spTree>
    <p:extLst>
      <p:ext uri="{BB962C8B-B14F-4D97-AF65-F5344CB8AC3E}">
        <p14:creationId xmlns:p14="http://schemas.microsoft.com/office/powerpoint/2010/main" val="2367749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0FC36-8EB0-4B27-9C83-51020C85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시편 </a:t>
            </a:r>
            <a:r>
              <a:rPr lang="en-US" altLang="ko-KR" dirty="0"/>
              <a:t>123:1-2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4031923-E2E6-4D39-8297-85113D241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ko-KR" sz="3200" dirty="0"/>
              <a:t>1. </a:t>
            </a:r>
            <a:r>
              <a:rPr lang="ko-KR" altLang="en-US" sz="3200" dirty="0"/>
              <a:t>하늘에 계시는 주여 내가 눈을 들어 주께 </a:t>
            </a:r>
            <a:r>
              <a:rPr lang="ko-KR" altLang="en-US" sz="3200" dirty="0" err="1"/>
              <a:t>향하나이다</a:t>
            </a:r>
            <a:endParaRPr lang="ko-KR" altLang="en-US" sz="3200" dirty="0"/>
          </a:p>
          <a:p>
            <a:pPr>
              <a:spcBef>
                <a:spcPts val="0"/>
              </a:spcBef>
            </a:pPr>
            <a:r>
              <a:rPr lang="en-US" altLang="ko-KR" sz="3200" dirty="0"/>
              <a:t>2. </a:t>
            </a:r>
            <a:r>
              <a:rPr lang="ko-KR" altLang="en-US" sz="3200" dirty="0"/>
              <a:t>상전의 손을 바라보는 종들의 눈 같이</a:t>
            </a:r>
            <a:r>
              <a:rPr lang="en-US" altLang="ko-KR" sz="3200" dirty="0"/>
              <a:t>, </a:t>
            </a:r>
            <a:r>
              <a:rPr lang="ko-KR" altLang="en-US" sz="3200" dirty="0"/>
              <a:t>여주인의 손을 바라보는 여종의 눈 같이 우리의 눈이 여호와 우리 하나님을 바라보며 우리에게 은혜 베풀어 주시기를 기다리나이다</a:t>
            </a:r>
          </a:p>
        </p:txBody>
      </p:sp>
    </p:spTree>
    <p:extLst>
      <p:ext uri="{BB962C8B-B14F-4D97-AF65-F5344CB8AC3E}">
        <p14:creationId xmlns:p14="http://schemas.microsoft.com/office/powerpoint/2010/main" val="290736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AED8CA9C-660E-A5F9-BAF6-216936BF00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9074A19-1598-542D-55D2-A2E9D9FD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88A60A5-2268-EEDE-E961-DEC3CEF0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5330534-66CE-A5C1-4EC4-418100912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1E6A2F-021C-4D0D-8238-4EF2D064E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85" y="1196975"/>
            <a:ext cx="11081649" cy="1295400"/>
          </a:xfrm>
        </p:spPr>
        <p:txBody>
          <a:bodyPr/>
          <a:lstStyle/>
          <a:p>
            <a:r>
              <a:rPr lang="ko-KR" altLang="en-US" dirty="0"/>
              <a:t>주기도문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E593292-0109-41E6-92C7-2C3EECD38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512" y="3438941"/>
            <a:ext cx="11081649" cy="71078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1D1E2C-7FD8-4924-8DF0-0A8CB4DA14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37" y="5516563"/>
            <a:ext cx="11090275" cy="865188"/>
          </a:xfrm>
        </p:spPr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30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74" r="387"/>
          <a:stretch/>
        </p:blipFill>
        <p:spPr bwMode="auto">
          <a:xfrm>
            <a:off x="3191000" y="0"/>
            <a:ext cx="9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82673" y="1639850"/>
            <a:ext cx="8828059" cy="4161823"/>
          </a:xfrm>
          <a:prstGeom prst="rect">
            <a:avLst/>
          </a:prstGeom>
          <a:noFill/>
        </p:spPr>
        <p:txBody>
          <a:bodyPr wrap="square" lIns="91406" tIns="45718" rIns="91406" bIns="45718" rtlCol="0">
            <a:spAutoFit/>
          </a:bodyPr>
          <a:lstStyle/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하늘에 계신 우리 아버지여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이름이 거룩히 여김을 받으시오며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나라에 임하옵시며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뜻이 하늘에서 이룬 것 같이 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땅에서도 이루어지이다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7810" y="160786"/>
            <a:ext cx="3557380" cy="1123383"/>
          </a:xfrm>
          <a:prstGeom prst="rect">
            <a:avLst/>
          </a:prstGeom>
          <a:noFill/>
        </p:spPr>
        <p:txBody>
          <a:bodyPr wrap="none" lIns="91406" tIns="45718" rIns="91406" bIns="45718" rtlCol="0">
            <a:spAutoFit/>
          </a:bodyPr>
          <a:lstStyle/>
          <a:p>
            <a:pPr defTabSz="914014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6700" u="sng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FF">
                    <a:lumMod val="9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산돌성경 M" pitchFamily="18" charset="-127"/>
                <a:ea typeface="산돌성경 M" pitchFamily="18" charset="-127"/>
              </a:rPr>
              <a:t>주기도문</a:t>
            </a:r>
          </a:p>
        </p:txBody>
      </p:sp>
    </p:spTree>
    <p:extLst>
      <p:ext uri="{BB962C8B-B14F-4D97-AF65-F5344CB8AC3E}">
        <p14:creationId xmlns:p14="http://schemas.microsoft.com/office/powerpoint/2010/main" val="3381497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D18BEAE-7573-4CA6-9686-6E9337C8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174" r="387"/>
          <a:stretch/>
        </p:blipFill>
        <p:spPr bwMode="auto">
          <a:xfrm>
            <a:off x="3191000" y="0"/>
            <a:ext cx="9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88908" y="836738"/>
            <a:ext cx="6087992" cy="5009919"/>
          </a:xfrm>
          <a:prstGeom prst="rect">
            <a:avLst/>
          </a:prstGeom>
          <a:noFill/>
        </p:spPr>
        <p:txBody>
          <a:bodyPr wrap="none" lIns="91406" tIns="45718" rIns="91406" bIns="45718" rtlCol="0">
            <a:spAutoFit/>
          </a:bodyPr>
          <a:lstStyle/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오늘날 우리에게 일용할</a:t>
            </a:r>
            <a:endParaRPr lang="en-US" altLang="ko-KR" sz="4400" dirty="0">
              <a:ln w="190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양식을 주옵시고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우리가 우리에게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죄 지은 자를 사하여 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준 것 같이 우리 죄를 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사하여 주옵시고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73134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E5002D0-662D-417C-9956-A81203613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174" r="387"/>
          <a:stretch/>
        </p:blipFill>
        <p:spPr bwMode="auto">
          <a:xfrm>
            <a:off x="3191000" y="0"/>
            <a:ext cx="9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88909" y="836715"/>
            <a:ext cx="8112051" cy="5601533"/>
          </a:xfrm>
          <a:prstGeom prst="rect">
            <a:avLst/>
          </a:prstGeom>
          <a:noFill/>
        </p:spPr>
        <p:txBody>
          <a:bodyPr wrap="none" lIns="91406" tIns="45718" rIns="91406" bIns="45718" rtlCol="0">
            <a:spAutoFit/>
          </a:bodyPr>
          <a:lstStyle/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우리를 시험에 들게 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하지 마옵시고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다만 악에서 구하옵소서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.</a:t>
            </a: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대개 나라와 권세와 영광이</a:t>
            </a:r>
            <a:endParaRPr lang="en-US" altLang="ko-KR" sz="4400" dirty="0">
              <a:ln w="190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defTabSz="914014" eaLnBrk="1" fontAlgn="auto" latin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아버지께 영원히 있사옵나이다</a:t>
            </a:r>
            <a:r>
              <a:rPr lang="en-US" altLang="ko-KR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. </a:t>
            </a:r>
          </a:p>
          <a:p>
            <a:pPr defTabSz="914014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4400" dirty="0">
              <a:ln w="190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defTabSz="914014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울릉도M" panose="02030600000101010101" pitchFamily="18" charset="-127"/>
                <a:ea typeface="HY울릉도M" panose="02030600000101010101" pitchFamily="18" charset="-127"/>
              </a:rPr>
              <a:t>아멘</a:t>
            </a:r>
            <a:endParaRPr lang="en-US" altLang="ko-KR" sz="4400" dirty="0">
              <a:ln w="190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0800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BF303AA-AA5F-407E-8E50-33C7DEB0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찬 송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7C80E671-02F9-4297-9E79-C74FBA958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28</a:t>
            </a:r>
            <a:r>
              <a:rPr lang="ko-KR" altLang="en-US" dirty="0"/>
              <a:t>장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5D116690-D8C0-44C0-A4C7-0E8017442F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1978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028-1-1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 bwMode="auto">
          <a:xfrm>
            <a:off x="336000" y="0"/>
            <a:ext cx="11520000" cy="62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EBA49B88-267D-49F5-8302-2F013C5BDDF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69AEF19-CC78-44AD-836B-8D2804681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5D28287B-F7EF-471C-82A9-3F9FD4C66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5EEE5D8C-B37D-47F4-BD18-AAF65AAA04A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4490EAF3-CAAA-4CC5-97A8-470F282E1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8EFD69F-0F7A-477D-84FE-3CB86EC20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B48707B-CE74-4C94-A1D0-F05743053831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C3F3F58C-E960-4B92-9E4B-561BA2DBA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30FF3929-3ACA-4EEE-BEF0-011801F18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4C5767-E1B5-4A9F-9C81-4794C21734C6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1/6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028-1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0"/>
          <a:stretch/>
        </p:blipFill>
        <p:spPr bwMode="auto">
          <a:xfrm>
            <a:off x="336000" y="0"/>
            <a:ext cx="11520000" cy="64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E3E18698-4BF5-4EF4-A49E-E86B87E6BBB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2FBBB8D-0C2C-4FD3-BA37-102678388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E03C51E9-4F39-4A9B-9905-718503E1E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F79AA8B7-4FC8-4DEC-BAA3-317B5377C10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3CAC8268-D5D9-4E12-847C-4D2A283A2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0077CFC-D470-4E0E-AECD-24A458636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7125BE09-4ECF-4EDE-BF83-B59C553CBEED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5F1FE84-9E5E-4574-AC44-D16DD5DA3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DEFBD334-0C1B-4B96-9CED-9F8C3C5A1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4A3489-964D-4DCC-81AB-D55BF344A190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2/6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028-2-1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 bwMode="auto">
          <a:xfrm>
            <a:off x="336000" y="0"/>
            <a:ext cx="11520000" cy="5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1D081C9-13FB-45AF-BFCC-0622BC9441F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48F65A4F-8F62-4651-8B73-A41C1E7EE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BE0592D6-642D-417E-9BE2-FDC11B6FE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FE413C13-C966-487A-A1D4-6613E10EEAA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76891275-D5BD-4A5F-AB97-34B8FC528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FDF9D18-AA4B-41FF-AEEB-9F8C841D8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61E62F7A-2068-4E0D-A2C0-F4D26C87DBA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CCAB5585-006D-4E4E-928E-B709AAE6A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2AF37110-35E3-42DD-85D2-FE459EAD2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4FDCB4-649F-4CBB-8728-A0F30A1CF42F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3/6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028-2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 bwMode="auto">
          <a:xfrm>
            <a:off x="336000" y="0"/>
            <a:ext cx="11520000" cy="622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8716A559-B30A-4A90-97EA-1857CB95C7B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77112B52-59D1-4F7C-8AA1-FC57E3810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6A1FF45D-3C25-4240-A3CF-AA861D697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DD9AA167-1EC5-44FC-BD28-F25225B9125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1C32B22B-3B94-433C-93A3-1FF793F44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F2756DE-C48C-4670-84ED-F0B636772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273876A5-A443-4F65-9D24-C6C6342F0224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64D0D90F-9FC0-4461-AFA4-AA5FBB44A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3821AA38-FE53-4DAB-AA28-E451C7524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C07ABFF-F070-4926-9B05-D0FBEB2A7532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4/6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028-3-1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 bwMode="auto">
          <a:xfrm>
            <a:off x="336000" y="0"/>
            <a:ext cx="11520000" cy="6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CB39F516-90AF-49FF-A835-8F6D421C084E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F2E5E3BA-2907-49D2-A6DA-D11C71D71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6FFE02B7-8342-445A-A79F-676E5E608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4CCA82DE-1227-49BB-AE5E-B96A6F4F34D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DB669A57-836A-42EA-A853-36E77EA2A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A3178D0-3BA8-41A6-BD25-39CEFEA9A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4887620-1E55-4159-9915-30744BF37D6E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65D72FA-9DF8-4C2B-A04A-2BDA0FB6D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6B39EBFF-24D2-4420-B155-AEFC5905B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731FF8-801A-4EB6-99E5-374EFDA1D931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5/6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A1C2DBC-3260-E5F6-3874-E2CC95C3C3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714C479-02F4-D4DE-689A-9D24C866E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C02D05-9C76-61F3-8666-BE316454B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D41EF5-B00F-D688-6102-806CD1CBB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028-3-2 co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 bwMode="auto">
          <a:xfrm>
            <a:off x="336000" y="0"/>
            <a:ext cx="11520000" cy="5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7515356B-5730-4FCF-A670-F6552A157D6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3" action="ppaction://hlinksldjump"/>
              <a:extLst>
                <a:ext uri="{FF2B5EF4-FFF2-40B4-BE49-F238E27FC236}">
                  <a16:creationId xmlns:a16="http://schemas.microsoft.com/office/drawing/2014/main" id="{671180D6-D2D9-46FF-9847-16616C388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3" action="ppaction://hlinksldjump"/>
              <a:extLst>
                <a:ext uri="{FF2B5EF4-FFF2-40B4-BE49-F238E27FC236}">
                  <a16:creationId xmlns:a16="http://schemas.microsoft.com/office/drawing/2014/main" id="{8C6FB6DB-19F7-4795-9549-8FA407DB6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846F0BB6-5B5B-4C11-A7D1-6B90AB59A91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5" action="ppaction://hlinksldjump"/>
              <a:extLst>
                <a:ext uri="{FF2B5EF4-FFF2-40B4-BE49-F238E27FC236}">
                  <a16:creationId xmlns:a16="http://schemas.microsoft.com/office/drawing/2014/main" id="{C1FAA16F-1FE7-4C27-9C70-5BD78E918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C8A8F64B-8320-481A-B1CF-2F55C5607F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FDAF72D7-0E86-4EA8-AF37-E17684717E33}"/>
              </a:ext>
            </a:extLst>
          </p:cNvPr>
          <p:cNvGrpSpPr>
            <a:grpSpLocks/>
          </p:cNvGrpSpPr>
          <p:nvPr/>
        </p:nvGrpSpPr>
        <p:grpSpPr bwMode="auto">
          <a:xfrm>
            <a:off x="9051926" y="6310313"/>
            <a:ext cx="423863" cy="431800"/>
            <a:chOff x="5289" y="3975"/>
            <a:chExt cx="267" cy="272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7F94C171-28B8-4AFC-AA68-86794443C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0D932F22-6456-45AD-AC22-CA2D6633F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74DBD3-1A29-4B9F-946A-1CA6C6B2AD94}"/>
              </a:ext>
            </a:extLst>
          </p:cNvPr>
          <p:cNvSpPr txBox="1"/>
          <p:nvPr/>
        </p:nvSpPr>
        <p:spPr>
          <a:xfrm>
            <a:off x="236056" y="6359848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6/6</a:t>
            </a:r>
            <a:endParaRPr kumimoji="1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ea typeface="굴림" charset="-127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52E18A-AE00-4F30-9C05-14D5AA7B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신앙 고백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1261DE-1A46-4A4A-B8AA-8113516240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사도신경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36EF55F-B0AE-4739-AC65-A7A4326A65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9786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FED3A5-CEFE-4B2C-B3FA-BA56B195D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5040BCC8-00C3-4509-86C0-65636D870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8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3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8FED3A5-CEFE-4B2C-B3FA-BA56B195D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CA4D00A-69BB-4000-80C0-223A945FF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3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0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E3D3EB-85CB-4BE9-B4C7-F273BC58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85" y="1196975"/>
            <a:ext cx="11081649" cy="1295400"/>
          </a:xfrm>
        </p:spPr>
        <p:txBody>
          <a:bodyPr/>
          <a:lstStyle/>
          <a:p>
            <a:r>
              <a:rPr lang="ko-KR" altLang="en-US" dirty="0"/>
              <a:t>대표 기도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83874EA-CCF2-4F50-B9F7-ED878720F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512" y="3438941"/>
            <a:ext cx="11081649" cy="710787"/>
          </a:xfrm>
        </p:spPr>
        <p:txBody>
          <a:bodyPr/>
          <a:lstStyle/>
          <a:p>
            <a:r>
              <a:rPr lang="en-US" dirty="0"/>
              <a:t>“ </a:t>
            </a:r>
            <a:r>
              <a:rPr lang="ko-KR" altLang="en-US" dirty="0"/>
              <a:t>모두 자리에 앉아 주세요 </a:t>
            </a:r>
            <a:r>
              <a:rPr lang="en-US" dirty="0"/>
              <a:t>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0AC6F9F-2DF2-4777-8FC7-1EF9F0CE44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37" y="5516563"/>
            <a:ext cx="11090275" cy="865188"/>
          </a:xfrm>
        </p:spPr>
        <p:txBody>
          <a:bodyPr/>
          <a:lstStyle/>
          <a:p>
            <a:r>
              <a:rPr lang="ko-KR" altLang="en-US" dirty="0" err="1"/>
              <a:t>엄진수</a:t>
            </a:r>
            <a:r>
              <a:rPr lang="ko-KR" altLang="en-US" dirty="0"/>
              <a:t> 집사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86453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E60163C7-F786-4950-B012-EF44337E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찬 송</a:t>
            </a:r>
          </a:p>
        </p:txBody>
      </p:sp>
      <p:sp>
        <p:nvSpPr>
          <p:cNvPr id="4" name="부제목 3">
            <a:extLst>
              <a:ext uri="{FF2B5EF4-FFF2-40B4-BE49-F238E27FC236}">
                <a16:creationId xmlns:a16="http://schemas.microsoft.com/office/drawing/2014/main" id="{8CD9D57F-912C-4B02-9B43-7651671F15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183</a:t>
            </a:r>
            <a:r>
              <a:rPr lang="ko-KR" altLang="en-US" dirty="0"/>
              <a:t>장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C4C312D-5219-4BE8-87EB-F52A46527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3400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183-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88EDD7A4-DF43-4F9B-98D0-3CE9482148C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FB68D7B-B258-467F-B23A-E6160641A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398A0972-465F-46A5-826E-2B7C07C37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96D6EADF-5374-4AEA-82D7-CF0B95107CA8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5114BB51-211D-4D58-94DD-97AB0BB67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4FC0EB79-9E63-47D0-9BB6-BA382B9DB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A701ED69-94F1-4818-A574-FD133BA98ABF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4E211270-521A-4633-892C-9A00B2F4B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DDA35F5-8EDC-4AA3-9B42-94C7C746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D9E527F2-8F9D-4B46-AA5E-00A4C48B6B8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7AEE79AE-67AB-49D3-9A25-D05C9FB8D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F08AEA6-F64B-4707-BFDE-C2861DF90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1/8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183-후렴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>
            <a:fillRect/>
          </a:stretch>
        </p:blipFill>
        <p:spPr bwMode="auto">
          <a:xfrm>
            <a:off x="334963" y="0"/>
            <a:ext cx="11522075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BED6B2C5-3240-4823-9384-36DD289F75E4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3714B0B-2E1C-402A-9C11-29D49D341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D7A40060-A883-405F-A568-5432B2778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9EB21BF5-AF48-4FE7-BB4E-B3EA9EC6258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7A38D255-4A15-487B-AD17-822246A5F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BE1DAB78-DD78-4E6D-8037-97890EAE8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812F077-B709-4CD2-86AE-1922CD35A95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BBA0373A-8385-48E0-B4D1-01ED8D4D2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77EA097-8004-4888-AE0E-1F88230D7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7835AEF4-EE8E-4BB1-B4A7-686BDFB5B08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C0B6E093-F102-463A-B34A-001B77FC0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13DF0FF6-ED1D-49B0-9D48-5373A69E5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A1614C2E-CFAD-B526-C91F-4D28E71B4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2/8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83-2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6770805B-12C4-41A8-A917-603EBB7D083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8304DA75-75CB-4239-A4F4-9354A6EA0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C16056F3-3B32-4AE1-A3EF-0AD5835B5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4E8A4720-C937-40BB-83C5-F3488E3B38B1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51C4F97-5848-45FF-94EE-7039D2A2E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56C2E9E4-2A7E-4AE3-AD87-939DB4F76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B0A33BD4-FA1F-47A4-9326-FA45F9928CFC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30BF0146-78BF-4B3D-A268-3966CF505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6875E85-4CB3-46AE-A685-DCF25A4FE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EF252BD9-E632-4CF2-86B8-166CBE06956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8E4AC158-0232-49E8-A9FA-AABFCEC2B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0E7C12CB-5234-4DAA-B2CF-7F0BDA170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456403E6-A98D-E275-755E-9749CABEE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3/8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83-후렴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F3B68881-1D3A-4396-82D7-61D67780658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CB1A4F9-EFEE-44F5-A07B-9FA93FE68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C99DF3AC-F7E8-4A3A-8C2C-4BD585AC0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B96939CE-FA11-441F-8FFB-0B63A6C234D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46BFA6D5-D6D3-4EB8-A340-811CAF3D2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A57DBC84-9CFC-4FB4-B49F-BFE974CC1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EA8EFC42-689E-4AFD-8455-B2B6AAE51FE5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6FE2BC3B-20E2-422D-A3D8-9E423937B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EA70F99-98F5-402F-8356-2D2441EE7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358042F4-9E80-4B7E-B2E3-58618E6B631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8CCF1638-B834-4A15-BAA3-E2E269C3C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2A25094-EE2C-413C-8FA0-D7F962C02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5D165C21-2EE3-EDBD-3892-235FB5CF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4/8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F185C464-9FD9-D658-9A5A-09BF3AD3F7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3FD1CB-E82C-1F8A-861F-31A798E6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193ADB-2F6F-4E60-6C67-0A0C73EF3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5F239B7-5B30-0CA0-A6A1-DEC4906E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83-3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676F52A8-A7B9-470B-8B3A-968830A80172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85BA699-25A1-4663-B260-D3D31BAF4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094E8B37-4C6C-4482-ADCA-3931AD099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50E7B539-6CD0-4D55-9A06-62D80CB0E346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D0B67C93-07F3-4B65-8E1D-093A48366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4A3E2721-EDC0-4B5C-A1DA-C9CE7C866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8CD6CC3F-76E6-47BA-B245-D54B5CD9F87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F067C7E9-5857-468A-B94B-4373EC2B8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AA986D1-BF1E-4BCC-ADD9-E52560313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F68DF51E-2A9B-4974-B015-BE90EA3FB26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E3BF7669-68E9-48D8-9091-2BA6BA7BF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BC559A1E-B013-4C8B-98C8-8E7F6522C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CA220957-2775-1F7F-E99A-88F6AD76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5/8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83-후렴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5360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F073A2A-6E86-4C52-BFDD-FF2CFDFC1B43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75AAE0A-2345-48F0-ADE1-68FC87E9C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703E47FA-2FA3-4665-8FA2-CA9E23367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59360353-FE21-49D7-8EA8-5609810B101B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F310D5-2B89-4A00-9CDE-0D081017B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F96294D4-64AE-48B8-99F8-368868CC3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00285370-C46F-442B-B1FA-4F8125159A85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1B652312-F1B0-4B14-81F4-88BA3152F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B2034A2C-61FE-44B8-80E9-4DACBBAAA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C1389F-D447-4DCD-9823-4AC88F11F5C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DD57B89A-3E57-45C0-BADA-DA2F91BC9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B632BE9-4C28-4F4B-8777-5F77B36F9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459B9A83-4B31-D217-184F-96005BAD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6/8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83-4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4963" y="0"/>
            <a:ext cx="1152207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A8192BC9-0538-43C0-8B1A-51568AFFF149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A452D93-915E-4075-AEB8-60FEB9673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DB2D4F6A-111B-4B5C-8EAC-9494B02D8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CB3FE1FD-84A9-4DBE-8D8A-9291FDCD059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C313CCA7-FEB3-423A-A740-A67A1EB67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0BFB2A0F-3590-41DF-9E9D-4ADB0B345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69B73353-0CA3-4827-93DB-5F0CB58BD91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1176F482-8771-4EE8-AA04-141F3B25B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F599FE0-7E52-4D39-97C0-EB68114BC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E1BF52C1-C352-4017-86B7-E34211A13CA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9C8B388D-CE93-4306-BE6B-7C4536DDA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C950620-E182-48DF-8158-36D40225A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AE6A9FD3-7934-3D2B-348E-DBD04850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7/8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83-후렴end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51"/>
          <a:stretch>
            <a:fillRect/>
          </a:stretch>
        </p:blipFill>
        <p:spPr bwMode="auto">
          <a:xfrm>
            <a:off x="334963" y="0"/>
            <a:ext cx="115220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DA0DD238-F633-4A35-BD98-51271603211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50C0FB5-C1AD-4496-AB5F-70B93DA63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28B6B50-E8ED-4306-B18A-838B11C66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4</a:t>
              </a: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8BE07724-783D-4FF6-9FE8-4DF45E6E5412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" name="Pictur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33488D01-A37D-40F9-951F-66A62213B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2D44B8C0-97A4-4E10-B3D5-218D69D0B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3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B573E8D8-A382-41A5-90A6-C05C49722FF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F615650E-D967-44C4-877C-A8FA2D4F1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BFCB399-2C79-40DF-ACD9-4B700682B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8EA69829-9FA1-47FE-BACA-7E71E0109AD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67AF937A-AD22-4385-9373-809B1BC2D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D74BDD4-E6DD-4751-9CCB-FEF89B603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  <a:cs typeface="+mn-cs"/>
                </a:rPr>
                <a:t>1</a:t>
              </a: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823F77D2-D1F8-4F00-CD8D-CDAA1B60D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359525"/>
            <a:ext cx="51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굴림" charset="-127"/>
                <a:cs typeface="+mn-cs"/>
              </a:rPr>
              <a:t>8/8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B660C5-46F5-4005-907B-0F5C3EC9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성도의 교제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42BC3C-60D6-4332-82F4-E96867146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교회 소식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FDBF37-6DEC-4B3C-9FB3-3D5BFB9565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인 도 자</a:t>
            </a:r>
          </a:p>
        </p:txBody>
      </p:sp>
    </p:spTree>
    <p:extLst>
      <p:ext uri="{BB962C8B-B14F-4D97-AF65-F5344CB8AC3E}">
        <p14:creationId xmlns:p14="http://schemas.microsoft.com/office/powerpoint/2010/main" val="4176788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3C8A93-0C99-45A5-B804-514BA99F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말씀 봉독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358C8EA-ADF1-40FF-9768-0C25C597E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신명기 </a:t>
            </a:r>
            <a:r>
              <a:rPr lang="en-US" altLang="ko-KR" dirty="0"/>
              <a:t>11:8-17 ”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B9661E-3E31-4BB3-B088-BA0E7897B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인 도 자</a:t>
            </a:r>
          </a:p>
        </p:txBody>
      </p:sp>
    </p:spTree>
    <p:extLst>
      <p:ext uri="{BB962C8B-B14F-4D97-AF65-F5344CB8AC3E}">
        <p14:creationId xmlns:p14="http://schemas.microsoft.com/office/powerpoint/2010/main" val="1872332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486DF154-5076-D476-48F2-3B209819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86" y="484876"/>
            <a:ext cx="11081649" cy="928000"/>
          </a:xfrm>
        </p:spPr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11:8-10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1727A114-044A-E04A-9AAD-9DC1F46E7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60" y="1268761"/>
            <a:ext cx="11090275" cy="51043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8. </a:t>
            </a:r>
            <a:r>
              <a:rPr lang="ko-KR" altLang="en-US" sz="2800" dirty="0"/>
              <a:t>그러므로 너희는 내가 오늘 너희에게 명하는 모든 명령을 지키라 그리하면 너희가 강성할 것이요 너희가 건너가 차지할 땅에 들어가서 그것을 차지할 것이며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9. </a:t>
            </a:r>
            <a:r>
              <a:rPr lang="ko-KR" altLang="en-US" sz="2800" dirty="0"/>
              <a:t>또 여호와께서 너희의 조상들에게 맹세하여 그들과 그들의 후손에게 주리라고 하신 땅 곧 젖과 꿀이 흐르는 땅에서 너희의 날이 장구하리라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10. </a:t>
            </a:r>
            <a:r>
              <a:rPr lang="ko-KR" altLang="en-US" sz="2800" dirty="0"/>
              <a:t>네가 들어가 차지하려 하는 땅은 네가 나온 애굽 땅과 같지 아니하니 거기에서는 너희가 파종한 후에 발로 물 대기를 채소밭에 댐과 같이 </a:t>
            </a:r>
            <a:r>
              <a:rPr lang="ko-KR" altLang="en-US" sz="2800" dirty="0" err="1"/>
              <a:t>하였거니와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19426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20BF2-4741-B26C-8CDD-91325662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9B3F2794-82F7-A5FA-2560-81E0D4494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86" y="484876"/>
            <a:ext cx="11081649" cy="928000"/>
          </a:xfrm>
        </p:spPr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11:11-14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39C475EC-A348-CC36-E419-943C3AD34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60" y="1268761"/>
            <a:ext cx="11090275" cy="51043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11. </a:t>
            </a:r>
            <a:r>
              <a:rPr lang="ko-KR" altLang="en-US" sz="2800" dirty="0"/>
              <a:t>너희가 건너가서 차지할 땅은 산과 골짜기가 있어서 하늘에서 내리는 비를 흡수하는 땅이요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12. </a:t>
            </a:r>
            <a:r>
              <a:rPr lang="ko-KR" altLang="en-US" sz="2800" dirty="0"/>
              <a:t>네 하나님 여호와께서 돌보아 주시는 땅이라 연초부터 연말까지 네 하나님 여호와의 눈이 항상 그 위에 있느니라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13. </a:t>
            </a:r>
            <a:r>
              <a:rPr lang="ko-KR" altLang="en-US" sz="2800" dirty="0"/>
              <a:t>내가 오늘 너희에게 명하는 내 명령을 너희가 만일 청종하고 너희의 하나님 여호와를 사랑하여 마음을 다하고 뜻을 다하여 섬기면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14. </a:t>
            </a:r>
            <a:r>
              <a:rPr lang="ko-KR" altLang="en-US" sz="2800" dirty="0"/>
              <a:t>여호와께서 너희의 땅에 이른 비</a:t>
            </a:r>
            <a:r>
              <a:rPr lang="en-US" altLang="ko-KR" sz="2800" dirty="0"/>
              <a:t>, </a:t>
            </a:r>
            <a:r>
              <a:rPr lang="ko-KR" altLang="en-US" sz="2800" dirty="0"/>
              <a:t>늦은 비를 적당한 때에 </a:t>
            </a:r>
            <a:r>
              <a:rPr lang="ko-KR" altLang="en-US" sz="2800" dirty="0" err="1"/>
              <a:t>내리시리니</a:t>
            </a:r>
            <a:r>
              <a:rPr lang="ko-KR" altLang="en-US" sz="2800" dirty="0"/>
              <a:t> 너희가 곡식과 포도주와 기름을 얻을 것이요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2373377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700A4-CA58-A804-2649-D3A1ACC67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AAFE4983-F653-C5C5-255E-B96C2612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86" y="484876"/>
            <a:ext cx="11081649" cy="928000"/>
          </a:xfrm>
        </p:spPr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11:15-17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598D25E-D31D-FFB4-679B-0BB3559935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60" y="1268761"/>
            <a:ext cx="11090275" cy="51043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15. </a:t>
            </a:r>
            <a:r>
              <a:rPr lang="ko-KR" altLang="en-US" sz="2800" dirty="0"/>
              <a:t>또 가축을 위하여 들에 풀이 나게 </a:t>
            </a:r>
            <a:r>
              <a:rPr lang="ko-KR" altLang="en-US" sz="2800" dirty="0" err="1"/>
              <a:t>하시리니</a:t>
            </a:r>
            <a:r>
              <a:rPr lang="ko-KR" altLang="en-US" sz="2800" dirty="0"/>
              <a:t> 네가 먹고 배부를 것이라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16. </a:t>
            </a:r>
            <a:r>
              <a:rPr lang="ko-KR" altLang="en-US" sz="2800" dirty="0"/>
              <a:t>너희는 스스로 삼가라 </a:t>
            </a:r>
            <a:r>
              <a:rPr lang="ko-KR" altLang="en-US" sz="2800" dirty="0" err="1"/>
              <a:t>두렵건대</a:t>
            </a:r>
            <a:r>
              <a:rPr lang="ko-KR" altLang="en-US" sz="2800" dirty="0"/>
              <a:t> 마음에 미혹하여 돌이켜 다른 신들을 섬기며 </a:t>
            </a:r>
            <a:r>
              <a:rPr lang="ko-KR" altLang="en-US" sz="2800" dirty="0" err="1"/>
              <a:t>그것에게</a:t>
            </a:r>
            <a:r>
              <a:rPr lang="ko-KR" altLang="en-US" sz="2800" dirty="0"/>
              <a:t> 절하므로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ko-KR" sz="2800" dirty="0"/>
              <a:t>17. </a:t>
            </a:r>
            <a:r>
              <a:rPr lang="ko-KR" altLang="en-US" sz="2800" dirty="0"/>
              <a:t>여호와께서 너희에게 진노하사 하늘을 닫아 비를 내리지 아니하여 땅이 소산을 내지 않게 하시므로 너희가 여호와께서 주신 아름다운 땅에서 속히 멸망할까 </a:t>
            </a:r>
            <a:r>
              <a:rPr lang="ko-KR" altLang="en-US" sz="2800" dirty="0" err="1"/>
              <a:t>하노라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3483403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3C8A93-0C99-45A5-B804-514BA99F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말씀의 증언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358C8EA-ADF1-40FF-9768-0C25C597E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가나안 땅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B9661E-3E31-4BB3-B088-BA0E7897B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/>
              <a:t>박노혁</a:t>
            </a:r>
            <a:r>
              <a:rPr lang="ko-KR" altLang="en-US" dirty="0"/>
              <a:t> 목사</a:t>
            </a:r>
          </a:p>
        </p:txBody>
      </p:sp>
    </p:spTree>
    <p:extLst>
      <p:ext uri="{BB962C8B-B14F-4D97-AF65-F5344CB8AC3E}">
        <p14:creationId xmlns:p14="http://schemas.microsoft.com/office/powerpoint/2010/main" val="2377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D43366A-E25D-2D39-3B6B-D8D65B9717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92CB41-9FBB-75C4-43AF-A5A2B8291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B745F9-134A-B34C-DFA3-DC2D3F5EE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0E64B3E-833B-C536-9EC0-2961F4B4E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11:8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2800" dirty="0"/>
              <a:t>8. </a:t>
            </a:r>
            <a:r>
              <a:rPr lang="ko-KR" altLang="en-US" sz="2800" dirty="0"/>
              <a:t>그러므로 너희는 내가 오늘 너희에게 명하는 모든 명령을 지키라 그리하면 너희가 강성할 것이요 너희가 건너가 차지할 땅에 들어가서 그것을 차지할 것이며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1896558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마태복음 </a:t>
            </a:r>
            <a:r>
              <a:rPr lang="en-US" altLang="ko-KR" dirty="0"/>
              <a:t>11:12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12. </a:t>
            </a:r>
            <a:r>
              <a:rPr lang="ko-KR" altLang="en-US" sz="3200" dirty="0"/>
              <a:t>세례 요한의 때부터 지금까지 천국은 </a:t>
            </a:r>
            <a:r>
              <a:rPr lang="ko-KR" altLang="en-US" sz="3200" dirty="0" err="1"/>
              <a:t>침노를</a:t>
            </a:r>
            <a:r>
              <a:rPr lang="ko-KR" altLang="en-US" sz="3200" dirty="0"/>
              <a:t> </a:t>
            </a:r>
            <a:r>
              <a:rPr lang="ko-KR" altLang="en-US" sz="3200" dirty="0" err="1"/>
              <a:t>당하나니</a:t>
            </a:r>
            <a:r>
              <a:rPr lang="ko-KR" altLang="en-US" sz="3200" dirty="0"/>
              <a:t> 침노하는 자는 </a:t>
            </a:r>
            <a:r>
              <a:rPr lang="ko-KR" altLang="en-US" sz="3200" dirty="0" err="1"/>
              <a:t>빼앗느니라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08126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11:10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10. </a:t>
            </a:r>
            <a:r>
              <a:rPr lang="ko-KR" altLang="en-US" sz="3200" dirty="0"/>
              <a:t>네가 들어가 차지하려 하는 땅은 네가 나온 애굽 땅과 같지 아니하니 거기에서는 너희가 파종한 후에 발로 물 대기를 채소밭에 댐과 같이 </a:t>
            </a:r>
            <a:r>
              <a:rPr lang="ko-KR" altLang="en-US" sz="3200" dirty="0" err="1"/>
              <a:t>하였거니와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50102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11:10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10. </a:t>
            </a:r>
            <a:r>
              <a:rPr lang="ko-KR" altLang="en-US" sz="3200" dirty="0"/>
              <a:t>네가 들어가 차지하려 하는 땅은 네가 나온 애굽 땅과 같지 아니하니 거기에서는 너희가 파종한 후에 발로 물 대기를 채소밭에 댐과 같이 </a:t>
            </a:r>
            <a:r>
              <a:rPr lang="ko-KR" altLang="en-US" sz="3200" dirty="0" err="1"/>
              <a:t>하였거니와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847741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시편 </a:t>
            </a:r>
            <a:r>
              <a:rPr lang="en-US" altLang="ko-KR" dirty="0"/>
              <a:t>127:2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2. </a:t>
            </a:r>
            <a:r>
              <a:rPr lang="ko-KR" altLang="en-US" sz="3200" dirty="0"/>
              <a:t>너희가 일찍이 일어나고 늦게 누우며 수고의 떡을 먹음이 </a:t>
            </a:r>
            <a:r>
              <a:rPr lang="ko-KR" altLang="en-US" sz="3200" dirty="0" err="1"/>
              <a:t>헛되도다</a:t>
            </a:r>
            <a:r>
              <a:rPr lang="ko-KR" altLang="en-US" sz="3200" dirty="0"/>
              <a:t> 그러므로 여호와께서 그의 사랑하시는 자에게는 잠을 </a:t>
            </a:r>
            <a:r>
              <a:rPr lang="ko-KR" altLang="en-US" sz="3200" dirty="0" err="1"/>
              <a:t>주시는도다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68072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마태복음 </a:t>
            </a:r>
            <a:r>
              <a:rPr lang="en-US" altLang="ko-KR" dirty="0"/>
              <a:t>11:28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28. </a:t>
            </a:r>
            <a:r>
              <a:rPr lang="ko-KR" altLang="en-US" sz="3200" dirty="0"/>
              <a:t>수고하고 무거운 짐 진 자들아 다 </a:t>
            </a:r>
            <a:r>
              <a:rPr lang="ko-KR" altLang="en-US" sz="3200" dirty="0" err="1"/>
              <a:t>내게로</a:t>
            </a:r>
            <a:r>
              <a:rPr lang="ko-KR" altLang="en-US" sz="3200" dirty="0"/>
              <a:t> 오라 내가 너희를 쉬게 하리라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1798430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시편 </a:t>
            </a:r>
            <a:r>
              <a:rPr lang="en-US" altLang="ko-KR" dirty="0"/>
              <a:t>127:1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1. </a:t>
            </a:r>
            <a:r>
              <a:rPr lang="ko-KR" altLang="en-US" sz="3200" dirty="0"/>
              <a:t>여호와께서 집을 세우지 아니하시면 세우는 자의 수고가 헛되며 여호와께서 성을 지키지 아니하시면 파수꾼의 깨어 있음이 </a:t>
            </a:r>
            <a:r>
              <a:rPr lang="ko-KR" altLang="en-US" sz="3200" dirty="0" err="1"/>
              <a:t>헛되도다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39576114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11:11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11. </a:t>
            </a:r>
            <a:r>
              <a:rPr lang="ko-KR" altLang="en-US" sz="3200" dirty="0"/>
              <a:t>너희가 건너가서 차지할 땅은 산과 골짜기가 있어서 하늘에서 내리는 비를 흡수하는 땅이요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141619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요한복음 </a:t>
            </a:r>
            <a:r>
              <a:rPr lang="en-US" altLang="ko-KR" dirty="0"/>
              <a:t>7:37-39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37. </a:t>
            </a:r>
            <a:r>
              <a:rPr lang="ko-KR" altLang="en-US" sz="3200" dirty="0"/>
              <a:t>명절 끝날 곧 큰 날에 예수께서 서서 외쳐 </a:t>
            </a:r>
            <a:r>
              <a:rPr lang="ko-KR" altLang="en-US" sz="3200" dirty="0" err="1"/>
              <a:t>이르시되</a:t>
            </a:r>
            <a:r>
              <a:rPr lang="ko-KR" altLang="en-US" sz="3200" dirty="0"/>
              <a:t> 누구든지 목마르거든 </a:t>
            </a:r>
            <a:r>
              <a:rPr lang="ko-KR" altLang="en-US" sz="3200" dirty="0" err="1"/>
              <a:t>내게로</a:t>
            </a:r>
            <a:r>
              <a:rPr lang="ko-KR" altLang="en-US" sz="3200" dirty="0"/>
              <a:t> 와서 마시라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38. </a:t>
            </a:r>
            <a:r>
              <a:rPr lang="ko-KR" altLang="en-US" sz="3200" dirty="0"/>
              <a:t>나를 믿는 자는 성경에 이름과 같이 그 배에서 생수의 강이 흘러나오리라 하시니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39. </a:t>
            </a:r>
            <a:r>
              <a:rPr lang="ko-KR" altLang="en-US" sz="3200" dirty="0"/>
              <a:t>이는 그를 믿는 자들이 받을 성령을 가리켜 말씀하신 것이라 </a:t>
            </a:r>
            <a:r>
              <a:rPr lang="en-US" altLang="ko-KR" sz="3200" dirty="0"/>
              <a:t>(</a:t>
            </a:r>
            <a:r>
              <a:rPr lang="ko-KR" altLang="en-US" sz="3200" dirty="0"/>
              <a:t>예수께서 아직 영광을 받지 않으셨으므로 성령이 아직 그들에게 계시지 아니하시더라</a:t>
            </a:r>
            <a:r>
              <a:rPr lang="en-US" altLang="ko-KR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91607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신명기 </a:t>
            </a:r>
            <a:r>
              <a:rPr lang="en-US" altLang="ko-KR" dirty="0"/>
              <a:t>11:12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12. </a:t>
            </a:r>
            <a:r>
              <a:rPr lang="ko-KR" altLang="en-US" sz="3200" dirty="0"/>
              <a:t>네 하나님 여호와께서 돌보아 주시는 땅이라 연초부터 연말까지 네 하나님 여호와의 눈이 항상 그 위에 있느니라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327713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BD18DD68-6E13-47B2-6264-2F391CA434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C72374-A9B4-A848-38BB-970DCF04B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나의 힘이 되신 여호와여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E66410-0CAB-10AD-FF12-9210684E7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8.</a:t>
            </a:r>
            <a:r>
              <a:rPr lang="ko-KR" altLang="en-US" sz="1467" b="0">
                <a:solidFill>
                  <a:srgbClr val="000000"/>
                </a:solidFill>
              </a:rPr>
              <a:t>나의 생명이신 여호와여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1E51429-3506-AF0A-97D0-3F25CA21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시편 </a:t>
            </a:r>
            <a:r>
              <a:rPr lang="en-US" altLang="ko-KR" dirty="0"/>
              <a:t>34:15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15. </a:t>
            </a:r>
            <a:r>
              <a:rPr lang="ko-KR" altLang="en-US" sz="3200" dirty="0"/>
              <a:t>여호와의 눈은 의인을 향하시고 그의 귀는 그들의 부르짖음에 </a:t>
            </a:r>
            <a:r>
              <a:rPr lang="ko-KR" altLang="en-US" sz="3200" dirty="0" err="1"/>
              <a:t>기울이시는도다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30195193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역대하</a:t>
            </a:r>
            <a:r>
              <a:rPr lang="ko-KR" altLang="en-US" dirty="0"/>
              <a:t> </a:t>
            </a:r>
            <a:r>
              <a:rPr lang="en-US" altLang="ko-KR" dirty="0"/>
              <a:t>16:9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9. </a:t>
            </a:r>
            <a:r>
              <a:rPr lang="ko-KR" altLang="en-US" sz="3200" dirty="0"/>
              <a:t>여호와의 눈은 온 땅을 두루 감찰하사 전심으로 자기에게 향하는 자들을 위하여 능력을 </a:t>
            </a:r>
            <a:r>
              <a:rPr lang="ko-KR" altLang="en-US" sz="3200" dirty="0" err="1"/>
              <a:t>베푸시나니</a:t>
            </a:r>
            <a:r>
              <a:rPr lang="ko-KR" altLang="en-US" sz="3200" dirty="0"/>
              <a:t> 이 일은 왕이 망령되이 </a:t>
            </a:r>
            <a:r>
              <a:rPr lang="ko-KR" altLang="en-US" sz="3200" dirty="0" err="1"/>
              <a:t>행하였은즉</a:t>
            </a:r>
            <a:r>
              <a:rPr lang="ko-KR" altLang="en-US" sz="3200" dirty="0"/>
              <a:t> 이 후부터는 왕에게 전쟁이 </a:t>
            </a:r>
            <a:r>
              <a:rPr lang="ko-KR" altLang="en-US" sz="3200" dirty="0" err="1"/>
              <a:t>있으리이다</a:t>
            </a:r>
            <a:r>
              <a:rPr lang="ko-KR" altLang="en-US" sz="3200" dirty="0"/>
              <a:t> </a:t>
            </a:r>
            <a:r>
              <a:rPr lang="ko-KR" altLang="en-US" sz="3200" dirty="0" err="1"/>
              <a:t>하매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27573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4E0355B-7D74-6DF6-576E-2B3F25C1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시편 </a:t>
            </a:r>
            <a:r>
              <a:rPr lang="en-US" altLang="ko-KR" dirty="0"/>
              <a:t>121:4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58AE8F7-73FB-8E2A-AC0B-B1E24D98F7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ko-KR" sz="3200" dirty="0"/>
              <a:t>4. </a:t>
            </a:r>
            <a:r>
              <a:rPr lang="ko-KR" altLang="en-US" sz="3200" dirty="0"/>
              <a:t>이스라엘을 지키시는 이는 졸지도 아니하시고 주무시지도 </a:t>
            </a:r>
            <a:r>
              <a:rPr lang="ko-KR" altLang="en-US" sz="3200" dirty="0" err="1"/>
              <a:t>아니하시리로다</a:t>
            </a:r>
            <a:endParaRPr lang="en-US" altLang="ko-KR" sz="3200" dirty="0"/>
          </a:p>
        </p:txBody>
      </p:sp>
    </p:spTree>
    <p:extLst>
      <p:ext uri="{BB962C8B-B14F-4D97-AF65-F5344CB8AC3E}">
        <p14:creationId xmlns:p14="http://schemas.microsoft.com/office/powerpoint/2010/main" val="21915649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78FF712-4B28-450C-9B4B-1CA989D2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결단의 기도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0FEF051E-C3AC-4780-AF85-81C88CBE9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주님 우리게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DC61931-994B-4DE9-A092-11C027BA7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다 함 </a:t>
            </a:r>
            <a:r>
              <a:rPr lang="ko-KR" altLang="en-US" dirty="0" err="1"/>
              <a:t>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15348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6FBCFF27-7A2B-32CA-FEFA-B88579D109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085D0F-591A-CC2A-3A6F-50D6A79B8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E77710-AB42-5E87-2391-2CC92BC65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33C989B-AD66-B4B4-5C62-7F1B17152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4ABBAE-0971-8E40-93E0-2184969BC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120ED1A7-1908-9CCB-83B5-65DAEE2CD7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0B8954-ED5E-7A2F-67C0-CB592B75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B3FC4B5-CC74-509C-A755-4419BC87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09028E-DBED-8C67-A540-17C742FA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DE0202F-55D5-8FCE-0AEA-20862EE5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49DAFDB0-E519-7F06-1147-9D9D7BFC2D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2E1A66-D761-8D79-4F99-520E1975F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235F3AB-F271-78DD-D823-F809555B8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2A0BAD8-D37E-D21B-2975-3F3A5B89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8794F2-EE64-5C8F-65E2-E814675B6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97B8385-CBF9-6C3E-98CF-FA8520604E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39E215-7C16-A988-B6E9-3FBC636C7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EBBCFF7-6A7C-E636-2959-3CEFF61C8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3F940D-37CF-0135-E78D-111908AC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D73D612-F7B5-BBF1-A7C2-F7E90C53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8AA48161-75F3-5E7B-24BE-E9CD9EBEBF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13E21F-AC29-46D6-45C6-127A8B0F0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328A68-AD20-9259-0C77-062966301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88AB373-F999-7802-46AB-5DA8CDE0D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B1B1191-3807-3267-146B-5CD2A4A5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F2154C42-ECBA-F39C-EE92-1D4865A69F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B06F60E-8913-5B1B-246F-83DCD28B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내 안에 열정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1B0CF6-1C08-064B-B3FB-AE5804C3F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A32B9D-7E71-A7E6-BDE2-15AF0BEBB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13E9159-3CEA-739F-F123-79D226F47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2CE9E128-3F31-7E47-17E7-D36F19FEC05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27F120C-E3E6-5555-6044-E618F626A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나의 힘이 되신 여호와여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284CD15-6CB7-235F-6A9B-EE1E27DC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8.</a:t>
            </a:r>
            <a:r>
              <a:rPr lang="ko-KR" altLang="en-US" sz="1467" b="0">
                <a:solidFill>
                  <a:srgbClr val="FF0000"/>
                </a:solidFill>
              </a:rPr>
              <a:t>나의 생명이신 여호와여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70B749-72F6-408F-4BBB-E486749D1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13.</a:t>
            </a:r>
            <a:r>
              <a:rPr lang="ko-KR" altLang="en-US" sz="1467" b="0">
                <a:solidFill>
                  <a:srgbClr val="000000"/>
                </a:solidFill>
              </a:rPr>
              <a:t>나의 하나님 나의 하나님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7FF237FC-06FA-2A08-B18D-8DB76B8BE13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CD8F77B-F150-F664-515D-04B55DFDB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A927818-673C-F568-335F-894EF621D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7.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예배의 열정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3F4E310-E4F8-951D-9867-961CFA466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F2CD690-6366-54A8-42DC-EE32AEA2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ADC880D3-D26C-3B67-4247-6135AEBF8F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FC24329-5C42-827E-19D9-ECC928AF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EE720A1-9327-B513-91F2-B62C0176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7.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예배의 열정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D1E3BBB-BD0A-822F-2ADE-F90302A2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84AF31-C6F7-E7D4-E825-613DA6A88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BA838D8E-2B7D-71D9-4220-35312EB888C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B65CA45-A1F8-9182-DF3B-772B3CC56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67DF094-7713-368F-8A96-C754CED08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939500E-88E8-351D-8EA2-D6D286A8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9.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구령의 열정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6E9FCDD-16D2-4715-9BC2-22504252A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A0737E71-A012-A698-F610-0A8FFB95DB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E83EEF0-E39B-3135-A6AC-CB000B22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E39A0C3-25E7-66E8-5157-A4006AE52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B230716-3D52-5253-4EF5-3A9F7CFE7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9.</a:t>
            </a:r>
            <a:r>
              <a:rPr lang="ko-KR" altLang="en-US" sz="1467" b="0">
                <a:solidFill>
                  <a:srgbClr val="FF0000"/>
                </a:solidFill>
              </a:rPr>
              <a:t>주님 우리게 </a:t>
            </a:r>
            <a:r>
              <a:rPr lang="en-US" altLang="ko-KR" sz="1467" b="0">
                <a:solidFill>
                  <a:srgbClr val="FF0000"/>
                </a:solidFill>
              </a:rPr>
              <a:t>- </a:t>
            </a:r>
            <a:r>
              <a:rPr lang="ko-KR" altLang="en-US" sz="1467" b="0">
                <a:solidFill>
                  <a:srgbClr val="FF0000"/>
                </a:solidFill>
              </a:rPr>
              <a:t>구령의 열정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A0DE256-BAEA-74A5-3144-E8F96FA9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11.</a:t>
            </a:r>
            <a:r>
              <a:rPr lang="ko-KR" altLang="en-US" sz="1467" b="0">
                <a:solidFill>
                  <a:srgbClr val="00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982112CE-AE26-7380-C416-6F3F76C939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FFCFD6-39FE-4FF9-53FB-5CEEBE31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FDC528F-3649-F1BC-25CC-7AA0D4A79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BA504D3-7021-E621-EF18-D8313662C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A7DDBDB-85DD-9F4B-4029-5B56A2AA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11.</a:t>
            </a:r>
            <a:r>
              <a:rPr lang="ko-KR" altLang="en-US" sz="1467" b="0">
                <a:solidFill>
                  <a:srgbClr val="FF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E03C766-4840-C052-7D91-E74A9D62ED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C2960CD-3B59-BA13-A3F5-DF2069C74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1.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내 안에 열정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4524AF6-DC49-F770-2C57-3FC1CCD44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7.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예배의 열정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E8A5D94-CD73-031F-6C87-E9F12814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000000"/>
                </a:solidFill>
              </a:rPr>
              <a:t>9.</a:t>
            </a:r>
            <a:r>
              <a:rPr lang="ko-KR" altLang="en-US" sz="1467" b="0">
                <a:solidFill>
                  <a:srgbClr val="000000"/>
                </a:solidFill>
              </a:rPr>
              <a:t>주님 우리게 </a:t>
            </a:r>
            <a:r>
              <a:rPr lang="en-US" altLang="ko-KR" sz="1467" b="0">
                <a:solidFill>
                  <a:srgbClr val="000000"/>
                </a:solidFill>
              </a:rPr>
              <a:t>- </a:t>
            </a:r>
            <a:r>
              <a:rPr lang="ko-KR" altLang="en-US" sz="1467" b="0">
                <a:solidFill>
                  <a:srgbClr val="000000"/>
                </a:solidFill>
              </a:rPr>
              <a:t>구령의 열정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5747930-8477-122B-1A89-6AC134E1F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eaLnBrk="1" latinLnBrk="0" hangingPunct="1">
              <a:spcBef>
                <a:spcPct val="0"/>
              </a:spcBef>
              <a:buNone/>
            </a:pPr>
            <a:r>
              <a:rPr lang="en-US" altLang="ko-KR" sz="1467" b="0">
                <a:solidFill>
                  <a:srgbClr val="FF0000"/>
                </a:solidFill>
              </a:rPr>
              <a:t>11.</a:t>
            </a:r>
            <a:r>
              <a:rPr lang="ko-KR" altLang="en-US" sz="1467" b="0">
                <a:solidFill>
                  <a:srgbClr val="FF0000"/>
                </a:solidFill>
              </a:rPr>
              <a:t>임하소서 임하소서 임하소서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BF70B6-11DC-49B4-A01B-A3D95E3C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봉 헌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FC3A89EF-7DC8-4883-A59A-56415D3B56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“ </a:t>
            </a:r>
            <a:r>
              <a:rPr lang="ko-KR" altLang="en-US" dirty="0"/>
              <a:t>하나님의 열심 </a:t>
            </a:r>
            <a:r>
              <a:rPr lang="en-US" altLang="ko-KR" dirty="0"/>
              <a:t>”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B74410D-502C-4F03-8001-FC0FAF8BE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헌금 위원</a:t>
            </a:r>
          </a:p>
        </p:txBody>
      </p:sp>
    </p:spTree>
    <p:extLst>
      <p:ext uri="{BB962C8B-B14F-4D97-AF65-F5344CB8AC3E}">
        <p14:creationId xmlns:p14="http://schemas.microsoft.com/office/powerpoint/2010/main" val="8097248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1/15</a:t>
            </a:r>
          </a:p>
        </p:txBody>
      </p:sp>
      <p:pic>
        <p:nvPicPr>
          <p:cNvPr id="5" name="그림 4" descr="텍스트, 스크린샷, 폰트, 시계이(가) 표시된 사진&#10;&#10;자동 생성된 설명">
            <a:extLst>
              <a:ext uri="{FF2B5EF4-FFF2-40B4-BE49-F238E27FC236}">
                <a16:creationId xmlns:a16="http://schemas.microsoft.com/office/drawing/2014/main" id="{38B4A281-9572-5B51-FBDF-C2F88EDBB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791"/>
            <a:ext cx="12192001" cy="37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31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2/15</a:t>
            </a:r>
          </a:p>
        </p:txBody>
      </p:sp>
      <p:pic>
        <p:nvPicPr>
          <p:cNvPr id="10" name="그림 9" descr="텍스트, 폰트, 스크린샷, 시계이(가) 표시된 사진&#10;&#10;자동 생성된 설명">
            <a:extLst>
              <a:ext uri="{FF2B5EF4-FFF2-40B4-BE49-F238E27FC236}">
                <a16:creationId xmlns:a16="http://schemas.microsoft.com/office/drawing/2014/main" id="{DDA0E5D9-B7FD-3932-4F5C-45E55396D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022"/>
            <a:ext cx="12192001" cy="32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1123446" y="6172013"/>
            <a:ext cx="905511" cy="488567"/>
          </a:xfrm>
          <a:prstGeom prst="rect">
            <a:avLst/>
          </a:prstGeom>
          <a:noFill/>
        </p:spPr>
        <p:txBody>
          <a:bodyPr wrap="none" lIns="96746" tIns="48373" rIns="96746" bIns="48373">
            <a:spAutoFit/>
          </a:bodyPr>
          <a:lstStyle/>
          <a:p>
            <a:pPr algn="ctr" defTabSz="96771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254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맑은 고딕" panose="02110004020202020204"/>
                <a:ea typeface="맑은 고딕" panose="020B0503020000020004" pitchFamily="50" charset="-127"/>
              </a:rPr>
              <a:t>3/15</a:t>
            </a:r>
          </a:p>
        </p:txBody>
      </p:sp>
      <p:pic>
        <p:nvPicPr>
          <p:cNvPr id="8" name="그림 7" descr="텍스트, 시계, 폰트, 스크린샷이(가) 표시된 사진&#10;&#10;자동 생성된 설명">
            <a:extLst>
              <a:ext uri="{FF2B5EF4-FFF2-40B4-BE49-F238E27FC236}">
                <a16:creationId xmlns:a16="http://schemas.microsoft.com/office/drawing/2014/main" id="{57423373-6B3D-7E0A-7C9E-EF7FE4C19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1817"/>
            <a:ext cx="12192001" cy="33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271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아메리카노L">
      <a:majorFont>
        <a:latin typeface="a아메리카노L"/>
        <a:ea typeface="a아메리카노L"/>
        <a:cs typeface=""/>
      </a:majorFont>
      <a:minorFont>
        <a:latin typeface="a아메리카노L"/>
        <a:ea typeface="a아메리카노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굴림" pitchFamily="48" charset="-127"/>
            <a:ea typeface="굴림" pitchFamily="4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굴림" pitchFamily="48" charset="-127"/>
            <a:ea typeface="굴림" pitchFamily="48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모양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테마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44533</TotalTime>
  <Words>1503</Words>
  <Application>Microsoft Office PowerPoint</Application>
  <PresentationFormat>와이드스크린</PresentationFormat>
  <Paragraphs>312</Paragraphs>
  <Slides>113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113</vt:i4>
      </vt:variant>
    </vt:vector>
  </HeadingPairs>
  <TitlesOfParts>
    <vt:vector size="132" baseType="lpstr">
      <vt:lpstr>a아메리카노L</vt:lpstr>
      <vt:lpstr>HY견고딕</vt:lpstr>
      <vt:lpstr>HY울릉도M</vt:lpstr>
      <vt:lpstr>굴림</vt:lpstr>
      <vt:lpstr>맑은 고딕</vt:lpstr>
      <vt:lpstr>산돌성경 M</vt:lpstr>
      <vt:lpstr>Arial</vt:lpstr>
      <vt:lpstr>Calibri</vt:lpstr>
      <vt:lpstr>Calibri Light</vt:lpstr>
      <vt:lpstr>Times New Roman</vt:lpstr>
      <vt:lpstr>Verdana</vt:lpstr>
      <vt:lpstr>Office 테마</vt:lpstr>
      <vt:lpstr>10_Office 테마</vt:lpstr>
      <vt:lpstr>2_Office 테마</vt:lpstr>
      <vt:lpstr>2_기본 디자인</vt:lpstr>
      <vt:lpstr>3_Office 테마</vt:lpstr>
      <vt:lpstr>기본 디자인</vt:lpstr>
      <vt:lpstr>1_기본 디자인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개회 찬송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예배의 부름</vt:lpstr>
      <vt:lpstr>시편 123:1-2</vt:lpstr>
      <vt:lpstr>주기도문</vt:lpstr>
      <vt:lpstr>PowerPoint 프레젠테이션</vt:lpstr>
      <vt:lpstr>PowerPoint 프레젠테이션</vt:lpstr>
      <vt:lpstr>PowerPoint 프레젠테이션</vt:lpstr>
      <vt:lpstr>찬 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신앙 고백</vt:lpstr>
      <vt:lpstr>PowerPoint 프레젠테이션</vt:lpstr>
      <vt:lpstr>PowerPoint 프레젠테이션</vt:lpstr>
      <vt:lpstr>대표 기도</vt:lpstr>
      <vt:lpstr>찬 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성도의 교제</vt:lpstr>
      <vt:lpstr>말씀 봉독</vt:lpstr>
      <vt:lpstr>신명기 11:8-10</vt:lpstr>
      <vt:lpstr>신명기 11:11-14</vt:lpstr>
      <vt:lpstr>신명기 11:15-17</vt:lpstr>
      <vt:lpstr>말씀의 증언</vt:lpstr>
      <vt:lpstr>신명기 11:8</vt:lpstr>
      <vt:lpstr>마태복음 11:12</vt:lpstr>
      <vt:lpstr>신명기 11:10</vt:lpstr>
      <vt:lpstr>신명기 11:10</vt:lpstr>
      <vt:lpstr>시편 127:2</vt:lpstr>
      <vt:lpstr>마태복음 11:28</vt:lpstr>
      <vt:lpstr>시편 127:1</vt:lpstr>
      <vt:lpstr>신명기 11:11</vt:lpstr>
      <vt:lpstr>요한복음 7:37-39</vt:lpstr>
      <vt:lpstr>신명기 11:12</vt:lpstr>
      <vt:lpstr>시편 34:15</vt:lpstr>
      <vt:lpstr>역대하 16:9</vt:lpstr>
      <vt:lpstr>시편 121:4</vt:lpstr>
      <vt:lpstr>결단의 기도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봉 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봉헌 기도</vt:lpstr>
      <vt:lpstr>축 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김앵현</dc:creator>
  <cp:lastModifiedBy>Ohyoung Kwon</cp:lastModifiedBy>
  <cp:revision>4422</cp:revision>
  <cp:lastPrinted>1601-01-01T00:00:00Z</cp:lastPrinted>
  <dcterms:created xsi:type="dcterms:W3CDTF">2012-03-03T23:05:56Z</dcterms:created>
  <dcterms:modified xsi:type="dcterms:W3CDTF">2026-06-20T09:01:48Z</dcterms:modified>
</cp:coreProperties>
</file>