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7AAD-7D6E-4451-B9FC-1B548A1A782D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8AC00-8B45-4E57-9D62-1ECB208878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28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0F889-AABD-BD8C-B4A4-8898BD26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7EFEDC-414E-E76D-45E7-E94604AC5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C44833-0849-07D2-10E0-3FD5E541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2C7A24-8E03-8199-8CD6-79373568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8C84B0-2482-2DD4-F2FD-9068F082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49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E52B27-6838-79B1-2B64-AA929826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93D80D1-261C-2751-A7CF-869860B6D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0EB597-83AB-6877-E3A4-4A72960D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EB9915-032E-7172-C532-76695DA1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C9C77B-BDDA-39DC-5D65-79360C95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36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DA00F9D-40E2-47EE-F27F-EA7172DDA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A2CF25-9C1D-805A-3EBB-22BBDE9DC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65200E-1D9A-26CE-CD64-95CE8629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7A39C9-457C-337B-C732-A6C44619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B38AB6-058C-0B24-C3F5-D447AAE6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64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EEEF9D-B32E-6516-07FE-8921491A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CD4F61-4CBA-4871-4C29-4E8F16437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277010-9DCC-96C8-A2F2-688D1BA1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AA4BEE-2967-CF07-4E90-A33C9A56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69E97D-2D8B-7316-53FA-81C71CBE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2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451C7D-D6F1-8C62-2E98-8F6DBCEE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6616C1-B474-7012-B323-0DA2F1AB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E26C97-D786-EAF8-2ADC-0443AE14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AD7E72-A80F-DCEE-91E2-410B0AA7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3475AD-84F1-D135-519C-F3FD9DC4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90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29460E-310B-0ED6-3508-F245F124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D4DE02-88E5-4D14-10D9-F9158E403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F29419-DE8B-3D8D-83AC-C15F5F277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E874D3-7B27-A1C2-0B58-166CDE6E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60A18DD-ADB1-7832-FDBD-24BAFB40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1E7D93-8821-0F07-E255-C13F64C8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67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32D591-A613-2D09-A795-0EC1D6EA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370D11-094F-3FAB-1F72-119D34129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1EBF433-0027-2888-C248-ED7605FF4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AED0CFD-2028-6067-18BC-00C4FDE29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77F33FC-83B1-DC58-5D56-8B68A60F1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213D445-C4EA-A6B2-4AC6-A4C979C3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B09F260-9848-6893-E572-416E4595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CEF5127-D66E-728A-1558-214B31CC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93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02735E-5C93-9B24-8E5D-F68E578B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4A1AEF-4D55-91DC-84C0-B8E66D4E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3EC526-2223-70DE-C219-0127C1D4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AF95137-B20B-56E5-E4C1-F2E77367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80A8CFA-0964-8811-F87E-963A7B57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E9C18C1-9E25-F0F2-E720-CDEED813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40F055-1ECB-D858-2102-313BE341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91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85E8D-6D07-B18B-BD19-7D42C3B9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42F6EA-C7EF-3D0C-493B-130DB2BC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247A50-18AA-6D18-2E58-7800E709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4EF54F-BCD7-1124-86C2-A92D3ED6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44E7AD-3BBD-4FAF-80A6-1A25F412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FC8EB7-E46E-46E4-55C2-06712E16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52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C1E36-B165-4A1E-423B-926D2AC7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14AF4B5-D5D4-3742-0665-EF77B5BF5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3541514-71B7-2766-4FCC-C6162E23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F7E2DB9-5E9F-8FE6-5F57-FFB86330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13F53D-60E5-4850-CE1F-A1B008A5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3C77C2-39DF-4A80-E411-998303E4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11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5F498B9-44B2-891D-8A29-2FF10D7D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903B55-622F-1645-4504-836E02174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F4DCDC-E5FE-9088-5469-8AEBD9974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331AAF-BB72-F952-6FA1-853F313E6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68CFDD-C205-B91F-11EB-4BBDDD203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6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1/15</a:t>
            </a:r>
          </a:p>
        </p:txBody>
      </p:sp>
      <p:pic>
        <p:nvPicPr>
          <p:cNvPr id="5" name="그림 4" descr="텍스트, 스크린샷, 폰트, 시계이(가) 표시된 사진&#10;&#10;자동 생성된 설명">
            <a:extLst>
              <a:ext uri="{FF2B5EF4-FFF2-40B4-BE49-F238E27FC236}">
                <a16:creationId xmlns:a16="http://schemas.microsoft.com/office/drawing/2014/main" id="{38B4A281-9572-5B51-FBDF-C2F88EDBB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67"/>
            <a:ext cx="11520488" cy="35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5204" y="5832019"/>
            <a:ext cx="103089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10/15</a:t>
            </a:r>
          </a:p>
        </p:txBody>
      </p:sp>
      <p:pic>
        <p:nvPicPr>
          <p:cNvPr id="6" name="그림 5" descr="텍스트, 스크린샷, 시계, 폰트이(가) 표시된 사진&#10;&#10;자동 생성된 설명">
            <a:extLst>
              <a:ext uri="{FF2B5EF4-FFF2-40B4-BE49-F238E27FC236}">
                <a16:creationId xmlns:a16="http://schemas.microsoft.com/office/drawing/2014/main" id="{0D88889F-6C27-6508-ADF7-12AA33D46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823"/>
            <a:ext cx="11520488" cy="30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423104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11/15</a:t>
            </a:r>
          </a:p>
        </p:txBody>
      </p:sp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E3649306-A4A4-B4DA-E776-4B326B962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847"/>
            <a:ext cx="11520488" cy="28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423104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12/15</a:t>
            </a:r>
          </a:p>
        </p:txBody>
      </p:sp>
      <p:pic>
        <p:nvPicPr>
          <p:cNvPr id="2" name="그림 1" descr="텍스트, 폰트, 시계, 스크린샷이(가) 표시된 사진&#10;&#10;자동 생성된 설명">
            <a:extLst>
              <a:ext uri="{FF2B5EF4-FFF2-40B4-BE49-F238E27FC236}">
                <a16:creationId xmlns:a16="http://schemas.microsoft.com/office/drawing/2014/main" id="{94D7A578-E8B1-7233-3B8E-BDB78246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831"/>
            <a:ext cx="11520488" cy="29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423104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13/15</a:t>
            </a:r>
          </a:p>
        </p:txBody>
      </p:sp>
      <p:pic>
        <p:nvPicPr>
          <p:cNvPr id="2" name="그림 1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AE0EF277-9622-457B-6662-0F0F883DA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839"/>
            <a:ext cx="11520488" cy="29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423104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14/15</a:t>
            </a:r>
          </a:p>
        </p:txBody>
      </p:sp>
      <p:pic>
        <p:nvPicPr>
          <p:cNvPr id="9" name="그림 8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7E448B24-7156-5B25-BDBF-D6AAA56C9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831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1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423104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15/15</a:t>
            </a:r>
          </a:p>
        </p:txBody>
      </p:sp>
      <p:pic>
        <p:nvPicPr>
          <p:cNvPr id="10" name="그림 9" descr="시계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0118946E-9335-F6B2-BB28-F14ED0CC3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863"/>
            <a:ext cx="11520488" cy="15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6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2/15</a:t>
            </a:r>
          </a:p>
        </p:txBody>
      </p:sp>
      <p:pic>
        <p:nvPicPr>
          <p:cNvPr id="10" name="그림 9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DDA0E5D9-B7FD-3932-4F5C-45E55396D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815"/>
            <a:ext cx="11520488" cy="31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3/15</a:t>
            </a:r>
          </a:p>
        </p:txBody>
      </p:sp>
      <p:pic>
        <p:nvPicPr>
          <p:cNvPr id="8" name="그림 7" descr="텍스트, 시계, 폰트, 스크린샷이(가) 표시된 사진&#10;&#10;자동 생성된 설명">
            <a:extLst>
              <a:ext uri="{FF2B5EF4-FFF2-40B4-BE49-F238E27FC236}">
                <a16:creationId xmlns:a16="http://schemas.microsoft.com/office/drawing/2014/main" id="{57423373-6B3D-7E0A-7C9E-EF7FE4C19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31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4/15</a:t>
            </a:r>
          </a:p>
        </p:txBody>
      </p:sp>
      <p:pic>
        <p:nvPicPr>
          <p:cNvPr id="5" name="그림 4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DCC937B9-9E73-192C-C16D-DE7380D5D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815"/>
            <a:ext cx="11520488" cy="30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5/15</a:t>
            </a:r>
          </a:p>
        </p:txBody>
      </p:sp>
      <p:pic>
        <p:nvPicPr>
          <p:cNvPr id="5" name="그림 4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E4BA720E-81DC-B974-4B7F-ACBAF7C9A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129"/>
            <a:ext cx="11520488" cy="28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6/15</a:t>
            </a:r>
          </a:p>
        </p:txBody>
      </p:sp>
      <p:pic>
        <p:nvPicPr>
          <p:cNvPr id="4" name="그림 3" descr="텍스트, 폰트, 시계, 스크린샷이(가) 표시된 사진&#10;&#10;자동 생성된 설명">
            <a:extLst>
              <a:ext uri="{FF2B5EF4-FFF2-40B4-BE49-F238E27FC236}">
                <a16:creationId xmlns:a16="http://schemas.microsoft.com/office/drawing/2014/main" id="{E194E6C5-14D7-B1DE-DB96-5A10D8454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831"/>
            <a:ext cx="11520488" cy="29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7/15</a:t>
            </a:r>
          </a:p>
        </p:txBody>
      </p:sp>
      <p:pic>
        <p:nvPicPr>
          <p:cNvPr id="3" name="그림 2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F0CE7194-90C1-84DF-AD01-A2B6DC202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839"/>
            <a:ext cx="11520488" cy="29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8/15</a:t>
            </a:r>
          </a:p>
        </p:txBody>
      </p:sp>
      <p:pic>
        <p:nvPicPr>
          <p:cNvPr id="3" name="그림 2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6AE166B2-D315-D8C6-2A3C-C5BF7A8E5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831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9/15</a:t>
            </a:r>
          </a:p>
        </p:txBody>
      </p:sp>
      <p:pic>
        <p:nvPicPr>
          <p:cNvPr id="10" name="그림 9" descr="폰트, 스크린샷, 텍스트, 시계이(가) 표시된 사진&#10;&#10;자동 생성된 설명">
            <a:extLst>
              <a:ext uri="{FF2B5EF4-FFF2-40B4-BE49-F238E27FC236}">
                <a16:creationId xmlns:a16="http://schemas.microsoft.com/office/drawing/2014/main" id="{941D3985-0BF1-3573-9A8F-EEAE29072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847"/>
            <a:ext cx="11520488" cy="15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15</Words>
  <Application>Microsoft Office PowerPoint</Application>
  <PresentationFormat>사용자 지정</PresentationFormat>
  <Paragraphs>15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30</cp:revision>
  <dcterms:created xsi:type="dcterms:W3CDTF">2017-09-05T01:32:09Z</dcterms:created>
  <dcterms:modified xsi:type="dcterms:W3CDTF">2024-05-16T07:07:22Z</dcterms:modified>
</cp:coreProperties>
</file>