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0225" r:id="rId2"/>
    <p:sldMasterId id="2147492983" r:id="rId3"/>
    <p:sldMasterId id="2147493019" r:id="rId4"/>
    <p:sldMasterId id="2147493021" r:id="rId5"/>
  </p:sldMasterIdLst>
  <p:notesMasterIdLst>
    <p:notesMasterId r:id="rId47"/>
  </p:notesMasterIdLst>
  <p:sldIdLst>
    <p:sldId id="256" r:id="rId6"/>
    <p:sldId id="10072" r:id="rId7"/>
    <p:sldId id="10073" r:id="rId8"/>
    <p:sldId id="10074" r:id="rId9"/>
    <p:sldId id="10075" r:id="rId10"/>
    <p:sldId id="10076" r:id="rId11"/>
    <p:sldId id="10077" r:id="rId12"/>
    <p:sldId id="10078" r:id="rId13"/>
    <p:sldId id="10079" r:id="rId14"/>
    <p:sldId id="10080" r:id="rId15"/>
    <p:sldId id="10081" r:id="rId16"/>
    <p:sldId id="10082" r:id="rId17"/>
    <p:sldId id="10083" r:id="rId18"/>
    <p:sldId id="10084" r:id="rId19"/>
    <p:sldId id="10085" r:id="rId20"/>
    <p:sldId id="10086" r:id="rId21"/>
    <p:sldId id="10103" r:id="rId22"/>
    <p:sldId id="10104" r:id="rId23"/>
    <p:sldId id="7220" r:id="rId24"/>
    <p:sldId id="9015" r:id="rId25"/>
    <p:sldId id="10000" r:id="rId26"/>
    <p:sldId id="10015" r:id="rId27"/>
    <p:sldId id="9999" r:id="rId28"/>
    <p:sldId id="10071" r:id="rId29"/>
    <p:sldId id="10102" r:id="rId30"/>
    <p:sldId id="10069" r:id="rId31"/>
    <p:sldId id="10113" r:id="rId32"/>
    <p:sldId id="10114" r:id="rId33"/>
    <p:sldId id="10115" r:id="rId34"/>
    <p:sldId id="10116" r:id="rId35"/>
    <p:sldId id="10117" r:id="rId36"/>
    <p:sldId id="10068" r:id="rId37"/>
    <p:sldId id="10105" r:id="rId38"/>
    <p:sldId id="10106" r:id="rId39"/>
    <p:sldId id="10107" r:id="rId40"/>
    <p:sldId id="10108" r:id="rId41"/>
    <p:sldId id="10109" r:id="rId42"/>
    <p:sldId id="10110" r:id="rId43"/>
    <p:sldId id="10111" r:id="rId44"/>
    <p:sldId id="10112" r:id="rId45"/>
    <p:sldId id="7538" r:id="rId46"/>
  </p:sldIdLst>
  <p:sldSz cx="12192000" cy="6858000"/>
  <p:notesSz cx="6858000" cy="9144000"/>
  <p:defaultTextStyle>
    <a:defPPr>
      <a:defRPr lang="en-GB"/>
    </a:defPPr>
    <a:lvl1pPr algn="l" defTabSz="445774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737448" indent="-283750" algn="l" defTabSz="445774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1134602" indent="-227000" algn="l" defTabSz="445774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588220" indent="-227000" algn="l" defTabSz="445774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2041942" indent="-227000" algn="l" defTabSz="445774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69210" algn="l" defTabSz="907609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22823" algn="l" defTabSz="907609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176439" algn="l" defTabSz="907609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30276" algn="l" defTabSz="907609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1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93" autoAdjust="0"/>
    <p:restoredTop sz="92315" autoAdjust="0"/>
  </p:normalViewPr>
  <p:slideViewPr>
    <p:cSldViewPr>
      <p:cViewPr>
        <p:scale>
          <a:sx n="96" d="100"/>
          <a:sy n="96" d="100"/>
        </p:scale>
        <p:origin x="-72" y="-594"/>
      </p:cViewPr>
      <p:guideLst>
        <p:guide orient="horz" pos="4020"/>
        <p:guide pos="347"/>
        <p:guide pos="7333"/>
      </p:guideLst>
    </p:cSldViewPr>
  </p:slideViewPr>
  <p:outlineViewPr>
    <p:cViewPr varScale="1">
      <p:scale>
        <a:sx n="170" d="200"/>
        <a:sy n="170" d="200"/>
      </p:scale>
      <p:origin x="0" y="6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1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>
            <a:extLst>
              <a:ext uri="{FF2B5EF4-FFF2-40B4-BE49-F238E27FC236}">
                <a16:creationId xmlns:a16="http://schemas.microsoft.com/office/drawing/2014/main" xmlns="" id="{DF356027-7A69-4B02-86DC-9505E474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3" name="AutoShape 2">
            <a:extLst>
              <a:ext uri="{FF2B5EF4-FFF2-40B4-BE49-F238E27FC236}">
                <a16:creationId xmlns:a16="http://schemas.microsoft.com/office/drawing/2014/main" xmlns="" id="{8DC021A0-1E36-44EA-B54B-819475DB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4" name="AutoShape 3">
            <a:extLst>
              <a:ext uri="{FF2B5EF4-FFF2-40B4-BE49-F238E27FC236}">
                <a16:creationId xmlns:a16="http://schemas.microsoft.com/office/drawing/2014/main" xmlns="" id="{FD59D3EF-4331-48C4-99D7-0815EFED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5" name="AutoShape 4">
            <a:extLst>
              <a:ext uri="{FF2B5EF4-FFF2-40B4-BE49-F238E27FC236}">
                <a16:creationId xmlns:a16="http://schemas.microsoft.com/office/drawing/2014/main" xmlns="" id="{EB36F169-12E6-4C13-9221-D9FE5AA7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6" name="AutoShape 5">
            <a:extLst>
              <a:ext uri="{FF2B5EF4-FFF2-40B4-BE49-F238E27FC236}">
                <a16:creationId xmlns:a16="http://schemas.microsoft.com/office/drawing/2014/main" xmlns="" id="{A67CA2F3-77BE-45E0-8A5A-ACE15E89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7" name="AutoShape 6">
            <a:extLst>
              <a:ext uri="{FF2B5EF4-FFF2-40B4-BE49-F238E27FC236}">
                <a16:creationId xmlns:a16="http://schemas.microsoft.com/office/drawing/2014/main" xmlns="" id="{98BCA356-F39C-4B2B-B563-C67DD8D1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8" name="AutoShape 7">
            <a:extLst>
              <a:ext uri="{FF2B5EF4-FFF2-40B4-BE49-F238E27FC236}">
                <a16:creationId xmlns:a16="http://schemas.microsoft.com/office/drawing/2014/main" xmlns="" id="{30437EFA-7418-4596-81ED-1977E250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9" name="Text Box 8">
            <a:extLst>
              <a:ext uri="{FF2B5EF4-FFF2-40B4-BE49-F238E27FC236}">
                <a16:creationId xmlns:a16="http://schemas.microsoft.com/office/drawing/2014/main" xmlns="" id="{52B11054-94E0-408B-8C6C-171A1473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0" name="Text Box 9">
            <a:extLst>
              <a:ext uri="{FF2B5EF4-FFF2-40B4-BE49-F238E27FC236}">
                <a16:creationId xmlns:a16="http://schemas.microsoft.com/office/drawing/2014/main" xmlns="" id="{A3016A53-E2BE-4F04-AF6F-EF44D6E9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1" name="Rectangle 10">
            <a:extLst>
              <a:ext uri="{FF2B5EF4-FFF2-40B4-BE49-F238E27FC236}">
                <a16:creationId xmlns:a16="http://schemas.microsoft.com/office/drawing/2014/main" xmlns="" id="{441172D0-C52E-4B39-9110-8BAB13A9F3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5362" cy="34178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xmlns="" id="{61E92AE5-5B38-49EC-AD04-C78319D485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/>
          </a:p>
        </p:txBody>
      </p:sp>
      <p:sp>
        <p:nvSpPr>
          <p:cNvPr id="46093" name="Text Box 12">
            <a:extLst>
              <a:ext uri="{FF2B5EF4-FFF2-40B4-BE49-F238E27FC236}">
                <a16:creationId xmlns:a16="http://schemas.microsoft.com/office/drawing/2014/main" xmlns="" id="{E9138007-7D5C-4600-93A1-A99D7E2C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xmlns="" id="{E85E304D-1677-419C-B452-322B54945F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EFFDB9-9D28-4987-BFE7-B121254934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9290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57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37448" indent="-283750" algn="l" defTabSz="4457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34602" indent="-227000" algn="l" defTabSz="4457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88220" indent="-227000" algn="l" defTabSz="4457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41942" indent="-227000" algn="l" defTabSz="4457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69210" algn="l" defTabSz="9076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2823" algn="l" defTabSz="9076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6439" algn="l" defTabSz="9076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0276" algn="l" defTabSz="9076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xmlns="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886F9-E369-4E08-B3B0-53870D061759}" type="slidenum">
              <a:rPr lang="en-US" altLang="ko-KR">
                <a:latin typeface="굴림" panose="020B0600000101010101" pitchFamily="50" charset="-127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xmlns="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DA476-A7A7-44EF-9FC3-02E3E0686658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xmlns="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2B53E-C16A-414F-A3F9-9A8416642E8B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xmlns="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5FB847-9842-4DA1-8181-2723693F1B27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xmlns="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xmlns="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xmlns="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886F9-E369-4E08-B3B0-53870D061759}" type="slidenum">
              <a:rPr lang="en-US" altLang="ko-KR">
                <a:latin typeface="굴림" panose="020B0600000101010101" pitchFamily="50" charset="-127"/>
              </a:rPr>
              <a:pPr>
                <a:spcBef>
                  <a:spcPct val="0"/>
                </a:spcBef>
              </a:pPr>
              <a:t>32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xmlns="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DA476-A7A7-44EF-9FC3-02E3E0686658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xmlns="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2B53E-C16A-414F-A3F9-9A8416642E8B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xmlns="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5FB847-9842-4DA1-8181-2723693F1B27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xmlns="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xmlns="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xmlns="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F9886F9-E369-4E08-B3B0-53870D061759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41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xmlns="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8BDA476-A7A7-44EF-9FC3-02E3E0686658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41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xmlns="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052B53E-C16A-414F-A3F9-9A8416642E8B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41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xmlns="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75FB847-9842-4DA1-8181-2723693F1B27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41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xmlns="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xmlns="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130917"/>
            <a:ext cx="10363200" cy="14700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57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3615" indent="0" algn="ctr">
              <a:buNone/>
              <a:defRPr/>
            </a:lvl2pPr>
            <a:lvl3pPr marL="907609" indent="0" algn="ctr">
              <a:buNone/>
              <a:defRPr/>
            </a:lvl3pPr>
            <a:lvl4pPr marL="1361413" indent="0" algn="ctr">
              <a:buNone/>
              <a:defRPr/>
            </a:lvl4pPr>
            <a:lvl5pPr marL="1815217" indent="0" algn="ctr">
              <a:buNone/>
              <a:defRPr/>
            </a:lvl5pPr>
            <a:lvl6pPr marL="2269210" indent="0" algn="ctr">
              <a:buNone/>
              <a:defRPr/>
            </a:lvl6pPr>
            <a:lvl7pPr marL="2722823" indent="0" algn="ctr">
              <a:buNone/>
              <a:defRPr/>
            </a:lvl7pPr>
            <a:lvl8pPr marL="3176439" indent="0" algn="ctr">
              <a:buNone/>
              <a:defRPr/>
            </a:lvl8pPr>
            <a:lvl9pPr marL="3630276" indent="0" algn="ctr"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DCD0DA3-B38E-47F0-831E-BEE37C8E2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B66-452A-4964-825C-BBF3ECB57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02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631" y="484876"/>
            <a:ext cx="11081648" cy="928000"/>
          </a:xfrm>
        </p:spPr>
        <p:txBody>
          <a:bodyPr anchor="t" anchorCtr="0"/>
          <a:lstStyle>
            <a:lvl1pPr algn="l">
              <a:defRPr lang="ko-KR" altLang="en-US" sz="44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5EA30722-A696-43C1-BF68-2BBC1CC09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73" y="1484323"/>
            <a:ext cx="11090275" cy="4897436"/>
          </a:xfrm>
        </p:spPr>
        <p:txBody>
          <a:bodyPr/>
          <a:lstStyle>
            <a:lvl1pPr marL="643207" indent="-571804" algn="l" defTabSz="445774" rtl="0" eaLnBrk="1" fontAlgn="base" hangingPunct="1">
              <a:lnSpc>
                <a:spcPct val="110000"/>
              </a:lnSpc>
              <a:spcBef>
                <a:spcPts val="1351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507" algn="l"/>
                <a:tab pos="1437016" algn="l"/>
                <a:tab pos="2155523" algn="l"/>
                <a:tab pos="2874029" algn="l"/>
                <a:tab pos="3592537" algn="l"/>
                <a:tab pos="4311043" algn="l"/>
                <a:tab pos="5029526" algn="l"/>
                <a:tab pos="5748055" algn="l"/>
                <a:tab pos="6466524" algn="l"/>
                <a:tab pos="7185068" algn="l"/>
                <a:tab pos="7903529" algn="l"/>
              </a:tabLst>
              <a:defRPr lang="ko-KR" altLang="en-US" sz="40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ko-KR" altLang="en-US" dirty="0"/>
              <a:t>말씀을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413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130909"/>
            <a:ext cx="10363200" cy="14700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57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3663" indent="0" algn="ctr">
              <a:buNone/>
              <a:defRPr/>
            </a:lvl2pPr>
            <a:lvl3pPr marL="907699" indent="0" algn="ctr">
              <a:buNone/>
              <a:defRPr/>
            </a:lvl3pPr>
            <a:lvl4pPr marL="1361551" indent="0" algn="ctr">
              <a:buNone/>
              <a:defRPr/>
            </a:lvl4pPr>
            <a:lvl5pPr marL="1815399" indent="0" algn="ctr">
              <a:buNone/>
              <a:defRPr/>
            </a:lvl5pPr>
            <a:lvl6pPr marL="2269433" indent="0" algn="ctr">
              <a:buNone/>
              <a:defRPr/>
            </a:lvl6pPr>
            <a:lvl7pPr marL="2723095" indent="0" algn="ctr">
              <a:buNone/>
              <a:defRPr/>
            </a:lvl7pPr>
            <a:lvl8pPr marL="3176759" indent="0" algn="ctr">
              <a:buNone/>
              <a:defRPr/>
            </a:lvl8pPr>
            <a:lvl9pPr marL="3630643" indent="0" algn="ctr"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DCD0DA3-B38E-47F0-831E-BEE37C8E2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B66-452A-4964-825C-BBF3ECB57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04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63806DE-0DC0-485B-BBC7-4DAE0DE4C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912F-1268-4A09-826C-9B162B09D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73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3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63" indent="0">
              <a:buNone/>
              <a:defRPr sz="1900"/>
            </a:lvl2pPr>
            <a:lvl3pPr marL="907699" indent="0">
              <a:buNone/>
              <a:defRPr sz="1600"/>
            </a:lvl3pPr>
            <a:lvl4pPr marL="1361551" indent="0">
              <a:buNone/>
              <a:defRPr sz="1500"/>
            </a:lvl4pPr>
            <a:lvl5pPr marL="1815399" indent="0">
              <a:buNone/>
              <a:defRPr sz="1500"/>
            </a:lvl5pPr>
            <a:lvl6pPr marL="2269433" indent="0">
              <a:buNone/>
              <a:defRPr sz="1500"/>
            </a:lvl6pPr>
            <a:lvl7pPr marL="2723095" indent="0">
              <a:buNone/>
              <a:defRPr sz="1500"/>
            </a:lvl7pPr>
            <a:lvl8pPr marL="3176759" indent="0">
              <a:buNone/>
              <a:defRPr sz="1500"/>
            </a:lvl8pPr>
            <a:lvl9pPr marL="3630643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8B24A17-917E-489E-8F3B-3D2AB00173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5ABE-13A2-42E6-90BF-BB8179AE2A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279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8" y="1600222"/>
            <a:ext cx="5376333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140" y="1600222"/>
            <a:ext cx="5378451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0714C6-7216-49BE-8CB5-6BC025968B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3DB4-DE22-4611-A45F-F2E5AC414E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61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51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8" y="153512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3" indent="0">
              <a:buNone/>
              <a:defRPr sz="2000" b="1"/>
            </a:lvl2pPr>
            <a:lvl3pPr marL="907699" indent="0">
              <a:buNone/>
              <a:defRPr sz="1900" b="1"/>
            </a:lvl3pPr>
            <a:lvl4pPr marL="1361551" indent="0">
              <a:buNone/>
              <a:defRPr sz="1600" b="1"/>
            </a:lvl4pPr>
            <a:lvl5pPr marL="1815399" indent="0">
              <a:buNone/>
              <a:defRPr sz="1600" b="1"/>
            </a:lvl5pPr>
            <a:lvl6pPr marL="2269433" indent="0">
              <a:buNone/>
              <a:defRPr sz="1600" b="1"/>
            </a:lvl6pPr>
            <a:lvl7pPr marL="2723095" indent="0">
              <a:buNone/>
              <a:defRPr sz="1600" b="1"/>
            </a:lvl7pPr>
            <a:lvl8pPr marL="3176759" indent="0">
              <a:buNone/>
              <a:defRPr sz="1600" b="1"/>
            </a:lvl8pPr>
            <a:lvl9pPr marL="36306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4002" y="153512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3" indent="0">
              <a:buNone/>
              <a:defRPr sz="2000" b="1"/>
            </a:lvl2pPr>
            <a:lvl3pPr marL="907699" indent="0">
              <a:buNone/>
              <a:defRPr sz="1900" b="1"/>
            </a:lvl3pPr>
            <a:lvl4pPr marL="1361551" indent="0">
              <a:buNone/>
              <a:defRPr sz="1600" b="1"/>
            </a:lvl4pPr>
            <a:lvl5pPr marL="1815399" indent="0">
              <a:buNone/>
              <a:defRPr sz="1600" b="1"/>
            </a:lvl5pPr>
            <a:lvl6pPr marL="2269433" indent="0">
              <a:buNone/>
              <a:defRPr sz="1600" b="1"/>
            </a:lvl6pPr>
            <a:lvl7pPr marL="2723095" indent="0">
              <a:buNone/>
              <a:defRPr sz="1600" b="1"/>
            </a:lvl7pPr>
            <a:lvl8pPr marL="3176759" indent="0">
              <a:buNone/>
              <a:defRPr sz="1600" b="1"/>
            </a:lvl8pPr>
            <a:lvl9pPr marL="36306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400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5D357B-0CAB-4C17-9C4E-BA2ACEC05E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F10D-1F5E-4D32-93D9-816EF16E5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663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B04631-499B-46E8-9A2A-FBE16E225C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122-AE02-47C8-B5A3-A17915B09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65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F6EE23A8-78F5-4192-BD6B-BFF167A01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1B7-FD6C-485C-A284-617D8A51FF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0969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99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xmlns="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25" y="3438957"/>
            <a:ext cx="11081648" cy="710787"/>
          </a:xfrm>
        </p:spPr>
        <p:txBody>
          <a:bodyPr anchor="ctr" anchorCtr="0"/>
          <a:lstStyle>
            <a:lvl1pPr marL="71602" indent="0" algn="ctr" defTabSz="445816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579" algn="l"/>
                <a:tab pos="1437159" algn="l"/>
                <a:tab pos="2155739" algn="l"/>
                <a:tab pos="2874316" algn="l"/>
                <a:tab pos="3592897" algn="l"/>
                <a:tab pos="4311475" algn="l"/>
                <a:tab pos="5030026" algn="l"/>
                <a:tab pos="5748631" algn="l"/>
                <a:tab pos="6467170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663" indent="0" algn="ctr">
              <a:buNone/>
              <a:defRPr/>
            </a:lvl2pPr>
            <a:lvl3pPr marL="907699" indent="0" algn="ctr">
              <a:buNone/>
              <a:defRPr/>
            </a:lvl3pPr>
            <a:lvl4pPr marL="1361551" indent="0" algn="ctr">
              <a:buNone/>
              <a:defRPr/>
            </a:lvl4pPr>
            <a:lvl5pPr marL="1815399" indent="0" algn="ctr">
              <a:buNone/>
              <a:defRPr/>
            </a:lvl5pPr>
            <a:lvl6pPr marL="2269433" indent="0" algn="ctr">
              <a:buNone/>
              <a:defRPr/>
            </a:lvl6pPr>
            <a:lvl7pPr marL="2723095" indent="0" algn="ctr">
              <a:buNone/>
              <a:defRPr/>
            </a:lvl7pPr>
            <a:lvl8pPr marL="3176759" indent="0" algn="ctr">
              <a:buNone/>
              <a:defRPr/>
            </a:lvl8pPr>
            <a:lvl9pPr marL="3630643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xmlns="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81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406" algn="l"/>
                <a:tab pos="890432" algn="l"/>
                <a:tab pos="1336345" algn="l"/>
                <a:tab pos="1782449" algn="l"/>
                <a:tab pos="2228175" algn="l"/>
                <a:tab pos="2674138" algn="l"/>
                <a:tab pos="3120163" algn="l"/>
                <a:tab pos="3566106" algn="l"/>
                <a:tab pos="4012209" algn="l"/>
                <a:tab pos="4457935" algn="l"/>
                <a:tab pos="4903895" algn="l"/>
                <a:tab pos="5349914" algn="l"/>
                <a:tab pos="5795922" algn="l"/>
                <a:tab pos="6241953" algn="l"/>
                <a:tab pos="6687695" algn="l"/>
                <a:tab pos="7133668" algn="l"/>
                <a:tab pos="7579697" algn="l"/>
                <a:tab pos="8025710" algn="l"/>
                <a:tab pos="8471679" algn="l"/>
                <a:tab pos="8917496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779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일어서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99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xmlns="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25" y="3438957"/>
            <a:ext cx="11081648" cy="710787"/>
          </a:xfrm>
        </p:spPr>
        <p:txBody>
          <a:bodyPr anchor="ctr" anchorCtr="0"/>
          <a:lstStyle>
            <a:lvl1pPr marL="71602" indent="0" algn="ctr" defTabSz="445816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579" algn="l"/>
                <a:tab pos="1437159" algn="l"/>
                <a:tab pos="2155739" algn="l"/>
                <a:tab pos="2874316" algn="l"/>
                <a:tab pos="3592897" algn="l"/>
                <a:tab pos="4311475" algn="l"/>
                <a:tab pos="5030026" algn="l"/>
                <a:tab pos="5748631" algn="l"/>
                <a:tab pos="6467170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663" indent="0" algn="ctr">
              <a:buNone/>
              <a:defRPr/>
            </a:lvl2pPr>
            <a:lvl3pPr marL="907699" indent="0" algn="ctr">
              <a:buNone/>
              <a:defRPr/>
            </a:lvl3pPr>
            <a:lvl4pPr marL="1361551" indent="0" algn="ctr">
              <a:buNone/>
              <a:defRPr/>
            </a:lvl4pPr>
            <a:lvl5pPr marL="1815399" indent="0" algn="ctr">
              <a:buNone/>
              <a:defRPr/>
            </a:lvl5pPr>
            <a:lvl6pPr marL="2269433" indent="0" algn="ctr">
              <a:buNone/>
              <a:defRPr/>
            </a:lvl6pPr>
            <a:lvl7pPr marL="2723095" indent="0" algn="ctr">
              <a:buNone/>
              <a:defRPr/>
            </a:lvl7pPr>
            <a:lvl8pPr marL="3176759" indent="0" algn="ctr">
              <a:buNone/>
              <a:defRPr/>
            </a:lvl8pPr>
            <a:lvl9pPr marL="3630643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xmlns="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81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406" algn="l"/>
                <a:tab pos="890432" algn="l"/>
                <a:tab pos="1336345" algn="l"/>
                <a:tab pos="1782449" algn="l"/>
                <a:tab pos="2228175" algn="l"/>
                <a:tab pos="2674138" algn="l"/>
                <a:tab pos="3120163" algn="l"/>
                <a:tab pos="3566106" algn="l"/>
                <a:tab pos="4012209" algn="l"/>
                <a:tab pos="4457935" algn="l"/>
                <a:tab pos="4903895" algn="l"/>
                <a:tab pos="5349914" algn="l"/>
                <a:tab pos="5795922" algn="l"/>
                <a:tab pos="6241953" algn="l"/>
                <a:tab pos="6687695" algn="l"/>
                <a:tab pos="7133668" algn="l"/>
                <a:tab pos="7579697" algn="l"/>
                <a:tab pos="8025710" algn="l"/>
                <a:tab pos="8471679" algn="l"/>
                <a:tab pos="8917496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E30E60-7AC5-4238-BE84-D65D1BCF7A3A}"/>
              </a:ext>
            </a:extLst>
          </p:cNvPr>
          <p:cNvSpPr txBox="1"/>
          <p:nvPr userDrawn="1"/>
        </p:nvSpPr>
        <p:spPr>
          <a:xfrm>
            <a:off x="559497" y="4288301"/>
            <a:ext cx="11090275" cy="584775"/>
          </a:xfrm>
          <a:prstGeom prst="rect">
            <a:avLst/>
          </a:prstGeom>
          <a:noFill/>
        </p:spPr>
        <p:txBody>
          <a:bodyPr wrap="square" lIns="90846" tIns="45706" rIns="90846" bIns="45706" rtlCol="0">
            <a:spAutoFit/>
          </a:bodyPr>
          <a:lstStyle/>
          <a:p>
            <a:pPr marL="340529" indent="-340529" algn="ctr" defTabSz="44581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( </a:t>
            </a:r>
            <a:r>
              <a:rPr lang="ko-KR" altLang="en-US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모두 자리에서 일어서 주세요</a:t>
            </a: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4675264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63806DE-0DC0-485B-BBC7-4DAE0DE4C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912F-1268-4A09-826C-9B162B09D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185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624" y="484876"/>
            <a:ext cx="11081648" cy="928000"/>
          </a:xfrm>
        </p:spPr>
        <p:txBody>
          <a:bodyPr anchor="t" anchorCtr="0"/>
          <a:lstStyle>
            <a:lvl1pPr algn="l">
              <a:defRPr lang="ko-KR" altLang="en-US" sz="44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5EA30722-A696-43C1-BF68-2BBC1CC09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73" y="1484323"/>
            <a:ext cx="11090275" cy="4897436"/>
          </a:xfrm>
        </p:spPr>
        <p:txBody>
          <a:bodyPr/>
          <a:lstStyle>
            <a:lvl1pPr marL="643271" indent="-571858" algn="l" defTabSz="445816" rtl="0" eaLnBrk="1" fontAlgn="base" hangingPunct="1">
              <a:lnSpc>
                <a:spcPct val="110000"/>
              </a:lnSpc>
              <a:spcBef>
                <a:spcPts val="1351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579" algn="l"/>
                <a:tab pos="1437159" algn="l"/>
                <a:tab pos="2155739" algn="l"/>
                <a:tab pos="2874316" algn="l"/>
                <a:tab pos="3592897" algn="l"/>
                <a:tab pos="4311475" algn="l"/>
                <a:tab pos="5030026" algn="l"/>
                <a:tab pos="5748631" algn="l"/>
                <a:tab pos="6467170" algn="l"/>
                <a:tab pos="7185787" algn="l"/>
                <a:tab pos="7904316" algn="l"/>
              </a:tabLst>
              <a:defRPr lang="ko-KR" altLang="en-US" sz="40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ko-KR" altLang="en-US" dirty="0"/>
              <a:t>말씀을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04107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530F889-AABD-BD8C-B4A4-8898BD26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617EFEDC-414E-E76D-45E7-E94604AC5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5" indent="0" algn="ctr">
              <a:buNone/>
              <a:defRPr sz="2000"/>
            </a:lvl2pPr>
            <a:lvl3pPr marL="914234" indent="0" algn="ctr">
              <a:buNone/>
              <a:defRPr sz="1900"/>
            </a:lvl3pPr>
            <a:lvl4pPr marL="1371352" indent="0" algn="ctr">
              <a:buNone/>
              <a:defRPr sz="1600"/>
            </a:lvl4pPr>
            <a:lvl5pPr marL="1828469" indent="0" algn="ctr">
              <a:buNone/>
              <a:defRPr sz="1600"/>
            </a:lvl5pPr>
            <a:lvl6pPr marL="2285586" indent="0" algn="ctr">
              <a:buNone/>
              <a:defRPr sz="1600"/>
            </a:lvl6pPr>
            <a:lvl7pPr marL="2742702" indent="0" algn="ctr">
              <a:buNone/>
              <a:defRPr sz="1600"/>
            </a:lvl7pPr>
            <a:lvl8pPr marL="3199819" indent="0" algn="ctr">
              <a:buNone/>
              <a:defRPr sz="1600"/>
            </a:lvl8pPr>
            <a:lvl9pPr marL="3656935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5C44833-0849-07D2-10E0-3FD5E541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52C7A24-8E03-8199-8CD6-79373568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68C84B0-2482-2DD4-F2FD-9068F082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4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BEEEF9D-B32E-6516-07FE-8921491A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2CD4F61-4CBA-4871-4C29-4E8F1643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2277010-9DCC-96C8-A2F2-688D1BA1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3AA4BEE-2967-CF07-4E90-A33C9A56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569E97D-2D8B-7316-53FA-81C71CBE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2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E451C7D-D6F1-8C62-2E98-8F6DBCEE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56616C1-B474-7012-B323-0DA2F1AB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15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234" indent="0">
              <a:buNone/>
              <a:defRPr sz="1900">
                <a:solidFill>
                  <a:schemeClr val="tx1">
                    <a:tint val="82000"/>
                  </a:schemeClr>
                </a:solidFill>
              </a:defRPr>
            </a:lvl3pPr>
            <a:lvl4pPr marL="137135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4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5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70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81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93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9E26C97-D786-EAF8-2ADC-0443AE14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7AD7E72-A80F-DCEE-91E2-410B0AA7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43475AD-84F1-D135-519C-F3FD9DC4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6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629460E-310B-0ED6-3508-F245F124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D4DE02-88E5-4D14-10D9-F9158E403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A1F29419-DE8B-3D8D-83AC-C15F5F27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0E874D3-7B27-A1C2-0B58-166CDE6E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60A18DD-ADB1-7832-FDBD-24BAFB40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C51E7D93-8821-0F07-E255-C13F64C8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01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832D591-A613-2D09-A795-0EC1D6EA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C370D11-094F-3FAB-1F72-119D3412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5" indent="0">
              <a:buNone/>
              <a:defRPr sz="2000" b="1"/>
            </a:lvl2pPr>
            <a:lvl3pPr marL="914234" indent="0">
              <a:buNone/>
              <a:defRPr sz="1900" b="1"/>
            </a:lvl3pPr>
            <a:lvl4pPr marL="1371352" indent="0">
              <a:buNone/>
              <a:defRPr sz="1600" b="1"/>
            </a:lvl4pPr>
            <a:lvl5pPr marL="1828469" indent="0">
              <a:buNone/>
              <a:defRPr sz="1600" b="1"/>
            </a:lvl5pPr>
            <a:lvl6pPr marL="2285586" indent="0">
              <a:buNone/>
              <a:defRPr sz="1600" b="1"/>
            </a:lvl6pPr>
            <a:lvl7pPr marL="2742702" indent="0">
              <a:buNone/>
              <a:defRPr sz="1600" b="1"/>
            </a:lvl7pPr>
            <a:lvl8pPr marL="3199819" indent="0">
              <a:buNone/>
              <a:defRPr sz="1600" b="1"/>
            </a:lvl8pPr>
            <a:lvl9pPr marL="365693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1EBF433-0027-2888-C248-ED7605FF4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4AED0CFD-2028-6067-18BC-00C4FDE29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5" indent="0">
              <a:buNone/>
              <a:defRPr sz="2000" b="1"/>
            </a:lvl2pPr>
            <a:lvl3pPr marL="914234" indent="0">
              <a:buNone/>
              <a:defRPr sz="1900" b="1"/>
            </a:lvl3pPr>
            <a:lvl4pPr marL="1371352" indent="0">
              <a:buNone/>
              <a:defRPr sz="1600" b="1"/>
            </a:lvl4pPr>
            <a:lvl5pPr marL="1828469" indent="0">
              <a:buNone/>
              <a:defRPr sz="1600" b="1"/>
            </a:lvl5pPr>
            <a:lvl6pPr marL="2285586" indent="0">
              <a:buNone/>
              <a:defRPr sz="1600" b="1"/>
            </a:lvl6pPr>
            <a:lvl7pPr marL="2742702" indent="0">
              <a:buNone/>
              <a:defRPr sz="1600" b="1"/>
            </a:lvl7pPr>
            <a:lvl8pPr marL="3199819" indent="0">
              <a:buNone/>
              <a:defRPr sz="1600" b="1"/>
            </a:lvl8pPr>
            <a:lvl9pPr marL="365693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977F33FC-83B1-DC58-5D56-8B68A60F1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1213D445-C4EA-A6B2-4AC6-A4C979C3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DB09F260-9848-6893-E572-416E4595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2CEF5127-D66E-728A-1558-214B31CC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E02735E-5C93-9B24-8E5D-F68E578B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A4A1AEF-4D55-91DC-84C0-B8E66D4E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3D3EC526-2223-70DE-C219-0127C1D4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AF95137-B20B-56E5-E4C1-F2E77367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C80A8CFA-0964-8811-F87E-963A7B57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AE9C18C1-9E25-F0F2-E720-CDEED813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C40F055-1ECB-D858-2102-313BE341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6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B085E8D-6D07-B18B-BD19-7D42C3B9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E42F6EA-C7EF-3D0C-493B-130DB2BC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F247A50-18AA-6D18-2E58-7800E709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5" indent="0">
              <a:buNone/>
              <a:defRPr sz="1500"/>
            </a:lvl2pPr>
            <a:lvl3pPr marL="914234" indent="0">
              <a:buNone/>
              <a:defRPr sz="1200"/>
            </a:lvl3pPr>
            <a:lvl4pPr marL="1371352" indent="0">
              <a:buNone/>
              <a:defRPr sz="1100"/>
            </a:lvl4pPr>
            <a:lvl5pPr marL="1828469" indent="0">
              <a:buNone/>
              <a:defRPr sz="1100"/>
            </a:lvl5pPr>
            <a:lvl6pPr marL="2285586" indent="0">
              <a:buNone/>
              <a:defRPr sz="1100"/>
            </a:lvl6pPr>
            <a:lvl7pPr marL="2742702" indent="0">
              <a:buNone/>
              <a:defRPr sz="1100"/>
            </a:lvl7pPr>
            <a:lvl8pPr marL="3199819" indent="0">
              <a:buNone/>
              <a:defRPr sz="1100"/>
            </a:lvl8pPr>
            <a:lvl9pPr marL="365693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84EF54F-BCD7-1124-86C2-A92D3ED6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DC44E7AD-3BBD-4FAF-80A6-1A25F412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5FC8EB7-E46E-46E4-55C2-06712E16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3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EAC1E36-B165-4A1E-423B-926D2AC7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14AF4B5-D5D4-3742-0665-EF77B5BF5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4" indent="0">
              <a:buNone/>
              <a:defRPr sz="2400"/>
            </a:lvl3pPr>
            <a:lvl4pPr marL="1371352" indent="0">
              <a:buNone/>
              <a:defRPr sz="2000"/>
            </a:lvl4pPr>
            <a:lvl5pPr marL="1828469" indent="0">
              <a:buNone/>
              <a:defRPr sz="2000"/>
            </a:lvl5pPr>
            <a:lvl6pPr marL="2285586" indent="0">
              <a:buNone/>
              <a:defRPr sz="2000"/>
            </a:lvl6pPr>
            <a:lvl7pPr marL="2742702" indent="0">
              <a:buNone/>
              <a:defRPr sz="2000"/>
            </a:lvl7pPr>
            <a:lvl8pPr marL="3199819" indent="0">
              <a:buNone/>
              <a:defRPr sz="2000"/>
            </a:lvl8pPr>
            <a:lvl9pPr marL="3656935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3541514-71B7-2766-4FCC-C6162E23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5" indent="0">
              <a:buNone/>
              <a:defRPr sz="1500"/>
            </a:lvl2pPr>
            <a:lvl3pPr marL="914234" indent="0">
              <a:buNone/>
              <a:defRPr sz="1200"/>
            </a:lvl3pPr>
            <a:lvl4pPr marL="1371352" indent="0">
              <a:buNone/>
              <a:defRPr sz="1100"/>
            </a:lvl4pPr>
            <a:lvl5pPr marL="1828469" indent="0">
              <a:buNone/>
              <a:defRPr sz="1100"/>
            </a:lvl5pPr>
            <a:lvl6pPr marL="2285586" indent="0">
              <a:buNone/>
              <a:defRPr sz="1100"/>
            </a:lvl6pPr>
            <a:lvl7pPr marL="2742702" indent="0">
              <a:buNone/>
              <a:defRPr sz="1100"/>
            </a:lvl7pPr>
            <a:lvl8pPr marL="3199819" indent="0">
              <a:buNone/>
              <a:defRPr sz="1100"/>
            </a:lvl8pPr>
            <a:lvl9pPr marL="365693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F7E2DB9-5E9F-8FE6-5F57-FFB86330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C13F53D-60E5-4850-CE1F-A1B008A5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13C77C2-39DF-4A80-E411-998303E4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3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15" indent="0">
              <a:buNone/>
              <a:defRPr sz="1900"/>
            </a:lvl2pPr>
            <a:lvl3pPr marL="907609" indent="0">
              <a:buNone/>
              <a:defRPr sz="1600"/>
            </a:lvl3pPr>
            <a:lvl4pPr marL="1361413" indent="0">
              <a:buNone/>
              <a:defRPr sz="1500"/>
            </a:lvl4pPr>
            <a:lvl5pPr marL="1815217" indent="0">
              <a:buNone/>
              <a:defRPr sz="1500"/>
            </a:lvl5pPr>
            <a:lvl6pPr marL="2269210" indent="0">
              <a:buNone/>
              <a:defRPr sz="1500"/>
            </a:lvl6pPr>
            <a:lvl7pPr marL="2722823" indent="0">
              <a:buNone/>
              <a:defRPr sz="1500"/>
            </a:lvl7pPr>
            <a:lvl8pPr marL="3176439" indent="0">
              <a:buNone/>
              <a:defRPr sz="1500"/>
            </a:lvl8pPr>
            <a:lvl9pPr marL="3630276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8B24A17-917E-489E-8F3B-3D2AB00173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5ABE-13A2-42E6-90BF-BB8179AE2A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722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E52B27-6838-79B1-2B64-AA929826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93D80D1-261C-2751-A7CF-869860B6D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70EB597-83AB-6877-E3A4-4A72960D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9EB9915-032E-7172-C532-76695DA1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7C9C77B-BDDA-39DC-5D65-79360C95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6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ADA00F9D-40E2-47EE-F27F-EA7172DDA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9AA2CF25-9C1D-805A-3EBB-22BBDE9DC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565200E-1D9A-26CE-CD64-95CE8629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67A39C9-457C-337B-C732-A6C44619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7B38AB6-058C-0B24-C3F5-D447AAE6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59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23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EED985E-C11A-4E53-BD84-B38010391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90093205-7F96-4BBF-B181-409A4F0BE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F1E2B0-8C83-4C68-A061-00841A4D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5B89FAD0-B4C3-46C6-ACEA-1CE3EC83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4ADD6CC-1387-440C-BC9F-84F7B30D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41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EB5060-D0DC-482D-86D9-72D68EF6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339AA83-2D7C-457D-A1AE-AD5C70E5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8D2DEAF0-67EC-4DD3-AA38-76F129C1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7E6549D-943E-464B-804E-4C114697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5ACA0D3-1999-414A-AFA9-072F923E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27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504B5BD-C13C-461E-9334-1477533F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6E32053B-B477-4D12-AA0A-74AFAD183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832DD9A-DEC5-467C-AB4D-1FA75B9D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F32BB3E-A8E8-4AB2-94E7-CECE0AE2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181C646-A7B2-4158-BDFC-00737C28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39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A3F719D-F635-4449-969D-B328E0FC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5FA0C5F1-E154-4947-8DC4-522ED7270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180E9FF-8012-4062-A9CD-E87376BC4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C4DEA49D-9AC7-4585-AF0C-F9995BD0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4077DEE-329B-4666-AEE5-26F66BF7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E57CC19-D0AD-4194-8732-990926E5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77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AAACFE6-720B-49AE-A32A-C594F9C5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AB0F00A-5F6E-4C86-87ED-436C9870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0869BF0-A6F4-4E77-AE74-5F6513DFF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42CC913F-EB09-4190-8104-60C35428D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E3C45D7-41FB-43E5-8848-AC465C2C6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12529557-7756-40AC-8207-DB4AA1FD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028BA7F-19C0-40FD-A50E-31A6DC68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591FF73F-EB2E-40DF-9EE3-B5A3092F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2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790F93D-FFD8-46FD-93EB-BBC03557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74A1111F-689B-4C69-A56F-8036A2C3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F2C841E5-3A8E-4967-A783-3411E908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DB78C7F6-1A0F-4EB2-9B73-C8AE16FC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79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FCD8020E-3BF8-4C95-BFD9-CC2CE943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EE514DA9-CF77-4866-A85A-BDF3175A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D4362110-5F19-492F-8A7A-4D3B42FE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8" y="1600222"/>
            <a:ext cx="5376333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140" y="1600222"/>
            <a:ext cx="5378451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0714C6-7216-49BE-8CB5-6BC025968B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3DB4-DE22-4611-A45F-F2E5AC414E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903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208A2AB-F913-4A5D-80F3-5B6E191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C37E452-6AEE-4E04-BCC8-10B07DFD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D830217-F46B-4737-96A5-F7388B7D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777BF77-A82D-44BD-8C09-77B45890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6DBF0C42-F011-4FE1-BACE-E3F22590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E842F09-AC3F-4D0B-AD07-20C8DF59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8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604EE96-590A-423E-9F55-9C2B60EF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099E930D-4D09-4DA2-8150-62BF2D3E0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4E18F271-22B5-451A-8B8A-DAFC504D3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8FAF440-A214-4131-BB3C-AEE41EC4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7E858C3-45F4-4B5D-B8C3-2558900E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C8A02F56-9E52-407B-93B5-EB56F651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0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75E95D-468E-4804-93B0-191D2213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AAEE243-7426-46D9-AD35-C3B4374F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2B6D56F-5A4B-4846-B423-862BB65F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6174DF7-10CC-4062-8A4F-22F6A493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FD6EDC6-BD0C-49B0-967A-E32E1022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52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43049AD-C9E7-4E57-8D9A-741F4496F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9F6C4399-32D0-4F63-A0C2-54F251233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A198003-3740-435A-8B39-00E20B3F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929D-0212-49C4-8350-DE3DAFFF4BF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2026-06-15(Mon)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74B0980-9ECB-450A-8254-D0155991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7103062-EEE8-46AD-A87B-8A08F223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04C2-C6AF-442E-8BCC-4380F91E49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8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51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8" y="153512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15" indent="0">
              <a:buNone/>
              <a:defRPr sz="2000" b="1"/>
            </a:lvl2pPr>
            <a:lvl3pPr marL="907609" indent="0">
              <a:buNone/>
              <a:defRPr sz="1900" b="1"/>
            </a:lvl3pPr>
            <a:lvl4pPr marL="1361413" indent="0">
              <a:buNone/>
              <a:defRPr sz="1600" b="1"/>
            </a:lvl4pPr>
            <a:lvl5pPr marL="1815217" indent="0">
              <a:buNone/>
              <a:defRPr sz="1600" b="1"/>
            </a:lvl5pPr>
            <a:lvl6pPr marL="2269210" indent="0">
              <a:buNone/>
              <a:defRPr sz="1600" b="1"/>
            </a:lvl6pPr>
            <a:lvl7pPr marL="2722823" indent="0">
              <a:buNone/>
              <a:defRPr sz="1600" b="1"/>
            </a:lvl7pPr>
            <a:lvl8pPr marL="3176439" indent="0">
              <a:buNone/>
              <a:defRPr sz="1600" b="1"/>
            </a:lvl8pPr>
            <a:lvl9pPr marL="363027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4010" y="153512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15" indent="0">
              <a:buNone/>
              <a:defRPr sz="2000" b="1"/>
            </a:lvl2pPr>
            <a:lvl3pPr marL="907609" indent="0">
              <a:buNone/>
              <a:defRPr sz="1900" b="1"/>
            </a:lvl3pPr>
            <a:lvl4pPr marL="1361413" indent="0">
              <a:buNone/>
              <a:defRPr sz="1600" b="1"/>
            </a:lvl4pPr>
            <a:lvl5pPr marL="1815217" indent="0">
              <a:buNone/>
              <a:defRPr sz="1600" b="1"/>
            </a:lvl5pPr>
            <a:lvl6pPr marL="2269210" indent="0">
              <a:buNone/>
              <a:defRPr sz="1600" b="1"/>
            </a:lvl6pPr>
            <a:lvl7pPr marL="2722823" indent="0">
              <a:buNone/>
              <a:defRPr sz="1600" b="1"/>
            </a:lvl7pPr>
            <a:lvl8pPr marL="3176439" indent="0">
              <a:buNone/>
              <a:defRPr sz="1600" b="1"/>
            </a:lvl8pPr>
            <a:lvl9pPr marL="363027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4010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5D357B-0CAB-4C17-9C4E-BA2ACEC05E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F10D-1F5E-4D32-93D9-816EF16E5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38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B04631-499B-46E8-9A2A-FBE16E225C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122-AE02-47C8-B5A3-A17915B09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16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F6EE23A8-78F5-4192-BD6B-BFF167A01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1B7-FD6C-485C-A284-617D8A51FF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0884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05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xmlns="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31" y="3438957"/>
            <a:ext cx="11081648" cy="710787"/>
          </a:xfrm>
        </p:spPr>
        <p:txBody>
          <a:bodyPr anchor="ctr" anchorCtr="0"/>
          <a:lstStyle>
            <a:lvl1pPr marL="71596" indent="0" algn="ctr" defTabSz="445774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507" algn="l"/>
                <a:tab pos="1437016" algn="l"/>
                <a:tab pos="2155523" algn="l"/>
                <a:tab pos="2874029" algn="l"/>
                <a:tab pos="3592537" algn="l"/>
                <a:tab pos="4311043" algn="l"/>
                <a:tab pos="5029526" algn="l"/>
                <a:tab pos="5748055" algn="l"/>
                <a:tab pos="6466524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615" indent="0" algn="ctr">
              <a:buNone/>
              <a:defRPr/>
            </a:lvl2pPr>
            <a:lvl3pPr marL="907609" indent="0" algn="ctr">
              <a:buNone/>
              <a:defRPr/>
            </a:lvl3pPr>
            <a:lvl4pPr marL="1361413" indent="0" algn="ctr">
              <a:buNone/>
              <a:defRPr/>
            </a:lvl4pPr>
            <a:lvl5pPr marL="1815217" indent="0" algn="ctr">
              <a:buNone/>
              <a:defRPr/>
            </a:lvl5pPr>
            <a:lvl6pPr marL="2269210" indent="0" algn="ctr">
              <a:buNone/>
              <a:defRPr/>
            </a:lvl6pPr>
            <a:lvl7pPr marL="2722823" indent="0" algn="ctr">
              <a:buNone/>
              <a:defRPr/>
            </a:lvl7pPr>
            <a:lvl8pPr marL="3176439" indent="0" algn="ctr">
              <a:buNone/>
              <a:defRPr/>
            </a:lvl8pPr>
            <a:lvl9pPr marL="3630276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xmlns="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774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362" algn="l"/>
                <a:tab pos="890344" algn="l"/>
                <a:tab pos="1336213" algn="l"/>
                <a:tab pos="1782273" algn="l"/>
                <a:tab pos="2227948" algn="l"/>
                <a:tab pos="2673870" algn="l"/>
                <a:tab pos="3119851" algn="l"/>
                <a:tab pos="3565750" algn="l"/>
                <a:tab pos="4011809" algn="l"/>
                <a:tab pos="4457487" algn="l"/>
                <a:tab pos="4903404" algn="l"/>
                <a:tab pos="5349382" algn="l"/>
                <a:tab pos="5795346" algn="l"/>
                <a:tab pos="6241329" algn="l"/>
                <a:tab pos="6687023" algn="l"/>
                <a:tab pos="7132958" algn="l"/>
                <a:tab pos="7578940" algn="l"/>
                <a:tab pos="8024910" algn="l"/>
                <a:tab pos="8470831" algn="l"/>
                <a:tab pos="8916605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3834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일어서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05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xmlns="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31" y="3438957"/>
            <a:ext cx="11081648" cy="710787"/>
          </a:xfrm>
        </p:spPr>
        <p:txBody>
          <a:bodyPr anchor="ctr" anchorCtr="0"/>
          <a:lstStyle>
            <a:lvl1pPr marL="71596" indent="0" algn="ctr" defTabSz="445774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507" algn="l"/>
                <a:tab pos="1437016" algn="l"/>
                <a:tab pos="2155523" algn="l"/>
                <a:tab pos="2874029" algn="l"/>
                <a:tab pos="3592537" algn="l"/>
                <a:tab pos="4311043" algn="l"/>
                <a:tab pos="5029526" algn="l"/>
                <a:tab pos="5748055" algn="l"/>
                <a:tab pos="6466524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615" indent="0" algn="ctr">
              <a:buNone/>
              <a:defRPr/>
            </a:lvl2pPr>
            <a:lvl3pPr marL="907609" indent="0" algn="ctr">
              <a:buNone/>
              <a:defRPr/>
            </a:lvl3pPr>
            <a:lvl4pPr marL="1361413" indent="0" algn="ctr">
              <a:buNone/>
              <a:defRPr/>
            </a:lvl4pPr>
            <a:lvl5pPr marL="1815217" indent="0" algn="ctr">
              <a:buNone/>
              <a:defRPr/>
            </a:lvl5pPr>
            <a:lvl6pPr marL="2269210" indent="0" algn="ctr">
              <a:buNone/>
              <a:defRPr/>
            </a:lvl6pPr>
            <a:lvl7pPr marL="2722823" indent="0" algn="ctr">
              <a:buNone/>
              <a:defRPr/>
            </a:lvl7pPr>
            <a:lvl8pPr marL="3176439" indent="0" algn="ctr">
              <a:buNone/>
              <a:defRPr/>
            </a:lvl8pPr>
            <a:lvl9pPr marL="3630276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xmlns="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774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362" algn="l"/>
                <a:tab pos="890344" algn="l"/>
                <a:tab pos="1336213" algn="l"/>
                <a:tab pos="1782273" algn="l"/>
                <a:tab pos="2227948" algn="l"/>
                <a:tab pos="2673870" algn="l"/>
                <a:tab pos="3119851" algn="l"/>
                <a:tab pos="3565750" algn="l"/>
                <a:tab pos="4011809" algn="l"/>
                <a:tab pos="4457487" algn="l"/>
                <a:tab pos="4903404" algn="l"/>
                <a:tab pos="5349382" algn="l"/>
                <a:tab pos="5795346" algn="l"/>
                <a:tab pos="6241329" algn="l"/>
                <a:tab pos="6687023" algn="l"/>
                <a:tab pos="7132958" algn="l"/>
                <a:tab pos="7578940" algn="l"/>
                <a:tab pos="8024910" algn="l"/>
                <a:tab pos="8470831" algn="l"/>
                <a:tab pos="8916605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E30E60-7AC5-4238-BE84-D65D1BCF7A3A}"/>
              </a:ext>
            </a:extLst>
          </p:cNvPr>
          <p:cNvSpPr txBox="1"/>
          <p:nvPr userDrawn="1"/>
        </p:nvSpPr>
        <p:spPr>
          <a:xfrm>
            <a:off x="559497" y="4288309"/>
            <a:ext cx="11090275" cy="584775"/>
          </a:xfrm>
          <a:prstGeom prst="rect">
            <a:avLst/>
          </a:prstGeom>
          <a:noFill/>
        </p:spPr>
        <p:txBody>
          <a:bodyPr wrap="square" lIns="90838" tIns="45706" rIns="90838" bIns="45706" rtlCol="0">
            <a:spAutoFit/>
          </a:bodyPr>
          <a:lstStyle/>
          <a:p>
            <a:pPr marL="340493" indent="-340493" algn="ctr" defTabSz="445774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( </a:t>
            </a:r>
            <a:r>
              <a:rPr lang="ko-KR" altLang="en-US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모두 자리에서 일어서 주세요</a:t>
            </a: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9613472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3D5D39A5-D710-484C-9B82-93CDD42BC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398" tIns="46654" rIns="89398" bIns="46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제목 텍스트의 서식을 편집하려면 클릭하십시오</a:t>
            </a:r>
            <a:r>
              <a:rPr lang="en-GB" altLang="ko-KR"/>
              <a:t>.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398FA07-7335-4ADD-B26D-5004FBDA7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22"/>
            <a:ext cx="1095798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398" tIns="46654" rIns="89398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아웃라인 텍스트의 서식을 편집하려면 클릭하십시오</a:t>
            </a:r>
          </a:p>
          <a:p>
            <a:pPr lvl="1"/>
            <a:r>
              <a:rPr lang="en-GB" altLang="ko-KR"/>
              <a:t>2</a:t>
            </a:r>
            <a:r>
              <a:rPr lang="ko-KR" altLang="en-GB"/>
              <a:t>번째 아웃라인</a:t>
            </a:r>
          </a:p>
          <a:p>
            <a:pPr lvl="2"/>
            <a:r>
              <a:rPr lang="en-GB" altLang="ko-KR"/>
              <a:t>3</a:t>
            </a:r>
            <a:r>
              <a:rPr lang="ko-KR" altLang="en-GB"/>
              <a:t>번째 아웃라인</a:t>
            </a:r>
          </a:p>
          <a:p>
            <a:pPr lvl="3"/>
            <a:r>
              <a:rPr lang="en-GB" altLang="ko-KR"/>
              <a:t>4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5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6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7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8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9</a:t>
            </a:r>
            <a:r>
              <a:rPr lang="ko-KR" altLang="en-GB"/>
              <a:t>번째 아웃라인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xmlns="" id="{910BF0C6-7A25-4C62-942F-73848C29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657"/>
            <a:ext cx="2844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38" tIns="45706" rIns="90838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3EAC2778-53A9-4539-804F-93DBBF6E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3" y="6245657"/>
            <a:ext cx="3860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38" tIns="45706" rIns="90838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FAF4F402-7174-4BA6-AD1F-7553A3F080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653"/>
            <a:ext cx="2829984" cy="46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398" tIns="46654" rIns="89398" bIns="46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362" algn="l"/>
                <a:tab pos="890344" algn="l"/>
                <a:tab pos="1336213" algn="l"/>
                <a:tab pos="1782273" algn="l"/>
                <a:tab pos="2227948" algn="l"/>
                <a:tab pos="2673870" algn="l"/>
                <a:tab pos="3119851" algn="l"/>
                <a:tab pos="3565750" algn="l"/>
                <a:tab pos="4011809" algn="l"/>
                <a:tab pos="4457487" algn="l"/>
                <a:tab pos="4903404" algn="l"/>
                <a:tab pos="5349382" algn="l"/>
                <a:tab pos="5795346" algn="l"/>
                <a:tab pos="6241329" algn="l"/>
                <a:tab pos="6687023" algn="l"/>
                <a:tab pos="7132958" algn="l"/>
                <a:tab pos="7578940" algn="l"/>
                <a:tab pos="8024910" algn="l"/>
                <a:tab pos="8470831" algn="l"/>
                <a:tab pos="8916605" algn="l"/>
              </a:tabLst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4" r:id="rId1"/>
    <p:sldLayoutId id="2147488215" r:id="rId2"/>
    <p:sldLayoutId id="2147488216" r:id="rId3"/>
    <p:sldLayoutId id="2147488217" r:id="rId4"/>
    <p:sldLayoutId id="2147488218" r:id="rId5"/>
    <p:sldLayoutId id="2147488219" r:id="rId6"/>
    <p:sldLayoutId id="2147488220" r:id="rId7"/>
    <p:sldLayoutId id="2147489952" r:id="rId8"/>
    <p:sldLayoutId id="2147489967" r:id="rId9"/>
    <p:sldLayoutId id="2147489951" r:id="rId10"/>
  </p:sldLayoutIdLst>
  <p:txStyles>
    <p:titleStyle>
      <a:lvl1pPr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2pPr>
      <a:lvl3pPr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3pPr>
      <a:lvl4pPr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4pPr>
      <a:lvl5pPr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5pPr>
      <a:lvl6pPr marL="2495862" indent="-227000"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6pPr>
      <a:lvl7pPr marL="2949657" indent="-227000"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7pPr>
      <a:lvl8pPr marL="3403470" indent="-227000"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8pPr>
      <a:lvl9pPr marL="3857429" indent="-227000" algn="ctr" defTabSz="44577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9pPr>
    </p:titleStyle>
    <p:bodyStyle>
      <a:lvl1pPr marL="340493" indent="-340493" algn="l" defTabSz="445774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7448" indent="-283750" algn="l" defTabSz="445774" rtl="0" eaLnBrk="0" fontAlgn="base" hangingPunct="0">
        <a:spcBef>
          <a:spcPts val="70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34602" indent="-227000" algn="l" defTabSz="445774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588220" indent="-227000" algn="l" defTabSz="445774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41942" indent="-227000" algn="l" defTabSz="445774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495862" indent="-227000" algn="l" defTabSz="445774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49657" indent="-227000" algn="l" defTabSz="445774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3470" indent="-227000" algn="l" defTabSz="445774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57429" indent="-227000" algn="l" defTabSz="445774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15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609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413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217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210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823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439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0276" algn="l" defTabSz="9076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3D5D39A5-D710-484C-9B82-93CDD42BC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406" tIns="46654" rIns="89406" bIns="46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제목 텍스트의 서식을 편집하려면 클릭하십시오</a:t>
            </a:r>
            <a:r>
              <a:rPr lang="en-GB" altLang="ko-KR"/>
              <a:t>.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398FA07-7335-4ADD-B26D-5004FBDA7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22"/>
            <a:ext cx="1095798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406" tIns="46654" rIns="894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아웃라인 텍스트의 서식을 편집하려면 클릭하십시오</a:t>
            </a:r>
          </a:p>
          <a:p>
            <a:pPr lvl="1"/>
            <a:r>
              <a:rPr lang="en-GB" altLang="ko-KR"/>
              <a:t>2</a:t>
            </a:r>
            <a:r>
              <a:rPr lang="ko-KR" altLang="en-GB"/>
              <a:t>번째 아웃라인</a:t>
            </a:r>
          </a:p>
          <a:p>
            <a:pPr lvl="2"/>
            <a:r>
              <a:rPr lang="en-GB" altLang="ko-KR"/>
              <a:t>3</a:t>
            </a:r>
            <a:r>
              <a:rPr lang="ko-KR" altLang="en-GB"/>
              <a:t>번째 아웃라인</a:t>
            </a:r>
          </a:p>
          <a:p>
            <a:pPr lvl="3"/>
            <a:r>
              <a:rPr lang="en-GB" altLang="ko-KR"/>
              <a:t>4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5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6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7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8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9</a:t>
            </a:r>
            <a:r>
              <a:rPr lang="ko-KR" altLang="en-GB"/>
              <a:t>번째 아웃라인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xmlns="" id="{910BF0C6-7A25-4C62-942F-73848C29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649"/>
            <a:ext cx="2844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46" tIns="45706" rIns="90846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3EAC2778-53A9-4539-804F-93DBBF6E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3" y="6245649"/>
            <a:ext cx="3860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46" tIns="45706" rIns="90846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FAF4F402-7174-4BA6-AD1F-7553A3F080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649"/>
            <a:ext cx="2829984" cy="46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406" tIns="46654" rIns="89406" bIns="46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406" algn="l"/>
                <a:tab pos="890432" algn="l"/>
                <a:tab pos="1336345" algn="l"/>
                <a:tab pos="1782449" algn="l"/>
                <a:tab pos="2228175" algn="l"/>
                <a:tab pos="2674138" algn="l"/>
                <a:tab pos="3120163" algn="l"/>
                <a:tab pos="3566106" algn="l"/>
                <a:tab pos="4012209" algn="l"/>
                <a:tab pos="4457935" algn="l"/>
                <a:tab pos="4903895" algn="l"/>
                <a:tab pos="5349914" algn="l"/>
                <a:tab pos="5795922" algn="l"/>
                <a:tab pos="6241953" algn="l"/>
                <a:tab pos="6687695" algn="l"/>
                <a:tab pos="7133668" algn="l"/>
                <a:tab pos="7579697" algn="l"/>
                <a:tab pos="8025710" algn="l"/>
                <a:tab pos="8471679" algn="l"/>
                <a:tab pos="8917496" algn="l"/>
              </a:tabLst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117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26" r:id="rId1"/>
    <p:sldLayoutId id="2147490227" r:id="rId2"/>
    <p:sldLayoutId id="2147490228" r:id="rId3"/>
    <p:sldLayoutId id="2147490229" r:id="rId4"/>
    <p:sldLayoutId id="2147490230" r:id="rId5"/>
    <p:sldLayoutId id="2147490231" r:id="rId6"/>
    <p:sldLayoutId id="2147490232" r:id="rId7"/>
    <p:sldLayoutId id="2147490233" r:id="rId8"/>
    <p:sldLayoutId id="2147490234" r:id="rId9"/>
    <p:sldLayoutId id="2147490235" r:id="rId10"/>
  </p:sldLayoutIdLst>
  <p:txStyles>
    <p:titleStyle>
      <a:lvl1pPr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2pPr>
      <a:lvl3pPr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3pPr>
      <a:lvl4pPr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4pPr>
      <a:lvl5pPr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5pPr>
      <a:lvl6pPr marL="2496110" indent="-227021"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6pPr>
      <a:lvl7pPr marL="2949950" indent="-227021"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7pPr>
      <a:lvl8pPr marL="3403806" indent="-227021"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8pPr>
      <a:lvl9pPr marL="3857814" indent="-227021" algn="ctr" defTabSz="4458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9pPr>
    </p:titleStyle>
    <p:bodyStyle>
      <a:lvl1pPr marL="340529" indent="-340529" algn="l" defTabSz="445816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7518" indent="-283774" algn="l" defTabSz="445816" rtl="0" eaLnBrk="0" fontAlgn="base" hangingPunct="0">
        <a:spcBef>
          <a:spcPts val="70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34716" indent="-227021" algn="l" defTabSz="44581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588379" indent="-227021" algn="l" defTabSz="44581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42142" indent="-227021" algn="l" defTabSz="44581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496110" indent="-227021" algn="l" defTabSz="44581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49950" indent="-227021" algn="l" defTabSz="44581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3806" indent="-227021" algn="l" defTabSz="44581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57814" indent="-227021" algn="l" defTabSz="445816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63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699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551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399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433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095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759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0643" algn="l" defTabSz="90769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55F498B9-44B2-891D-8A29-2FF10D7D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6756" tIns="48377" rIns="96756" bIns="4837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8903B55-622F-1645-4504-836E0217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6756" tIns="48377" rIns="96756" bIns="48377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7F4DCDC-E5FE-9088-5469-8AEBD997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6756" tIns="48377" rIns="96756" bIns="48377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967546"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915DC0F3-653C-4B3E-BA02-6CCFDCEC603E}" type="datetimeFigureOut">
              <a:rPr lang="ko-KR" altLang="en-US" b="0" smtClean="0">
                <a:solidFill>
                  <a:prstClr val="black">
                    <a:tint val="82000"/>
                  </a:prstClr>
                </a:solidFill>
                <a:latin typeface="맑은 고딕" panose="02110004020202020204"/>
                <a:ea typeface="맑은 고딕"/>
              </a:rPr>
              <a:pPr defTabSz="967546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2026-06-15(Mon)</a:t>
            </a:fld>
            <a:endParaRPr lang="ko-KR" altLang="en-US" b="0">
              <a:solidFill>
                <a:prstClr val="black">
                  <a:tint val="82000"/>
                </a:prstClr>
              </a:solidFill>
              <a:latin typeface="맑은 고딕" panose="02110004020202020204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7331AAF-BB72-F952-6FA1-853F313E6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6756" tIns="48377" rIns="96756" bIns="48377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967546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82000"/>
                </a:prstClr>
              </a:solidFill>
              <a:latin typeface="맑은 고딕" panose="02110004020202020204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668CFDD-C205-B91F-11EB-4BBDDD203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6756" tIns="48377" rIns="96756" bIns="48377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967546"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913C7A10-52A8-4EC5-8588-A79986AB617F}" type="slidenum">
              <a:rPr lang="ko-KR" altLang="en-US" b="0" smtClean="0">
                <a:solidFill>
                  <a:prstClr val="black">
                    <a:tint val="82000"/>
                  </a:prstClr>
                </a:solidFill>
                <a:latin typeface="맑은 고딕" panose="02110004020202020204"/>
                <a:ea typeface="맑은 고딕"/>
              </a:rPr>
              <a:pPr defTabSz="967546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82000"/>
                </a:prstClr>
              </a:solidFill>
              <a:latin typeface="맑은 고딕" panose="02110004020202020204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46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84" r:id="rId1"/>
    <p:sldLayoutId id="2147492985" r:id="rId2"/>
    <p:sldLayoutId id="2147492986" r:id="rId3"/>
    <p:sldLayoutId id="2147492987" r:id="rId4"/>
    <p:sldLayoutId id="2147492988" r:id="rId5"/>
    <p:sldLayoutId id="2147492989" r:id="rId6"/>
    <p:sldLayoutId id="2147492990" r:id="rId7"/>
    <p:sldLayoutId id="2147492991" r:id="rId8"/>
    <p:sldLayoutId id="2147492992" r:id="rId9"/>
    <p:sldLayoutId id="2147492993" r:id="rId10"/>
    <p:sldLayoutId id="2147492994" r:id="rId11"/>
  </p:sldLayoutIdLst>
  <p:txStyles>
    <p:titleStyle>
      <a:lvl1pPr algn="l" defTabSz="91423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8" indent="-228558" algn="l" defTabSz="91423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8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4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9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27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4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0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78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4" indent="-228558" algn="l" defTabSz="914234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4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2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9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6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2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19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35" algn="l" defTabSz="91423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E90ADA6-6324-4862-8FEB-2B41C5D45F59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2026-06-15(Mon)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9D2FF70-669B-4664-A48D-E09F8B54490B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749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20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D96813AF-FA6F-4BB2-9EF4-FC6C4ADD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4B8B191-E972-4B93-9C22-F16A2CF95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0E40007-3474-44A6-A97E-2B4729399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1BAF929D-0212-49C4-8350-DE3DAFFF4BF0}" type="datetimeFigureOut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2026-06-15(Mon)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5613EC0-FA0B-4894-A2C7-AE735B032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b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8F99B5F-6CDB-4FBB-B672-BE63E8EB0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3D5804C2-C6AF-442E-8BCC-4380F91E4905}" type="slidenum">
              <a:rPr lang="ko-KR" altLang="en-US" b="0" smtClean="0">
                <a:solidFill>
                  <a:prstClr val="black">
                    <a:tint val="75000"/>
                  </a:prstClr>
                </a:solidFill>
                <a:latin typeface="맑은 고딕" panose="020F0502020204030204"/>
                <a:ea typeface="맑은 고딕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b="0">
              <a:solidFill>
                <a:prstClr val="black">
                  <a:tint val="75000"/>
                </a:prstClr>
              </a:solidFill>
              <a:latin typeface="맑은 고딕" panose="020F0502020204030204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3623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22" r:id="rId1"/>
    <p:sldLayoutId id="2147493023" r:id="rId2"/>
    <p:sldLayoutId id="2147493024" r:id="rId3"/>
    <p:sldLayoutId id="2147493025" r:id="rId4"/>
    <p:sldLayoutId id="2147493026" r:id="rId5"/>
    <p:sldLayoutId id="2147493027" r:id="rId6"/>
    <p:sldLayoutId id="2147493028" r:id="rId7"/>
    <p:sldLayoutId id="2147493029" r:id="rId8"/>
    <p:sldLayoutId id="2147493030" r:id="rId9"/>
    <p:sldLayoutId id="2147493031" r:id="rId10"/>
    <p:sldLayoutId id="21474930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xmlns="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180"/>
            <a:ext cx="12192000" cy="68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398" tIns="46654" rIns="89398" bIns="46654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예배에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오신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여러분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..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사랑하고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축복합니다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기도로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예배를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준비합시다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o-KR" altLang="en-US" sz="6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주일 오후예배</a:t>
            </a:r>
            <a:endParaRPr lang="en-US" altLang="ko-KR" sz="6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4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인도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: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박노혁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목사님</a:t>
            </a: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xmlns="" id="{14DBF697-9E15-4A09-837A-D3090321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57" y="438497"/>
            <a:ext cx="243522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9/15</a:t>
            </a:r>
          </a:p>
        </p:txBody>
      </p:sp>
      <p:pic>
        <p:nvPicPr>
          <p:cNvPr id="10" name="그림 9" descr="폰트, 스크린샷, 텍스트, 시계이(가) 표시된 사진&#10;&#10;자동 생성된 설명">
            <a:extLst>
              <a:ext uri="{FF2B5EF4-FFF2-40B4-BE49-F238E27FC236}">
                <a16:creationId xmlns:a16="http://schemas.microsoft.com/office/drawing/2014/main" xmlns="" id="{941D3985-0BF1-3573-9A8F-EEAE29072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07"/>
            <a:ext cx="12192000" cy="16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948213" y="6172055"/>
            <a:ext cx="109097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10/15</a:t>
            </a:r>
          </a:p>
        </p:txBody>
      </p:sp>
      <p:pic>
        <p:nvPicPr>
          <p:cNvPr id="6" name="그림 5" descr="텍스트, 스크린샷, 시계, 폰트이(가) 표시된 사진&#10;&#10;자동 생성된 설명">
            <a:extLst>
              <a:ext uri="{FF2B5EF4-FFF2-40B4-BE49-F238E27FC236}">
                <a16:creationId xmlns:a16="http://schemas.microsoft.com/office/drawing/2014/main" xmlns="" id="{0D88889F-6C27-6508-ADF7-12AA33D46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91"/>
            <a:ext cx="12192000" cy="32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030654" y="6172059"/>
            <a:ext cx="1091103" cy="488559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11/15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xmlns="" id="{E3649306-A4A4-B4DA-E776-4B326B962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09"/>
            <a:ext cx="12192000" cy="30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030654" y="6172059"/>
            <a:ext cx="1091103" cy="488559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12/15</a:t>
            </a:r>
          </a:p>
        </p:txBody>
      </p:sp>
      <p:pic>
        <p:nvPicPr>
          <p:cNvPr id="2" name="그림 1" descr="텍스트, 폰트, 시계, 스크린샷이(가) 표시된 사진&#10;&#10;자동 생성된 설명">
            <a:extLst>
              <a:ext uri="{FF2B5EF4-FFF2-40B4-BE49-F238E27FC236}">
                <a16:creationId xmlns:a16="http://schemas.microsoft.com/office/drawing/2014/main" xmlns="" id="{94D7A578-E8B1-7233-3B8E-BDB78246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400"/>
            <a:ext cx="12192000" cy="31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030654" y="6172059"/>
            <a:ext cx="1091103" cy="488559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13/15</a:t>
            </a:r>
          </a:p>
        </p:txBody>
      </p:sp>
      <p:pic>
        <p:nvPicPr>
          <p:cNvPr id="2" name="그림 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xmlns="" id="{AE0EF277-9622-457B-6662-0F0F883DA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605"/>
            <a:ext cx="12192000" cy="30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030654" y="6172059"/>
            <a:ext cx="1091103" cy="488559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14/15</a:t>
            </a:r>
          </a:p>
        </p:txBody>
      </p:sp>
      <p:pic>
        <p:nvPicPr>
          <p:cNvPr id="9" name="그림 8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xmlns="" id="{7E448B24-7156-5B25-BDBF-D6AAA56C9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99"/>
            <a:ext cx="12192000" cy="31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030654" y="6172059"/>
            <a:ext cx="1091103" cy="488559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15/15</a:t>
            </a:r>
          </a:p>
        </p:txBody>
      </p:sp>
      <p:pic>
        <p:nvPicPr>
          <p:cNvPr id="10" name="그림 9" descr="시계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xmlns="" id="{0118946E-9335-F6B2-BB28-F14ED0CC3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220"/>
            <a:ext cx="12192000" cy="16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6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61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A3C8A93-0C99-45A5-B804-514BA99F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말씀 봉독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358C8EA-ADF1-40FF-9768-0C25C597E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31" y="2996953"/>
            <a:ext cx="11081648" cy="1728192"/>
          </a:xfrm>
        </p:spPr>
        <p:txBody>
          <a:bodyPr/>
          <a:lstStyle/>
          <a:p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/>
              <a:t>회개하라 천국이 가까웠느니라</a:t>
            </a:r>
          </a:p>
          <a:p>
            <a:r>
              <a:rPr lang="ko-KR" altLang="en-US" dirty="0"/>
              <a:t>본문</a:t>
            </a:r>
            <a:r>
              <a:rPr lang="en-US" altLang="ko-KR" dirty="0"/>
              <a:t>: </a:t>
            </a:r>
            <a:r>
              <a:rPr lang="ko-KR" altLang="en-US" dirty="0"/>
              <a:t>마 </a:t>
            </a:r>
            <a:r>
              <a:rPr lang="en-US" altLang="ko-KR" dirty="0"/>
              <a:t>3:1~12</a:t>
            </a:r>
            <a:endParaRPr lang="en-US" altLang="ko-KR" dirty="0" smtClean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0B9661E-3E31-4BB3-B088-BA0E7897B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18723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1/15</a:t>
            </a:r>
          </a:p>
        </p:txBody>
      </p:sp>
      <p:pic>
        <p:nvPicPr>
          <p:cNvPr id="5" name="그림 4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xmlns="" id="{38B4A281-9572-5B51-FBDF-C2F88EDBB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48"/>
            <a:ext cx="12192000" cy="37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188677"/>
            <a:ext cx="11090275" cy="5617047"/>
          </a:xfrm>
        </p:spPr>
        <p:txBody>
          <a:bodyPr/>
          <a:lstStyle/>
          <a:p>
            <a:r>
              <a:rPr lang="en-US" altLang="ko-KR" sz="1800" dirty="0"/>
              <a:t>1</a:t>
            </a:r>
            <a:r>
              <a:rPr lang="ko-KR" altLang="en-US" sz="1800" dirty="0"/>
              <a:t>그 때에 세례 요한이 이르러 유대 광야에서 전파하여 </a:t>
            </a:r>
            <a:r>
              <a:rPr lang="ko-KR" altLang="en-US" sz="1800" dirty="0" smtClean="0"/>
              <a:t>말하되</a:t>
            </a:r>
            <a:endParaRPr lang="en-US" altLang="ko-KR" sz="1800" dirty="0"/>
          </a:p>
          <a:p>
            <a:r>
              <a:rPr lang="en-US" altLang="ko-KR" sz="1800" dirty="0" smtClean="0"/>
              <a:t>2</a:t>
            </a:r>
            <a:r>
              <a:rPr lang="ko-KR" altLang="en-US" sz="1800" dirty="0"/>
              <a:t>회개하라 천국이 가까이 왔느니라 하였으니</a:t>
            </a:r>
          </a:p>
          <a:p>
            <a:r>
              <a:rPr lang="en-US" altLang="ko-KR" sz="1800" dirty="0"/>
              <a:t>3</a:t>
            </a:r>
            <a:r>
              <a:rPr lang="ko-KR" altLang="en-US" sz="1800" dirty="0"/>
              <a:t>그는 선지자 </a:t>
            </a:r>
            <a:r>
              <a:rPr lang="ko-KR" altLang="en-US" sz="1800" dirty="0" err="1"/>
              <a:t>이사야를</a:t>
            </a:r>
            <a:r>
              <a:rPr lang="ko-KR" altLang="en-US" sz="1800" dirty="0"/>
              <a:t> 통하여 말씀하신 자라 일렀으되 광야에 외치는 자의 소리가 있어 이르되 너희는 주의 길을 준비하라 그가 오실 길을 곧게 하라 하였느니라</a:t>
            </a:r>
          </a:p>
          <a:p>
            <a:r>
              <a:rPr lang="en-US" altLang="ko-KR" sz="1800" dirty="0"/>
              <a:t>4</a:t>
            </a:r>
            <a:r>
              <a:rPr lang="ko-KR" altLang="en-US" sz="1800" dirty="0"/>
              <a:t>이 요한은 </a:t>
            </a:r>
            <a:r>
              <a:rPr lang="ko-KR" altLang="en-US" sz="1800" dirty="0" err="1"/>
              <a:t>낙타털</a:t>
            </a:r>
            <a:r>
              <a:rPr lang="ko-KR" altLang="en-US" sz="1800" dirty="0"/>
              <a:t> 옷을 입고 허리에 가죽 띠를 띠고 음식은 메뚜기와 석청이었더라</a:t>
            </a:r>
          </a:p>
          <a:p>
            <a:r>
              <a:rPr lang="en-US" altLang="ko-KR" sz="1800" dirty="0"/>
              <a:t>5</a:t>
            </a:r>
            <a:r>
              <a:rPr lang="ko-KR" altLang="en-US" sz="1800" dirty="0"/>
              <a:t>이 때에 예루살렘과 온 유대와 </a:t>
            </a:r>
            <a:r>
              <a:rPr lang="ko-KR" altLang="en-US" sz="1800" dirty="0" err="1"/>
              <a:t>요단</a:t>
            </a:r>
            <a:r>
              <a:rPr lang="ko-KR" altLang="en-US" sz="1800" dirty="0"/>
              <a:t> 강 사방에서 다 그에게 나아와</a:t>
            </a:r>
          </a:p>
          <a:p>
            <a:r>
              <a:rPr lang="en-US" altLang="ko-KR" sz="1800" dirty="0"/>
              <a:t>6</a:t>
            </a:r>
            <a:r>
              <a:rPr lang="ko-KR" altLang="en-US" sz="1800" dirty="0"/>
              <a:t>자기들의 죄를 자복하고 </a:t>
            </a:r>
            <a:r>
              <a:rPr lang="ko-KR" altLang="en-US" sz="1800" dirty="0" err="1"/>
              <a:t>요단</a:t>
            </a:r>
            <a:r>
              <a:rPr lang="ko-KR" altLang="en-US" sz="1800" dirty="0"/>
              <a:t> 강에서 그에게 세례를 받더니</a:t>
            </a:r>
          </a:p>
          <a:p>
            <a:r>
              <a:rPr lang="en-US" altLang="ko-KR" sz="1800" dirty="0"/>
              <a:t>7</a:t>
            </a:r>
            <a:r>
              <a:rPr lang="ko-KR" altLang="en-US" sz="1800" dirty="0"/>
              <a:t>요한이 많은 바리새인들과 </a:t>
            </a:r>
            <a:r>
              <a:rPr lang="ko-KR" altLang="en-US" sz="1800" dirty="0" err="1"/>
              <a:t>사두개인들이</a:t>
            </a:r>
            <a:r>
              <a:rPr lang="ko-KR" altLang="en-US" sz="1800" dirty="0"/>
              <a:t> 세례 베푸는 데로 오는 것을 보고 이르되 독사의 자식들아 누가 너희를 가르쳐 임박한 진노를 피하라 하더냐</a:t>
            </a:r>
          </a:p>
          <a:p>
            <a:r>
              <a:rPr lang="en-US" altLang="ko-KR" sz="1800" dirty="0"/>
              <a:t>8</a:t>
            </a:r>
            <a:r>
              <a:rPr lang="ko-KR" altLang="en-US" sz="1800" dirty="0"/>
              <a:t>그러므로 회개에 합당한 열매를 맺고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65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16632"/>
            <a:ext cx="11090275" cy="5617047"/>
          </a:xfrm>
        </p:spPr>
        <p:txBody>
          <a:bodyPr/>
          <a:lstStyle/>
          <a:p>
            <a:r>
              <a:rPr lang="en-US" altLang="ko-KR" sz="2800" dirty="0"/>
              <a:t>9</a:t>
            </a:r>
            <a:r>
              <a:rPr lang="ko-KR" altLang="en-US" sz="2800" dirty="0"/>
              <a:t>속으로 아브라함이 우리 조상이라고 생각하지 말라 내가 너희에게 </a:t>
            </a:r>
            <a:r>
              <a:rPr lang="ko-KR" altLang="en-US" sz="2800" dirty="0" err="1"/>
              <a:t>이르노니</a:t>
            </a:r>
            <a:r>
              <a:rPr lang="ko-KR" altLang="en-US" sz="2800" dirty="0"/>
              <a:t> 하나님이 능히 이 돌들로도 아브라함의 자손이 되게 하시리라</a:t>
            </a:r>
          </a:p>
          <a:p>
            <a:r>
              <a:rPr lang="en-US" altLang="ko-KR" sz="2800" dirty="0"/>
              <a:t>10</a:t>
            </a:r>
            <a:r>
              <a:rPr lang="ko-KR" altLang="en-US" sz="2800" dirty="0"/>
              <a:t>이미 도끼가 나무 뿌리에 놓였으니 좋은 열매를 맺지 아니하는 나무마다 찍혀 불에 던져지리라</a:t>
            </a:r>
          </a:p>
          <a:p>
            <a:r>
              <a:rPr lang="en-US" altLang="ko-KR" sz="2800" dirty="0"/>
              <a:t>11</a:t>
            </a:r>
            <a:r>
              <a:rPr lang="ko-KR" altLang="en-US" sz="2800" dirty="0"/>
              <a:t>나는 너희로 회개하게 하기 위하여 물로 세례를 베풀거니와 내 뒤에 오시는 이는 나보다 능력이 많으시니 나는 그의 신을 들기도 감당하지 못하겠노라 그는 성령과 불로 너희에게 세례를 베푸실 것이요</a:t>
            </a:r>
          </a:p>
          <a:p>
            <a:r>
              <a:rPr lang="en-US" altLang="ko-KR" sz="2800" dirty="0"/>
              <a:t>12</a:t>
            </a:r>
            <a:r>
              <a:rPr lang="ko-KR" altLang="en-US" sz="2800" dirty="0"/>
              <a:t>손에 키를 들고 자기의 타작 마당을 정하게 하사 알곡은 모아 곳간에 들이고 쭉정이는 꺼지지 않는 불에 태우시리라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848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그 때에 세례 요한이 이르러 유대 광야에서 전파하여 말하되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4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욘 </a:t>
            </a:r>
            <a:r>
              <a:rPr lang="en-US" altLang="ko-KR" dirty="0"/>
              <a:t>3:6). </a:t>
            </a:r>
          </a:p>
          <a:p>
            <a:r>
              <a:rPr lang="en-US" altLang="ko-KR" dirty="0"/>
              <a:t>6</a:t>
            </a:r>
            <a:r>
              <a:rPr lang="ko-KR" altLang="en-US" dirty="0"/>
              <a:t>그 일이 </a:t>
            </a:r>
            <a:r>
              <a:rPr lang="ko-KR" altLang="en-US" dirty="0" err="1"/>
              <a:t>니느웨</a:t>
            </a:r>
            <a:r>
              <a:rPr lang="ko-KR" altLang="en-US" dirty="0"/>
              <a:t> 왕에게 들리매 왕이 보좌에서 일어나 왕복을 벗고 굵은 베 옷을 입고 재 위에 </a:t>
            </a:r>
            <a:r>
              <a:rPr lang="ko-KR" altLang="en-US" dirty="0" err="1"/>
              <a:t>앉으니라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8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이 요한은 </a:t>
            </a:r>
            <a:r>
              <a:rPr lang="ko-KR" altLang="en-US" dirty="0" err="1"/>
              <a:t>낙타털</a:t>
            </a:r>
            <a:r>
              <a:rPr lang="ko-KR" altLang="en-US" dirty="0"/>
              <a:t> 옷을 입고 허리에 가죽 띠를 띠고 음식은 메뚜기와 석청이었더라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9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회개하라 천국이 가까이 왔느니라 하였으니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4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76672"/>
            <a:ext cx="11090275" cy="5617047"/>
          </a:xfrm>
        </p:spPr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자기들의 죄를 자복하고 </a:t>
            </a:r>
            <a:r>
              <a:rPr lang="ko-KR" altLang="en-US" dirty="0" err="1"/>
              <a:t>요단</a:t>
            </a:r>
            <a:r>
              <a:rPr lang="ko-KR" altLang="en-US" dirty="0"/>
              <a:t> 강에서 그에게 세례를 받더니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48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11</a:t>
            </a:r>
            <a:r>
              <a:rPr lang="ko-KR" altLang="en-US" dirty="0"/>
              <a:t>나는 너희로 회개하게 하기 위하여 물로 세례를 베풀거니와 내 뒤에 오시는 이는 나보다 능력이 많으시니 나는 그의 신을 들기도 감당하지 못하겠노라 그는 성령과 불로 너희에게 세례를 베푸실 것이요</a:t>
            </a:r>
          </a:p>
        </p:txBody>
      </p:sp>
    </p:spTree>
    <p:extLst>
      <p:ext uri="{BB962C8B-B14F-4D97-AF65-F5344CB8AC3E}">
        <p14:creationId xmlns:p14="http://schemas.microsoft.com/office/powerpoint/2010/main" val="12781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요한이 많은 바리새인들과 </a:t>
            </a:r>
            <a:r>
              <a:rPr lang="ko-KR" altLang="en-US" dirty="0" err="1"/>
              <a:t>사두개인들이</a:t>
            </a:r>
            <a:r>
              <a:rPr lang="ko-KR" altLang="en-US" dirty="0"/>
              <a:t> 세례 베푸는 데로 오는 것을 보고 이르되 독사의 자식들아 누가 너희를 가르쳐 임박한 진노를 피하라 하더냐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93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477299"/>
            <a:ext cx="11090275" cy="5617047"/>
          </a:xfrm>
        </p:spPr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그러므로 회개에 합당한 열매를 맺고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7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2/15</a:t>
            </a:r>
          </a:p>
        </p:txBody>
      </p:sp>
      <p:pic>
        <p:nvPicPr>
          <p:cNvPr id="10" name="그림 9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xmlns="" id="{DDA0E5D9-B7FD-3932-4F5C-45E55396D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83"/>
            <a:ext cx="12192000" cy="32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76672"/>
            <a:ext cx="11090275" cy="5617047"/>
          </a:xfrm>
        </p:spPr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이미 도끼가 나무 뿌리에 놓였으니 좋은 열매를 맺지 아니하는 나무마다 찍혀 불에 던져지리라</a:t>
            </a:r>
          </a:p>
        </p:txBody>
      </p:sp>
    </p:spTree>
    <p:extLst>
      <p:ext uri="{BB962C8B-B14F-4D97-AF65-F5344CB8AC3E}">
        <p14:creationId xmlns:p14="http://schemas.microsoft.com/office/powerpoint/2010/main" val="4549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76672"/>
            <a:ext cx="11090275" cy="5617047"/>
          </a:xfrm>
        </p:spPr>
        <p:txBody>
          <a:bodyPr/>
          <a:lstStyle/>
          <a:p>
            <a:r>
              <a:rPr lang="en-US" altLang="ko-KR" dirty="0"/>
              <a:t>12</a:t>
            </a:r>
            <a:r>
              <a:rPr lang="ko-KR" altLang="en-US" dirty="0"/>
              <a:t>손에 키를 들고 자기의 타작 마당을 정하게 하사 알곡은 모아 곳간에 들이고 쭉정이는 꺼지지 않는 불에 태우시리라</a:t>
            </a:r>
          </a:p>
        </p:txBody>
      </p:sp>
    </p:spTree>
    <p:extLst>
      <p:ext uri="{BB962C8B-B14F-4D97-AF65-F5344CB8AC3E}">
        <p14:creationId xmlns:p14="http://schemas.microsoft.com/office/powerpoint/2010/main" val="32840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xmlns="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186"/>
            <a:ext cx="12192000" cy="48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398" tIns="46654" rIns="89398" bIns="46654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</a:t>
            </a: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o-KR" altLang="en-US" sz="8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결단의 찬양과 기도</a:t>
            </a:r>
            <a:endParaRPr lang="en-US" altLang="ko-KR" sz="8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29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653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32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57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89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913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2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3/15</a:t>
            </a:r>
          </a:p>
        </p:txBody>
      </p:sp>
      <p:pic>
        <p:nvPicPr>
          <p:cNvPr id="8" name="그림 7" descr="텍스트, 시계, 폰트, 스크린샷이(가) 표시된 사진&#10;&#10;자동 생성된 설명">
            <a:extLst>
              <a:ext uri="{FF2B5EF4-FFF2-40B4-BE49-F238E27FC236}">
                <a16:creationId xmlns:a16="http://schemas.microsoft.com/office/drawing/2014/main" xmlns="" id="{57423373-6B3D-7E0A-7C9E-EF7FE4C19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776"/>
            <a:ext cx="12192000" cy="33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8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70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xmlns="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1662178"/>
            <a:ext cx="12192000" cy="497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406" tIns="46654" rIns="89406" bIns="46654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r>
              <a:rPr lang="ko-KR" altLang="en-US" sz="72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지금은 개인기도 시간입니다</a:t>
            </a:r>
            <a:endParaRPr lang="en-US" altLang="ko-KR" sz="72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44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816" eaLnBrk="1" hangingPunct="1">
              <a:spcBef>
                <a:spcPct val="0"/>
              </a:spcBef>
              <a:buNone/>
              <a:tabLst>
                <a:tab pos="0" algn="l"/>
                <a:tab pos="444513" algn="l"/>
                <a:tab pos="890652" algn="l"/>
                <a:tab pos="1336677" algn="l"/>
                <a:tab pos="1782889" algn="l"/>
                <a:tab pos="2228731" algn="l"/>
                <a:tab pos="2674805" algn="l"/>
                <a:tab pos="3120945" algn="l"/>
                <a:tab pos="3566999" algn="l"/>
                <a:tab pos="4013208" algn="l"/>
                <a:tab pos="4459055" algn="l"/>
                <a:tab pos="4905121" algn="l"/>
                <a:tab pos="5351249" algn="l"/>
                <a:tab pos="5797362" algn="l"/>
                <a:tab pos="6243513" algn="l"/>
                <a:tab pos="6689375" algn="l"/>
                <a:tab pos="7135448" algn="l"/>
                <a:tab pos="7581589" algn="l"/>
                <a:tab pos="8027710" algn="l"/>
                <a:tab pos="8473797" algn="l"/>
                <a:tab pos="8919721" algn="l"/>
              </a:tabLst>
              <a:defRPr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xmlns="" id="{14DBF697-9E15-4A09-837A-D3090321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3" y="445993"/>
            <a:ext cx="3213772" cy="161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2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4/15</a:t>
            </a:r>
          </a:p>
        </p:txBody>
      </p:sp>
      <p:pic>
        <p:nvPicPr>
          <p:cNvPr id="5" name="그림 4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xmlns="" id="{DCC937B9-9E73-192C-C16D-DE7380D5D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85"/>
            <a:ext cx="12192000" cy="32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5/15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xmlns="" id="{E4BA720E-81DC-B974-4B7F-ACBAF7C9A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601"/>
            <a:ext cx="12192000" cy="30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6/15</a:t>
            </a:r>
          </a:p>
        </p:txBody>
      </p:sp>
      <p:pic>
        <p:nvPicPr>
          <p:cNvPr id="4" name="그림 3" descr="텍스트, 폰트, 시계, 스크린샷이(가) 표시된 사진&#10;&#10;자동 생성된 설명">
            <a:extLst>
              <a:ext uri="{FF2B5EF4-FFF2-40B4-BE49-F238E27FC236}">
                <a16:creationId xmlns:a16="http://schemas.microsoft.com/office/drawing/2014/main" xmlns="" id="{E194E6C5-14D7-B1DE-DB96-5A10D8454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400"/>
            <a:ext cx="12192000" cy="31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3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7/15</a:t>
            </a:r>
          </a:p>
        </p:txBody>
      </p:sp>
      <p:pic>
        <p:nvPicPr>
          <p:cNvPr id="3" name="그림 2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xmlns="" id="{F0CE7194-90C1-84DF-AD01-A2B6DC202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605"/>
            <a:ext cx="12192000" cy="30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124857" y="6172055"/>
            <a:ext cx="902699" cy="488504"/>
          </a:xfrm>
          <a:prstGeom prst="rect">
            <a:avLst/>
          </a:prstGeom>
          <a:noFill/>
        </p:spPr>
        <p:txBody>
          <a:bodyPr wrap="none" lIns="96720" tIns="48360" rIns="96720" bIns="48360">
            <a:spAutoFit/>
          </a:bodyPr>
          <a:lstStyle/>
          <a:p>
            <a:pPr algn="ctr" defTabSz="967442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5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/>
              </a:rPr>
              <a:t>8/15</a:t>
            </a:r>
          </a:p>
        </p:txBody>
      </p:sp>
      <p:pic>
        <p:nvPicPr>
          <p:cNvPr id="3" name="그림 2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xmlns="" id="{6AE166B2-D315-D8C6-2A3C-C5BF7A8E5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99"/>
            <a:ext cx="12192000" cy="31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아메리카노L">
      <a:majorFont>
        <a:latin typeface="a아메리카노L"/>
        <a:ea typeface="a아메리카노L"/>
        <a:cs typeface=""/>
      </a:majorFont>
      <a:minorFont>
        <a:latin typeface="a아메리카노L"/>
        <a:ea typeface="a아메리카노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아메리카노L">
      <a:majorFont>
        <a:latin typeface="a아메리카노L"/>
        <a:ea typeface="a아메리카노L"/>
        <a:cs typeface=""/>
      </a:majorFont>
      <a:minorFont>
        <a:latin typeface="a아메리카노L"/>
        <a:ea typeface="a아메리카노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37410</TotalTime>
  <Words>399</Words>
  <Application>Microsoft Office PowerPoint</Application>
  <PresentationFormat>사용자 지정</PresentationFormat>
  <Paragraphs>80</Paragraphs>
  <Slides>41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41</vt:i4>
      </vt:variant>
    </vt:vector>
  </HeadingPairs>
  <TitlesOfParts>
    <vt:vector size="46" baseType="lpstr">
      <vt:lpstr>Office 테마</vt:lpstr>
      <vt:lpstr>1_Office 테마</vt:lpstr>
      <vt:lpstr>2_Office 테마</vt:lpstr>
      <vt:lpstr>3_Office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말씀 봉독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김앵현</dc:creator>
  <cp:lastModifiedBy>user</cp:lastModifiedBy>
  <cp:revision>1979</cp:revision>
  <cp:lastPrinted>1601-01-01T00:00:00Z</cp:lastPrinted>
  <dcterms:created xsi:type="dcterms:W3CDTF">2012-03-03T23:05:56Z</dcterms:created>
  <dcterms:modified xsi:type="dcterms:W3CDTF">2026-06-15T06:38:56Z</dcterms:modified>
</cp:coreProperties>
</file>