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08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2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451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55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9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44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00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37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56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48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ADA6-6324-4862-8FEB-2B41C5D45F59}" type="datetimeFigureOut">
              <a:rPr lang="ko-KR" altLang="en-US" smtClean="0"/>
              <a:t>2019-07-21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FF70-669B-4664-A48D-E09F8B5449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51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413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29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74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80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6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3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4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6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7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3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성인-03</dc:creator>
  <cp:lastModifiedBy>user</cp:lastModifiedBy>
  <cp:revision>13</cp:revision>
  <dcterms:created xsi:type="dcterms:W3CDTF">2018-09-12T06:53:55Z</dcterms:created>
  <dcterms:modified xsi:type="dcterms:W3CDTF">2019-07-21T04:36:37Z</dcterms:modified>
</cp:coreProperties>
</file>