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8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presProps" Target="presProps.xml"  /><Relationship Id="rId16" Type="http://schemas.openxmlformats.org/officeDocument/2006/relationships/viewProps" Target="viewProps.xml"  /><Relationship Id="rId17" Type="http://schemas.openxmlformats.org/officeDocument/2006/relationships/theme" Target="theme/theme1.xml"  /><Relationship Id="rId18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-12699" y="3631"/>
            <a:ext cx="1247479" cy="4425873"/>
          </a:xfrm>
          <a:custGeom>
            <a:avLst/>
            <a:gdLst/>
            <a:cxnLst>
              <a:cxn ang="0">
                <a:pos x="0" y="0"/>
              </a:cxn>
              <a:cxn ang="0">
                <a:pos x="0" y="708"/>
              </a:cxn>
              <a:cxn ang="0">
                <a:pos x="986" y="7114"/>
              </a:cxn>
              <a:cxn ang="0">
                <a:pos x="1537" y="7266"/>
              </a:cxn>
              <a:cxn ang="0">
                <a:pos x="62" y="0"/>
              </a:cxn>
              <a:cxn ang="0">
                <a:pos x="0" y="0"/>
              </a:cxn>
            </a:cxnLst>
            <a:rect l="0" t="0" r="r" b="b"/>
            <a:pathLst>
              <a:path w="1537" h="7266">
                <a:moveTo>
                  <a:pt x="0" y="0"/>
                </a:moveTo>
                <a:lnTo>
                  <a:pt x="0" y="708"/>
                </a:lnTo>
                <a:lnTo>
                  <a:pt x="986" y="7114"/>
                </a:lnTo>
                <a:lnTo>
                  <a:pt x="1537" y="7266"/>
                </a:lnTo>
                <a:lnTo>
                  <a:pt x="62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9" name=""/>
          <p:cNvSpPr/>
          <p:nvPr/>
        </p:nvSpPr>
        <p:spPr>
          <a:xfrm flipH="1">
            <a:off x="7307082" y="211889"/>
            <a:ext cx="4883131" cy="1609272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0" name=""/>
          <p:cNvSpPr/>
          <p:nvPr/>
        </p:nvSpPr>
        <p:spPr>
          <a:xfrm flipH="1">
            <a:off x="1176" y="0"/>
            <a:ext cx="12196229" cy="1209811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1" name=""/>
          <p:cNvSpPr/>
          <p:nvPr/>
        </p:nvSpPr>
        <p:spPr>
          <a:xfrm>
            <a:off x="0" y="313097"/>
            <a:ext cx="7315199" cy="2039450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  <a:gd name="connsiteX0" fmla="*/ 5486400 w 5486400"/>
              <a:gd name="connsiteY0" fmla="*/ 1085850 h 2676075"/>
              <a:gd name="connsiteX1" fmla="*/ 0 w 5486400"/>
              <a:gd name="connsiteY1" fmla="*/ 0 h 2676075"/>
              <a:gd name="connsiteX2" fmla="*/ 0 w 5486400"/>
              <a:gd name="connsiteY2" fmla="*/ 95250 h 2676075"/>
              <a:gd name="connsiteX3" fmla="*/ 604863 w 5486400"/>
              <a:gd name="connsiteY3" fmla="*/ 2676075 h 2676075"/>
              <a:gd name="connsiteX4" fmla="*/ 5486400 w 5486400"/>
              <a:gd name="connsiteY4" fmla="*/ 1085850 h 2676075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0 w 5486400"/>
              <a:gd name="connsiteY2" fmla="*/ 95250 h 2582198"/>
              <a:gd name="connsiteX3" fmla="*/ 892927 w 5486400"/>
              <a:gd name="connsiteY3" fmla="*/ 2582198 h 2582198"/>
              <a:gd name="connsiteX4" fmla="*/ 5486400 w 5486400"/>
              <a:gd name="connsiteY4" fmla="*/ 1085850 h 2582198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892927 w 5486400"/>
              <a:gd name="connsiteY2" fmla="*/ 2582198 h 2582198"/>
              <a:gd name="connsiteX3" fmla="*/ 5486400 w 5486400"/>
              <a:gd name="connsiteY3" fmla="*/ 1085850 h 2582198"/>
              <a:gd name="connsiteX0" fmla="*/ 5486400 w 5486400"/>
              <a:gd name="connsiteY0" fmla="*/ 1085850 h 2481754"/>
              <a:gd name="connsiteX1" fmla="*/ 0 w 5486400"/>
              <a:gd name="connsiteY1" fmla="*/ 0 h 2481754"/>
              <a:gd name="connsiteX2" fmla="*/ 870728 w 5486400"/>
              <a:gd name="connsiteY2" fmla="*/ 2481754 h 2481754"/>
              <a:gd name="connsiteX3" fmla="*/ 5486400 w 5486400"/>
              <a:gd name="connsiteY3" fmla="*/ 1085850 h 248175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2481754">
                <a:moveTo>
                  <a:pt x="5486400" y="1085850"/>
                </a:moveTo>
                <a:lnTo>
                  <a:pt x="0" y="0"/>
                </a:lnTo>
                <a:lnTo>
                  <a:pt x="870728" y="2481754"/>
                </a:lnTo>
                <a:lnTo>
                  <a:pt x="5486400" y="108585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2" name=""/>
          <p:cNvSpPr/>
          <p:nvPr/>
        </p:nvSpPr>
        <p:spPr>
          <a:xfrm rot="16200000" flipH="1">
            <a:off x="-469153" y="661849"/>
            <a:ext cx="2747768" cy="1432205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3" name=""/>
          <p:cNvSpPr/>
          <p:nvPr/>
        </p:nvSpPr>
        <p:spPr>
          <a:xfrm rot="16200000" flipH="1">
            <a:off x="-2892959" y="2893114"/>
            <a:ext cx="6862892" cy="1076695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4" name=""/>
          <p:cNvSpPr/>
          <p:nvPr/>
        </p:nvSpPr>
        <p:spPr>
          <a:xfrm rot="16200000">
            <a:off x="-839161" y="3864994"/>
            <a:ext cx="4116307" cy="1880869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0" h="2571750">
                <a:moveTo>
                  <a:pt x="5486400" y="1085850"/>
                </a:moveTo>
                <a:lnTo>
                  <a:pt x="0" y="0"/>
                </a:lnTo>
                <a:lnTo>
                  <a:pt x="0" y="95250"/>
                </a:lnTo>
                <a:lnTo>
                  <a:pt x="923925" y="2571750"/>
                </a:lnTo>
                <a:lnTo>
                  <a:pt x="5486400" y="1085850"/>
                </a:lnTo>
              </a:path>
            </a:pathLst>
          </a:custGeom>
          <a:solidFill>
            <a:schemeClr val="accent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5" name=""/>
          <p:cNvSpPr/>
          <p:nvPr/>
        </p:nvSpPr>
        <p:spPr>
          <a:xfrm rot="16200000">
            <a:off x="1234747" y="5050782"/>
            <a:ext cx="895421" cy="2731035"/>
          </a:xfrm>
          <a:custGeom>
            <a:avLst/>
            <a:gdLst>
              <a:gd name="connsiteX0" fmla="*/ 0 w 571472"/>
              <a:gd name="connsiteY0" fmla="*/ 3000396 h 3000396"/>
              <a:gd name="connsiteX1" fmla="*/ 0 w 571472"/>
              <a:gd name="connsiteY1" fmla="*/ 0 h 3000396"/>
              <a:gd name="connsiteX2" fmla="*/ 571472 w 571472"/>
              <a:gd name="connsiteY2" fmla="*/ 3000396 h 3000396"/>
              <a:gd name="connsiteX3" fmla="*/ 0 w 571472"/>
              <a:gd name="connsiteY3" fmla="*/ 3000396 h 3000396"/>
              <a:gd name="connsiteX0" fmla="*/ 0 w 928630"/>
              <a:gd name="connsiteY0" fmla="*/ 3000396 h 3000396"/>
              <a:gd name="connsiteX1" fmla="*/ 0 w 928630"/>
              <a:gd name="connsiteY1" fmla="*/ 0 h 3000396"/>
              <a:gd name="connsiteX2" fmla="*/ 928630 w 928630"/>
              <a:gd name="connsiteY2" fmla="*/ 2500306 h 3000396"/>
              <a:gd name="connsiteX3" fmla="*/ 0 w 928630"/>
              <a:gd name="connsiteY3" fmla="*/ 3000396 h 3000396"/>
              <a:gd name="connsiteX0" fmla="*/ 9525 w 938155"/>
              <a:gd name="connsiteY0" fmla="*/ 3067050 h 3067050"/>
              <a:gd name="connsiteX1" fmla="*/ 0 w 938155"/>
              <a:gd name="connsiteY1" fmla="*/ 0 h 3067050"/>
              <a:gd name="connsiteX2" fmla="*/ 938155 w 938155"/>
              <a:gd name="connsiteY2" fmla="*/ 2566960 h 3067050"/>
              <a:gd name="connsiteX3" fmla="*/ 9525 w 938155"/>
              <a:gd name="connsiteY3" fmla="*/ 3067050 h 3067050"/>
              <a:gd name="connsiteX0" fmla="*/ 9525 w 928656"/>
              <a:gd name="connsiteY0" fmla="*/ 3067050 h 3067050"/>
              <a:gd name="connsiteX1" fmla="*/ 0 w 928656"/>
              <a:gd name="connsiteY1" fmla="*/ 0 h 3067050"/>
              <a:gd name="connsiteX2" fmla="*/ 928656 w 928656"/>
              <a:gd name="connsiteY2" fmla="*/ 2509813 h 3067050"/>
              <a:gd name="connsiteX3" fmla="*/ 9525 w 928656"/>
              <a:gd name="connsiteY3" fmla="*/ 3067050 h 3067050"/>
              <a:gd name="connsiteX0" fmla="*/ 9525 w 928656"/>
              <a:gd name="connsiteY0" fmla="*/ 2709836 h 2709836"/>
              <a:gd name="connsiteX1" fmla="*/ 0 w 928656"/>
              <a:gd name="connsiteY1" fmla="*/ 0 h 2709836"/>
              <a:gd name="connsiteX2" fmla="*/ 928656 w 928656"/>
              <a:gd name="connsiteY2" fmla="*/ 2509813 h 2709836"/>
              <a:gd name="connsiteX3" fmla="*/ 9525 w 928656"/>
              <a:gd name="connsiteY3" fmla="*/ 2709836 h 2709836"/>
              <a:gd name="connsiteX0" fmla="*/ 9525 w 928656"/>
              <a:gd name="connsiteY0" fmla="*/ 2781250 h 2781250"/>
              <a:gd name="connsiteX1" fmla="*/ 0 w 928656"/>
              <a:gd name="connsiteY1" fmla="*/ 0 h 2781250"/>
              <a:gd name="connsiteX2" fmla="*/ 928656 w 928656"/>
              <a:gd name="connsiteY2" fmla="*/ 2509813 h 2781250"/>
              <a:gd name="connsiteX3" fmla="*/ 9525 w 928656"/>
              <a:gd name="connsiteY3" fmla="*/ 2781250 h 2781250"/>
              <a:gd name="connsiteX0" fmla="*/ 9525 w 928656"/>
              <a:gd name="connsiteY0" fmla="*/ 2924102 h 2924102"/>
              <a:gd name="connsiteX1" fmla="*/ 0 w 928656"/>
              <a:gd name="connsiteY1" fmla="*/ 0 h 2924102"/>
              <a:gd name="connsiteX2" fmla="*/ 928656 w 928656"/>
              <a:gd name="connsiteY2" fmla="*/ 2509813 h 2924102"/>
              <a:gd name="connsiteX3" fmla="*/ 9525 w 928656"/>
              <a:gd name="connsiteY3" fmla="*/ 2924102 h 2924102"/>
              <a:gd name="connsiteX0" fmla="*/ 9525 w 931063"/>
              <a:gd name="connsiteY0" fmla="*/ 2924102 h 2924102"/>
              <a:gd name="connsiteX1" fmla="*/ 0 w 931063"/>
              <a:gd name="connsiteY1" fmla="*/ 0 h 2924102"/>
              <a:gd name="connsiteX2" fmla="*/ 931063 w 931063"/>
              <a:gd name="connsiteY2" fmla="*/ 2521723 h 2924102"/>
              <a:gd name="connsiteX3" fmla="*/ 9525 w 931063"/>
              <a:gd name="connsiteY3" fmla="*/ 2924102 h 2924102"/>
              <a:gd name="connsiteX0" fmla="*/ 0 w 931063"/>
              <a:gd name="connsiteY0" fmla="*/ 2805040 h 2805040"/>
              <a:gd name="connsiteX1" fmla="*/ 0 w 931063"/>
              <a:gd name="connsiteY1" fmla="*/ 0 h 2805040"/>
              <a:gd name="connsiteX2" fmla="*/ 931063 w 931063"/>
              <a:gd name="connsiteY2" fmla="*/ 2521723 h 2805040"/>
              <a:gd name="connsiteX3" fmla="*/ 0 w 931063"/>
              <a:gd name="connsiteY3" fmla="*/ 2805040 h 2805040"/>
              <a:gd name="connsiteX0" fmla="*/ 6350 w 931063"/>
              <a:gd name="connsiteY0" fmla="*/ 2822504 h 2822504"/>
              <a:gd name="connsiteX1" fmla="*/ 0 w 931063"/>
              <a:gd name="connsiteY1" fmla="*/ 0 h 2822504"/>
              <a:gd name="connsiteX2" fmla="*/ 931063 w 931063"/>
              <a:gd name="connsiteY2" fmla="*/ 2521723 h 2822504"/>
              <a:gd name="connsiteX3" fmla="*/ 6350 w 931063"/>
              <a:gd name="connsiteY3" fmla="*/ 2822504 h 2822504"/>
              <a:gd name="connsiteX0" fmla="*/ 6350 w 1185503"/>
              <a:gd name="connsiteY0" fmla="*/ 2822504 h 3224000"/>
              <a:gd name="connsiteX1" fmla="*/ 0 w 1185503"/>
              <a:gd name="connsiteY1" fmla="*/ 0 h 3224000"/>
              <a:gd name="connsiteX2" fmla="*/ 1185503 w 1185503"/>
              <a:gd name="connsiteY2" fmla="*/ 3224000 h 3224000"/>
              <a:gd name="connsiteX3" fmla="*/ 6350 w 1185503"/>
              <a:gd name="connsiteY3" fmla="*/ 2822504 h 3224000"/>
              <a:gd name="connsiteX0" fmla="*/ 2116 w 1193457"/>
              <a:gd name="connsiteY0" fmla="*/ 3734200 h 3734200"/>
              <a:gd name="connsiteX1" fmla="*/ 7954 w 1193457"/>
              <a:gd name="connsiteY1" fmla="*/ 0 h 3734200"/>
              <a:gd name="connsiteX2" fmla="*/ 1193457 w 1193457"/>
              <a:gd name="connsiteY2" fmla="*/ 3224000 h 3734200"/>
              <a:gd name="connsiteX3" fmla="*/ 2116 w 1193457"/>
              <a:gd name="connsiteY3" fmla="*/ 3734200 h 37342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3457" h="3734200">
                <a:moveTo>
                  <a:pt x="2116" y="3734200"/>
                </a:moveTo>
                <a:cubicBezTo>
                  <a:pt x="-1" y="2793365"/>
                  <a:pt x="10071" y="940835"/>
                  <a:pt x="7954" y="0"/>
                </a:cubicBezTo>
                <a:lnTo>
                  <a:pt x="1193457" y="3224000"/>
                </a:lnTo>
                <a:lnTo>
                  <a:pt x="2116" y="3734200"/>
                </a:lnTo>
              </a:path>
            </a:pathLst>
          </a:custGeom>
          <a:solidFill>
            <a:schemeClr val="accent2">
              <a:lumMod val="50000"/>
              <a:lumOff val="5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6" name=""/>
          <p:cNvSpPr/>
          <p:nvPr/>
        </p:nvSpPr>
        <p:spPr>
          <a:xfrm>
            <a:off x="164250" y="-27432"/>
            <a:ext cx="2883726" cy="6885432"/>
          </a:xfrm>
          <a:custGeom>
            <a:avLst/>
            <a:gdLst>
              <a:gd name="connsiteX0" fmla="*/ 0 w 500066"/>
              <a:gd name="connsiteY0" fmla="*/ 6858000 h 6858000"/>
              <a:gd name="connsiteX1" fmla="*/ 250033 w 500066"/>
              <a:gd name="connsiteY1" fmla="*/ 0 h 6858000"/>
              <a:gd name="connsiteX2" fmla="*/ 500066 w 500066"/>
              <a:gd name="connsiteY2" fmla="*/ 6858000 h 6858000"/>
              <a:gd name="connsiteX3" fmla="*/ 0 w 500066"/>
              <a:gd name="connsiteY3" fmla="*/ 6858000 h 6858000"/>
              <a:gd name="connsiteX0" fmla="*/ 1638757 w 2138823"/>
              <a:gd name="connsiteY0" fmla="*/ 6876288 h 6876288"/>
              <a:gd name="connsiteX1" fmla="*/ 0 w 2138823"/>
              <a:gd name="connsiteY1" fmla="*/ 0 h 6876288"/>
              <a:gd name="connsiteX2" fmla="*/ 2138823 w 2138823"/>
              <a:gd name="connsiteY2" fmla="*/ 6876288 h 6876288"/>
              <a:gd name="connsiteX3" fmla="*/ 1638757 w 2138823"/>
              <a:gd name="connsiteY3" fmla="*/ 6876288 h 6876288"/>
              <a:gd name="connsiteX0" fmla="*/ 1662729 w 2162795"/>
              <a:gd name="connsiteY0" fmla="*/ 6885432 h 6885432"/>
              <a:gd name="connsiteX1" fmla="*/ 0 w 2162795"/>
              <a:gd name="connsiteY1" fmla="*/ 0 h 6885432"/>
              <a:gd name="connsiteX2" fmla="*/ 2162795 w 2162795"/>
              <a:gd name="connsiteY2" fmla="*/ 6885432 h 6885432"/>
              <a:gd name="connsiteX3" fmla="*/ 1662729 w 2162795"/>
              <a:gd name="connsiteY3" fmla="*/ 6885432 h 688543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795" h="6885432">
                <a:moveTo>
                  <a:pt x="1662729" y="6885432"/>
                </a:moveTo>
                <a:lnTo>
                  <a:pt x="0" y="0"/>
                </a:lnTo>
                <a:lnTo>
                  <a:pt x="2162795" y="6885432"/>
                </a:lnTo>
                <a:lnTo>
                  <a:pt x="1662729" y="6885432"/>
                </a:lnTo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2270586" y="2919309"/>
            <a:ext cx="9635703" cy="957706"/>
          </a:xfrm>
        </p:spPr>
        <p:txBody>
          <a:bodyPr>
            <a:noAutofit/>
          </a:bodyPr>
          <a:lstStyle>
            <a:lvl1pPr algn="l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2270586" y="3890286"/>
            <a:ext cx="9631127" cy="467408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82A27DF-FC33-4C05-96AC-ECA7B11A9C6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"/>
          <p:cNvGrpSpPr/>
          <p:nvPr/>
        </p:nvGrpSpPr>
        <p:grpSpPr>
          <a:xfrm rot="0"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7" name="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40000"/>
                <a:lumOff val="60000"/>
                <a:alpha val="58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8" name="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1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rgbClr val="b6b8ba">
                <a:alpha val="38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2">
                <a:lumMod val="50000"/>
                <a:lumOff val="50000"/>
                <a:alpha val="6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330199" y="2673355"/>
            <a:ext cx="11531599" cy="1470025"/>
          </a:xfrm>
        </p:spPr>
        <p:txBody>
          <a:bodyPr/>
          <a:lstStyle>
            <a:lvl1pPr algn="ctr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10BF683E-EC8C-4F1E-8017-25E57E2CE77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-1" y="0"/>
            <a:ext cx="12192001" cy="6858001"/>
            <a:chOff x="-1" y="0"/>
            <a:chExt cx="9144001" cy="6858001"/>
          </a:xfrm>
        </p:grpSpPr>
        <p:sp>
          <p:nvSpPr>
            <p:cNvPr id="8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49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9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10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b6b8ba">
                  <a:alpha val="59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49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5">
                  <a:alpha val="71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542695" y="1121212"/>
            <a:ext cx="7837714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body" sz="quarter" idx="14" hasCustomPrompt=""/>
          </p:nvPr>
        </p:nvSpPr>
        <p:spPr>
          <a:xfrm>
            <a:off x="2542710" y="2286007"/>
            <a:ext cx="7839569" cy="3429009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FDD8E82-9EDF-4A21-8052-950E349A4E6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10800000" flipH="1">
            <a:off x="10430936" y="4214817"/>
            <a:ext cx="1780898" cy="2672210"/>
            <a:chOff x="7830097" y="-3175"/>
            <a:chExt cx="1335674" cy="3646465"/>
          </a:xfrm>
        </p:grpSpPr>
        <p:sp>
          <p:nvSpPr>
            <p:cNvPr id="8" name=""/>
            <p:cNvSpPr/>
            <p:nvPr/>
          </p:nvSpPr>
          <p:spPr>
            <a:xfrm>
              <a:off x="7858910" y="-3175"/>
              <a:ext cx="1290865" cy="2960833"/>
            </a:xfrm>
            <a:custGeom>
              <a:avLst/>
              <a:gdLst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3062 w 2623457"/>
                <a:gd name="connsiteY2" fmla="*/ 0 h 6063342"/>
                <a:gd name="connsiteX3" fmla="*/ 174172 w 2623457"/>
                <a:gd name="connsiteY3" fmla="*/ 0 h 6063342"/>
                <a:gd name="connsiteX4" fmla="*/ 1556657 w 2623457"/>
                <a:gd name="connsiteY4" fmla="*/ 1545771 h 6063342"/>
                <a:gd name="connsiteX5" fmla="*/ 2623457 w 2623457"/>
                <a:gd name="connsiteY5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85682 h 6085682"/>
                <a:gd name="connsiteX1" fmla="*/ 0 w 2623457"/>
                <a:gd name="connsiteY1" fmla="*/ 22340 h 6085682"/>
                <a:gd name="connsiteX2" fmla="*/ 667 w 2623457"/>
                <a:gd name="connsiteY2" fmla="*/ 0 h 6085682"/>
                <a:gd name="connsiteX3" fmla="*/ 183682 w 2623457"/>
                <a:gd name="connsiteY3" fmla="*/ 9574 h 6085682"/>
                <a:gd name="connsiteX4" fmla="*/ 1556657 w 2623457"/>
                <a:gd name="connsiteY4" fmla="*/ 1568111 h 6085682"/>
                <a:gd name="connsiteX5" fmla="*/ 2623457 w 2623457"/>
                <a:gd name="connsiteY5" fmla="*/ 6085682 h 6085682"/>
                <a:gd name="connsiteX0" fmla="*/ 3030086 w 3030086"/>
                <a:gd name="connsiteY0" fmla="*/ 7076027 h 7076027"/>
                <a:gd name="connsiteX1" fmla="*/ 406629 w 3030086"/>
                <a:gd name="connsiteY1" fmla="*/ 1012685 h 7076027"/>
                <a:gd name="connsiteX2" fmla="*/ 590311 w 3030086"/>
                <a:gd name="connsiteY2" fmla="*/ 999919 h 7076027"/>
                <a:gd name="connsiteX3" fmla="*/ 1963286 w 3030086"/>
                <a:gd name="connsiteY3" fmla="*/ 2558456 h 7076027"/>
                <a:gd name="connsiteX4" fmla="*/ 3030086 w 3030086"/>
                <a:gd name="connsiteY4" fmla="*/ 7076027 h 7076027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30614 w 2630614"/>
                <a:gd name="connsiteY0" fmla="*/ 6076108 h 6076108"/>
                <a:gd name="connsiteX1" fmla="*/ 0 w 2630614"/>
                <a:gd name="connsiteY1" fmla="*/ 5585 h 6076108"/>
                <a:gd name="connsiteX2" fmla="*/ 190839 w 2630614"/>
                <a:gd name="connsiteY2" fmla="*/ 0 h 6076108"/>
                <a:gd name="connsiteX3" fmla="*/ 1563814 w 2630614"/>
                <a:gd name="connsiteY3" fmla="*/ 1558537 h 6076108"/>
                <a:gd name="connsiteX4" fmla="*/ 2630614 w 2630614"/>
                <a:gd name="connsiteY4" fmla="*/ 6076108 h 6076108"/>
                <a:gd name="connsiteX0" fmla="*/ 2635390 w 2635390"/>
                <a:gd name="connsiteY0" fmla="*/ 6076108 h 6076108"/>
                <a:gd name="connsiteX1" fmla="*/ 0 w 2635390"/>
                <a:gd name="connsiteY1" fmla="*/ 797 h 6076108"/>
                <a:gd name="connsiteX2" fmla="*/ 195615 w 2635390"/>
                <a:gd name="connsiteY2" fmla="*/ 0 h 6076108"/>
                <a:gd name="connsiteX3" fmla="*/ 1568590 w 2635390"/>
                <a:gd name="connsiteY3" fmla="*/ 1558537 h 6076108"/>
                <a:gd name="connsiteX4" fmla="*/ 2635390 w 2635390"/>
                <a:gd name="connsiteY4" fmla="*/ 6076108 h 607610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90" h="6076108">
                  <a:moveTo>
                    <a:pt x="2635390" y="6076108"/>
                  </a:moveTo>
                  <a:lnTo>
                    <a:pt x="0" y="797"/>
                  </a:lnTo>
                  <a:lnTo>
                    <a:pt x="195615" y="0"/>
                  </a:lnTo>
                  <a:lnTo>
                    <a:pt x="1568590" y="1558537"/>
                  </a:lnTo>
                  <a:lnTo>
                    <a:pt x="2635390" y="60761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>
              <a:off x="8617016" y="737400"/>
              <a:ext cx="543423" cy="2244786"/>
            </a:xfrm>
            <a:custGeom>
              <a:avLst/>
              <a:gdLst>
                <a:gd name="connsiteX0" fmla="*/ 0 w 1088572"/>
                <a:gd name="connsiteY0" fmla="*/ 0 h 4582886"/>
                <a:gd name="connsiteX1" fmla="*/ 1088572 w 1088572"/>
                <a:gd name="connsiteY1" fmla="*/ 1186543 h 4582886"/>
                <a:gd name="connsiteX2" fmla="*/ 1088572 w 1088572"/>
                <a:gd name="connsiteY2" fmla="*/ 4582886 h 4582886"/>
                <a:gd name="connsiteX3" fmla="*/ 0 w 1088572"/>
                <a:gd name="connsiteY3" fmla="*/ 0 h 458288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8572" h="4582886">
                  <a:moveTo>
                    <a:pt x="0" y="0"/>
                  </a:moveTo>
                  <a:lnTo>
                    <a:pt x="1088572" y="1186543"/>
                  </a:lnTo>
                  <a:lnTo>
                    <a:pt x="1088572" y="4582886"/>
                  </a:lnTo>
                  <a:lnTo>
                    <a:pt x="0" y="0"/>
                  </a:lnTo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>
              <a:off x="7956911" y="-1619"/>
              <a:ext cx="671047" cy="757711"/>
            </a:xfrm>
            <a:custGeom>
              <a:avLst/>
              <a:gdLst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69988 w 1369988"/>
                <a:gd name="connsiteY0" fmla="*/ 1546919 h 1546919"/>
                <a:gd name="connsiteX1" fmla="*/ 1023257 w 1369988"/>
                <a:gd name="connsiteY1" fmla="*/ 0 h 1546919"/>
                <a:gd name="connsiteX2" fmla="*/ 0 w 1369988"/>
                <a:gd name="connsiteY2" fmla="*/ 0 h 1546919"/>
                <a:gd name="connsiteX3" fmla="*/ 1369988 w 1369988"/>
                <a:gd name="connsiteY3" fmla="*/ 1546919 h 15469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9988" h="1546919">
                  <a:moveTo>
                    <a:pt x="1369988" y="1546919"/>
                  </a:moveTo>
                  <a:lnTo>
                    <a:pt x="1023257" y="0"/>
                  </a:lnTo>
                  <a:lnTo>
                    <a:pt x="0" y="0"/>
                  </a:lnTo>
                  <a:lnTo>
                    <a:pt x="1369988" y="154691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>
              <a:off x="8455711" y="-1619"/>
              <a:ext cx="710060" cy="1329898"/>
            </a:xfrm>
            <a:custGeom>
              <a:avLst/>
              <a:gdLst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0 w 1436914"/>
                <a:gd name="connsiteY4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49636"/>
                <a:gd name="connsiteY0" fmla="*/ 0 h 2715079"/>
                <a:gd name="connsiteX1" fmla="*/ 339294 w 1449636"/>
                <a:gd name="connsiteY1" fmla="*/ 1528536 h 2715079"/>
                <a:gd name="connsiteX2" fmla="*/ 1449636 w 1449636"/>
                <a:gd name="connsiteY2" fmla="*/ 2715079 h 2715079"/>
                <a:gd name="connsiteX3" fmla="*/ 1427865 w 1449636"/>
                <a:gd name="connsiteY3" fmla="*/ 4536 h 2715079"/>
                <a:gd name="connsiteX4" fmla="*/ 1421515 w 1449636"/>
                <a:gd name="connsiteY4" fmla="*/ 0 h 2715079"/>
                <a:gd name="connsiteX5" fmla="*/ 0 w 1449636"/>
                <a:gd name="connsiteY5" fmla="*/ 0 h 271507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9636" h="2715079">
                  <a:moveTo>
                    <a:pt x="0" y="0"/>
                  </a:moveTo>
                  <a:lnTo>
                    <a:pt x="339294" y="1528536"/>
                  </a:lnTo>
                  <a:lnTo>
                    <a:pt x="1449636" y="2715079"/>
                  </a:lnTo>
                  <a:lnTo>
                    <a:pt x="1427865" y="4536"/>
                  </a:lnTo>
                  <a:lnTo>
                    <a:pt x="1421515" y="0"/>
                  </a:lnTo>
                  <a:lnTo>
                    <a:pt x="0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"/>
            <p:cNvSpPr/>
            <p:nvPr/>
          </p:nvSpPr>
          <p:spPr>
            <a:xfrm>
              <a:off x="7830097" y="-1619"/>
              <a:ext cx="1325010" cy="3644909"/>
            </a:xfrm>
            <a:custGeom>
              <a:avLst/>
              <a:gdLst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49993 w 2705100"/>
                <a:gd name="connsiteY2" fmla="*/ 9525 h 6867525"/>
                <a:gd name="connsiteX3" fmla="*/ 0 w 2705100"/>
                <a:gd name="connsiteY3" fmla="*/ 9525 h 6867525"/>
                <a:gd name="connsiteX4" fmla="*/ 2295525 w 2705100"/>
                <a:gd name="connsiteY4" fmla="*/ 6858000 h 6867525"/>
                <a:gd name="connsiteX5" fmla="*/ 2695575 w 2705100"/>
                <a:gd name="connsiteY5" fmla="*/ 6867525 h 6867525"/>
                <a:gd name="connsiteX6" fmla="*/ 2705100 w 2705100"/>
                <a:gd name="connsiteY6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295525 w 2705100"/>
                <a:gd name="connsiteY3" fmla="*/ 6848475 h 6858000"/>
                <a:gd name="connsiteX4" fmla="*/ 2695575 w 2705100"/>
                <a:gd name="connsiteY4" fmla="*/ 6858000 h 6858000"/>
                <a:gd name="connsiteX5" fmla="*/ 2705100 w 2705100"/>
                <a:gd name="connsiteY5" fmla="*/ 6076950 h 6858000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695575 w 2705100"/>
                <a:gd name="connsiteY3" fmla="*/ 6858000 h 6858000"/>
                <a:gd name="connsiteX4" fmla="*/ 2705100 w 2705100"/>
                <a:gd name="connsiteY4" fmla="*/ 6076950 h 6858000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5100" h="7441333">
                  <a:moveTo>
                    <a:pt x="2705100" y="6076950"/>
                  </a:moveTo>
                  <a:lnTo>
                    <a:pt x="64280" y="0"/>
                  </a:lnTo>
                  <a:lnTo>
                    <a:pt x="0" y="0"/>
                  </a:lnTo>
                  <a:lnTo>
                    <a:pt x="2695576" y="7441333"/>
                  </a:lnTo>
                  <a:cubicBezTo>
                    <a:pt x="2698751" y="6986539"/>
                    <a:pt x="2701925" y="6531744"/>
                    <a:pt x="2705100" y="6076950"/>
                  </a:cubicBezTo>
                </a:path>
              </a:pathLst>
            </a:cu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6753771-9475-4309-9B2C-4F43EB0294C6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EA2121F7-E20F-43B2-B3C6-C7E51EA698C5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DAC1609-63DC-4238-90D7-BDA4CCE7E5D2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8" name="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40000"/>
                <a:lumOff val="60000"/>
                <a:alpha val="39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3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1">
                <a:alpha val="74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3">
                <a:alpha val="1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761962" y="2357419"/>
            <a:ext cx="10363199" cy="928705"/>
          </a:xfrm>
        </p:spPr>
        <p:txBody>
          <a:bodyPr anchor="t"/>
          <a:lstStyle>
            <a:lvl1pPr algn="l">
              <a:defRPr sz="5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761962" y="1807030"/>
            <a:ext cx="10363199" cy="550390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1794FCA-B30B-4B0B-A06E-872BCCC939B8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82B4FBC9-0152-4321-B5AE-8A4D40C68623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5271060-A817-4E00-9021-886881503EB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214422"/>
            <a:ext cx="10972799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47ABBE4F-A180-451B-976B-207E95DDA7F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609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6197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608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6196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0DB8ECF-E18C-4D8D-A7A0-FA2FABCA5290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"/>
          <p:cNvSpPr>
            <a:spLocks noGrp="1"/>
          </p:cNvSpPr>
          <p:nvPr>
            <p:ph type="sldNum" sz="quarter" idx="12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 rot="5400000">
            <a:off x="-3300803" y="3300663"/>
            <a:ext cx="6887028" cy="28570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21" name=""/>
          <p:cNvGrpSpPr/>
          <p:nvPr/>
        </p:nvGrpSpPr>
        <p:grpSpPr>
          <a:xfrm rot="0" flipH="1">
            <a:off x="-2" y="0"/>
            <a:ext cx="12192001" cy="6858001"/>
            <a:chOff x="-1" y="0"/>
            <a:chExt cx="9144001" cy="6858001"/>
          </a:xfrm>
        </p:grpSpPr>
        <p:sp>
          <p:nvSpPr>
            <p:cNvPr id="22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chemeClr val="accent2">
                <a:lumMod val="50000"/>
                <a:lumOff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23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24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chemeClr val="accent2">
                  <a:lumMod val="25000"/>
                  <a:lumOff val="75000"/>
                  <a:alpha val="32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alpha val="75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5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  <a:alpha val="5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952463" y="4772044"/>
            <a:ext cx="8680109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952463" y="584219"/>
            <a:ext cx="868010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952463" y="5338782"/>
            <a:ext cx="8680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8C9FE912-2C94-4152-970B-97CA7CEA7709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19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0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교차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1732842" y="3147876"/>
            <a:ext cx="6308395" cy="3037101"/>
          </a:xfrm>
          <a:custGeom>
            <a:avLst/>
            <a:gdLst>
              <a:gd name="connsiteX0" fmla="*/ 0 w 4175"/>
              <a:gd name="connsiteY0" fmla="*/ 0 h 2538"/>
              <a:gd name="connsiteX1" fmla="*/ 12 w 4175"/>
              <a:gd name="connsiteY1" fmla="*/ 44 h 2538"/>
              <a:gd name="connsiteX2" fmla="*/ 685 w 4175"/>
              <a:gd name="connsiteY2" fmla="*/ 2538 h 2538"/>
              <a:gd name="connsiteX3" fmla="*/ 4175 w 4175"/>
              <a:gd name="connsiteY3" fmla="*/ 1923 h 2538"/>
              <a:gd name="connsiteX4" fmla="*/ 25 w 4175"/>
              <a:gd name="connsiteY4" fmla="*/ 11 h 2538"/>
              <a:gd name="connsiteX5" fmla="*/ 0 w 4175"/>
              <a:gd name="connsiteY5" fmla="*/ 0 h 2538"/>
              <a:gd name="connsiteX0" fmla="*/ 0 w 4003"/>
              <a:gd name="connsiteY0" fmla="*/ 0 h 2538"/>
              <a:gd name="connsiteX1" fmla="*/ 12 w 4003"/>
              <a:gd name="connsiteY1" fmla="*/ 44 h 2538"/>
              <a:gd name="connsiteX2" fmla="*/ 685 w 4003"/>
              <a:gd name="connsiteY2" fmla="*/ 2538 h 2538"/>
              <a:gd name="connsiteX3" fmla="*/ 4003 w 4003"/>
              <a:gd name="connsiteY3" fmla="*/ 1844 h 2538"/>
              <a:gd name="connsiteX4" fmla="*/ 25 w 4003"/>
              <a:gd name="connsiteY4" fmla="*/ 11 h 2538"/>
              <a:gd name="connsiteX5" fmla="*/ 0 w 4003"/>
              <a:gd name="connsiteY5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553 w 4531"/>
              <a:gd name="connsiteY0" fmla="*/ 0 h 2527"/>
              <a:gd name="connsiteX1" fmla="*/ 1213 w 4531"/>
              <a:gd name="connsiteY1" fmla="*/ 2527 h 2527"/>
              <a:gd name="connsiteX2" fmla="*/ 4531 w 4531"/>
              <a:gd name="connsiteY2" fmla="*/ 1833 h 2527"/>
              <a:gd name="connsiteX3" fmla="*/ 553 w 4531"/>
              <a:gd name="connsiteY3" fmla="*/ 0 h 2527"/>
              <a:gd name="connsiteX0" fmla="*/ 3 w 3981"/>
              <a:gd name="connsiteY0" fmla="*/ 0 h 2527"/>
              <a:gd name="connsiteX1" fmla="*/ 663 w 3981"/>
              <a:gd name="connsiteY1" fmla="*/ 2527 h 2527"/>
              <a:gd name="connsiteX2" fmla="*/ 3981 w 3981"/>
              <a:gd name="connsiteY2" fmla="*/ 1833 h 2527"/>
              <a:gd name="connsiteX3" fmla="*/ 3 w 3981"/>
              <a:gd name="connsiteY3" fmla="*/ 0 h 2527"/>
              <a:gd name="connsiteX0" fmla="*/ 0 w 3978"/>
              <a:gd name="connsiteY0" fmla="*/ 0 h 2527"/>
              <a:gd name="connsiteX1" fmla="*/ 660 w 3978"/>
              <a:gd name="connsiteY1" fmla="*/ 2527 h 2527"/>
              <a:gd name="connsiteX2" fmla="*/ 3978 w 3978"/>
              <a:gd name="connsiteY2" fmla="*/ 1833 h 2527"/>
              <a:gd name="connsiteX3" fmla="*/ 0 w 3978"/>
              <a:gd name="connsiteY3" fmla="*/ 0 h 25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8" h="2527">
                <a:moveTo>
                  <a:pt x="0" y="0"/>
                </a:moveTo>
                <a:cubicBezTo>
                  <a:pt x="90" y="449"/>
                  <a:pt x="484" y="1911"/>
                  <a:pt x="660" y="2527"/>
                </a:cubicBezTo>
                <a:lnTo>
                  <a:pt x="3978" y="1833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20000"/>
              <a:lumOff val="80000"/>
              <a:alpha val="26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107" name=""/>
          <p:cNvGrpSpPr/>
          <p:nvPr/>
        </p:nvGrpSpPr>
        <p:grpSpPr>
          <a:xfrm rot="0">
            <a:off x="-1" y="0"/>
            <a:ext cx="12192001" cy="6858001"/>
            <a:chOff x="-1" y="0"/>
            <a:chExt cx="9144001" cy="6858001"/>
          </a:xfrm>
        </p:grpSpPr>
        <p:sp>
          <p:nvSpPr>
            <p:cNvPr id="102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15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106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98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  <a:alpha val="31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c6c8ca">
                  <a:alpha val="17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6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27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431799" y="1308100"/>
            <a:ext cx="11302999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  <a:p>
            <a:pPr lvl="8">
              <a:defRPr lang="ko-KR" altLang="en-US"/>
            </a:pPr>
            <a:endParaRPr lang="en-US" altLang="ko-KR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D839B8E-F55D-4BF8-852C-25AF74D46B3E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8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66700" indent="-30670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SzPct val="80000"/>
        <a:buFont typeface="Wingdings 3"/>
        <a:buChar char="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–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1086896" y="2919309"/>
            <a:ext cx="10819392" cy="957706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br>
              <a:rPr xmlns:mc="http://schemas.openxmlformats.org/markup-compatibility/2006" xmlns:hp="http://schemas.haansoft.com/office/presentation/8.0" lang="ko-KR" altLang="en-US" b="1" i="0" u="none" strike="noStrike" mc:Ignorable="hp" hp:hslEmbossed="0"/>
            </a:br>
            <a:r>
              <a:rPr xmlns:mc="http://schemas.openxmlformats.org/markup-compatibility/2006" xmlns:hp="http://schemas.haansoft.com/office/presentation/8.0" b="1" i="0" u="none" strike="noStrike" mc:Ignorable="hp" hp:hslEmbossed="0">
                <a:solidFill>
                  <a:srgbClr val="0000ff"/>
                </a:solidFill>
              </a:rPr>
              <a:t>화이트헤드의 주관주의 원리</a:t>
            </a:r>
            <a:br>
              <a:rPr xmlns:mc="http://schemas.openxmlformats.org/markup-compatibility/2006" xmlns:hp="http://schemas.haansoft.com/office/presentation/8.0" b="1" i="0" u="none" strike="noStrike" mc:Ignorable="hp" hp:hslEmbossed="0"/>
            </a:br>
            <a:endParaRPr xmlns:mc="http://schemas.openxmlformats.org/markup-compatibility/2006" xmlns:hp="http://schemas.haansoft.com/office/presentation/8.0" lang="EN-US" b="1" i="0" u="none" strike="noStrike" mc:Ignorable="hp" hp:hslEmbossed="0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1086896" y="4010504"/>
            <a:ext cx="10204476" cy="1031509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수정된 주관주의</a:t>
            </a:r>
            <a:r>
              <a:rPr xmlns:mc="http://schemas.openxmlformats.org/markup-compatibility/2006" xmlns:hp="http://schemas.haansoft.com/office/presentation/8.0" sz="4400" b="1" i="0" u="none" strike="noStrike" mc:Ignorable="hp" hp:hslEmbossed="0">
                <a:latin typeface="한컴 윤고딕 240"/>
                <a:ea typeface="한컴 윤고딕 240"/>
              </a:rPr>
              <a:t> </a:t>
            </a:r>
            <a:endParaRPr xmlns:mc="http://schemas.openxmlformats.org/markup-compatibility/2006" xmlns:hp="http://schemas.haansoft.com/office/presentation/8.0" sz="4400" b="1" i="0" u="none" strike="noStrike" mc:Ignorable="hp" hp:hslEmbossed="0"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</a:rPr>
              <a:t>▣ 주관주의 철학들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b="0" i="0" u="none" strike="noStrike" mc:Ignorable="hp" hp:hslEmbossed="0"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lang="ko-KR" altLang="en-US" b="0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인간의 의식</a:t>
            </a:r>
            <a:r>
              <a:rPr xmlns:mc="http://schemas.openxmlformats.org/markup-compatibility/2006" xmlns:hp="http://schemas.haansoft.com/office/presentation/8.0" lang="EN-US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경험</a:t>
            </a:r>
            <a:r>
              <a:rPr xmlns:mc="http://schemas.openxmlformats.org/markup-compatibility/2006" xmlns:hp="http://schemas.haansoft.com/office/presentation/8.0" lang="EN-US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주관을</a:t>
            </a:r>
            <a:r>
              <a:rPr xmlns:mc="http://schemas.openxmlformats.org/markup-compatibility/2006" xmlns:hp="http://schemas.haansoft.com/office/presentation/8.0" lang="EN-US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세계를 이해하는 출발점이자 중심으로 삼는 철학적 태도</a:t>
            </a:r>
            <a:r>
              <a:rPr xmlns:mc="http://schemas.openxmlformats.org/markup-compatibility/2006" xmlns:hp="http://schemas.haansoft.com/office/presentation/8.0" lang="EN-US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 </a:t>
            </a:r>
            <a:endParaRPr xmlns:mc="http://schemas.openxmlformats.org/markup-compatibility/2006" xmlns:hp="http://schemas.haansoft.com/office/presentation/8.0" lang="EN-US" b="0" i="0" u="none" strike="noStrike" mc:Ignorable="hp" hp:hslEmbossed="0"/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EN-US" b="0" i="0" u="none" strike="noStrike" mc:Ignorable="hp" hp:hslEmbossed="0"/>
          </a:p>
        </p:txBody>
      </p:sp>
      <p:graphicFrame>
        <p:nvGraphicFramePr>
          <p:cNvPr id="4" name=""/>
          <p:cNvGraphicFramePr>
            <a:graphicFrameLocks noGrp="1"/>
          </p:cNvGraphicFramePr>
          <p:nvPr/>
        </p:nvGraphicFramePr>
        <p:xfrm>
          <a:off x="583732" y="2131022"/>
          <a:ext cx="10932312" cy="4015041"/>
        </p:xfrm>
        <a:graphic>
          <a:graphicData uri="http://schemas.openxmlformats.org/drawingml/2006/table">
            <a:tbl>
              <a:tblPr firstRow="1" bandRow="1"/>
              <a:tblGrid>
                <a:gridCol w="2446774"/>
                <a:gridCol w="8485538"/>
              </a:tblGrid>
              <a:tr h="980855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근대관념론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세계는 내 마음이 구성하는 것으로 여김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980855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실존주의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내 삶의 의미는 내 주관적 선택에 달렸다는 선언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980855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현상학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내 의식에 비친 세상이 진짜 연구 대상이라며 탐구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072475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포스트모더니즘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객관적 진리는 없으니 해체하고 주관과 다양성을 존중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</a:rPr>
              <a:t>▣ 화이트헤드의 수정된 주관주의 </a:t>
            </a:r>
            <a:endParaRPr xmlns:mc="http://schemas.openxmlformats.org/markup-compatibility/2006" xmlns:hp="http://schemas.haansoft.com/office/presentation/8.0" lang="EN-US" sz="4000" b="1" i="0" u="none" strike="noStrike" mc:Ignorable="hp" hp:hslEmbossed="0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감각주의를 배격한 주관주의 </a:t>
            </a: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ff0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기존의 주관주의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감각을 인식의 시초로 여김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의식을 강조함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altLang="ko-KR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수정된 주관주의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감각을 인식의 시초로 여기지 않음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의식 강조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하지 않음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defRPr/>
            </a:pPr>
            <a:r>
              <a:rPr lang="ko-KR" altLang="en-US" sz="4000" b="1">
                <a:solidFill>
                  <a:srgbClr val="0000ff"/>
                </a:solidFill>
              </a:rPr>
              <a:t>질 문</a:t>
            </a:r>
            <a:endParaRPr lang="ko-KR" altLang="en-US" sz="4000" b="1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>
              <a:defRPr/>
            </a:pPr>
            <a:endParaRPr lang="ko-KR" altLang="en-US" sz="3200"/>
          </a:p>
          <a:p>
            <a:pPr>
              <a:lnSpc>
                <a:spcPct val="160000"/>
              </a:lnSpc>
              <a:spcBef>
                <a:spcPts val="768"/>
              </a:spcBef>
              <a:defRPr/>
            </a:pPr>
            <a:r>
              <a:rPr lang="ko-KR" altLang="en-US" sz="3200"/>
              <a:t> 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화이트헤드의 수정된 주관주의가 장자철학과는 어떤 연관이 있는가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?</a:t>
            </a:r>
            <a:endParaRPr lang="en-US" altLang="ko-KR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lnSpc>
                <a:spcPct val="160000"/>
              </a:lnSpc>
              <a:spcBef>
                <a:spcPts val="768"/>
              </a:spcBef>
              <a:defRPr/>
            </a:pP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화이트헤드의 수정된 주관주의를 알면 우리의 생활에 어떤 도움이 되는가</a:t>
            </a:r>
            <a:r>
              <a:rPr lang="en-US" altLang="ko-KR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? 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 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000" b="1">
                <a:solidFill>
                  <a:srgbClr val="0000ff"/>
                </a:solidFill>
              </a:rPr>
              <a:t> </a:t>
            </a: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</a:rPr>
              <a:t>▣ 이어지는 강의 예고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sz="3200" b="1" i="0" u="none" strike="noStrike" mc:Ignorable="hp" hp:hslEmbossed="0">
              <a:solidFill>
                <a:srgbClr val="000000"/>
              </a:solidFill>
              <a:latin typeface="한컴 윤고딕 240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641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2026.9.9.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 :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『장자』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5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장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덕충부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 3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절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[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내면의 덕이 가득찬 사람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(3)]</a:t>
            </a:r>
            <a:r>
              <a:rPr lang="ko-KR" altLang="en-US" sz="3200" b="1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lang="ko-KR" altLang="en-US" sz="3200" b="1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▣ 주관주의</a:t>
            </a:r>
            <a:r>
              <a:rPr xmlns:mc="http://schemas.openxmlformats.org/markup-compatibility/2006" xmlns:hp="http://schemas.haansoft.com/office/presentation/8.0" lang="EN-US" sz="40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主觀主義</a:t>
            </a:r>
            <a:r>
              <a:rPr xmlns:mc="http://schemas.openxmlformats.org/markup-compatibility/2006" xmlns:hp="http://schemas.haansoft.com/office/presentation/8.0" lang="EN-US" sz="40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, Subjectivism)</a:t>
            </a: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의 의미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주관주의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는 철학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윤리학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인식론 등에서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모든 가치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진리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또는 지식의 근거가 개인의 주관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마음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감정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신념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인식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에 달려 있다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고 보는 관점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세상에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객관적이고 절대적인 진리나 가치는 존재하지 않으며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그것을 바라보는 사람에 따라 모든 것이 결정된다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는 입장을 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옳다고 주장함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 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▣ 인식론적 주관주의 </a:t>
            </a:r>
            <a:r>
              <a:rPr xmlns:mc="http://schemas.openxmlformats.org/markup-compatibility/2006" xmlns:hp="http://schemas.haansoft.com/office/presentation/8.0" lang="EN-US" sz="40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지식과 진리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우리가 알 수 있는 것은 오직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자기 자신의 의식 경험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뿐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이라고 주장함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우리가 인식하는 세상은 결국 개인의 마음이 구성한 결과물임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내 마음 밖에 무엇이 진짜 있는지 우리는 결코 알 수 없다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는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회의론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懷疑論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Skepticism)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이나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독아론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獨我論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Solipsism)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으로 이어지기도 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▣ 윤리학과 미학의 주관주의 </a:t>
            </a:r>
            <a:r>
              <a:rPr xmlns:mc="http://schemas.openxmlformats.org/markup-compatibility/2006" xmlns:hp="http://schemas.haansoft.com/office/presentation/8.0" lang="EN-US" sz="40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선과 악</a:t>
            </a:r>
            <a:r>
              <a:rPr xmlns:mc="http://schemas.openxmlformats.org/markup-compatibility/2006" xmlns:hp="http://schemas.haansoft.com/office/presentation/8.0" lang="EN-US" sz="40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미와 추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도덕적인 옳고 그름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선과 악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은 객관적인 사실이 아니라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개인의 감정이나 태도의 표현일 뿐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이라는 입장을 취함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미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美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의 기준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도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대상 자체에 있는 것이 아니라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보는 사람의 눈에 있다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고 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▣ 경제학의 주관주의 </a:t>
            </a:r>
            <a:r>
              <a:rPr xmlns:mc="http://schemas.openxmlformats.org/markup-compatibility/2006" xmlns:hp="http://schemas.haansoft.com/office/presentation/8.0" lang="EN-US" sz="4000" b="1" i="0" u="none" strike="noStrike" mc:Ignorable="hp" hp:hslEmbossed="0">
                <a:solidFill>
                  <a:srgbClr val="0000ff"/>
                </a:solidFill>
                <a:latin typeface="한컴 윤고딕 240"/>
                <a:ea typeface="한컴 윤고딕 240"/>
              </a:rPr>
              <a:t>: </a:t>
            </a: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  <a:latin typeface="한컴 윤고딕 240"/>
              </a:rPr>
              <a:t>정가치와 반가치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  <a:latin typeface="한컴 윤고딕 240"/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상품의 가치는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노동량이나 생산비용에 의해 결정되는 것이 아니라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소비자가 그 상품에 대해 주관적으로 느끼는 유용성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효용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에 의해 결정됨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.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한 컵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의 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이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라도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도시에서는 가치가 낮지만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사막에서는 가치가 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높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lang="EN-US" b="0" i="0" u="none" strike="noStrike" mc:Ignorable="hp" hp:hslEmbossed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</a:rPr>
              <a:t>▣ 주관주의의 장점과 한계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장점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다양성과 관용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;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절대적인 기준을 강요하지 않기 때문에 개인의 개성과 가치관을 존중하고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문화적 다양성을 인정하는 바탕이 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chemeClr val="dk1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한계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회의주의와 혼란초래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;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모든 것이 주관적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이면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사회적으로 합의해야 할 공통의 도덕 규범이나 법을 세우기 어려워질 수 있음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lang="EN-US" b="0" i="0" u="none" strike="noStrike" mc:Ignorable="hp" hp:hslEmbossed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</a:rPr>
              <a:t>▣ 주관주의와 상대주의 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ko-KR" altLang="en-US"/>
              <a:t> </a:t>
            </a:r>
            <a:endParaRPr lang="ko-KR" altLang="en-US"/>
          </a:p>
        </p:txBody>
      </p:sp>
      <p:graphicFrame>
        <p:nvGraphicFramePr>
          <p:cNvPr id="4" name=""/>
          <p:cNvGraphicFramePr>
            <a:graphicFrameLocks noGrp="1"/>
          </p:cNvGraphicFramePr>
          <p:nvPr/>
        </p:nvGraphicFramePr>
        <p:xfrm>
          <a:off x="167654" y="1308100"/>
          <a:ext cx="11835765" cy="4910594"/>
        </p:xfrm>
        <a:graphic>
          <a:graphicData uri="http://schemas.openxmlformats.org/drawingml/2006/table">
            <a:tbl>
              <a:tblPr firstRow="1" bandRow="1"/>
              <a:tblGrid>
                <a:gridCol w="1771058"/>
                <a:gridCol w="4852626"/>
                <a:gridCol w="5212081"/>
              </a:tblGrid>
              <a:tr h="94092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6600"/>
                          </a:solidFill>
                          <a:latin typeface="한컴 윤고딕 240"/>
                          <a:ea typeface="한컴 윤고딕 240"/>
                        </a:rPr>
                        <a:t>구분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66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주관주의 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(Subjectivism)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상대주의 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(Relativism)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94092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판단 기준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개인 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나의 감정과 신념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집단 및 맥락 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문화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,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사회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,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시대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, 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환경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940922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핵심 질문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내 마음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주관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이 어떻게 느끼는가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?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어떤 상황과 배경에 처해 있나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?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932944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포함 관계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상대주의의 일종 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가장 좁은 의미</a:t>
                      </a:r>
                      <a:r>
                        <a:rPr xmlns:mc="http://schemas.openxmlformats.org/markup-compatibility/2006" xmlns:hp="http://schemas.haansoft.com/office/presentation/8.0" lang="EN-US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)</a:t>
                      </a:r>
                      <a:endParaRPr xmlns:mc="http://schemas.openxmlformats.org/markup-compatibility/2006" xmlns:hp="http://schemas.haansoft.com/office/presentation/8.0" lang="EN-US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주관주의를 포함하는 더 넓은 개념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154884"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ff0000"/>
                          </a:solidFill>
                          <a:latin typeface="한컴 윤고딕 240"/>
                          <a:ea typeface="한컴 윤고딕 240"/>
                        </a:rPr>
                        <a:t>도덕의 의미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ff0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도덕은 개인의 선호도 표시에 불과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 vert="horz" wrap="square" lIns="91440" tIns="45720" rIns="91440" bIns="45720" anchor="ctr" anchorCtr="0">
                      <a:spAutoFit/>
                    </a:bodyPr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xmlns:mc="http://schemas.openxmlformats.org/markup-compatibility/2006" xmlns:hp="http://schemas.haansoft.com/office/presentation/8.0" sz="2400" b="1" i="0" u="none" strike="noStrike" mc:Ignorable="hp" hp:hslEmbossed="0">
                          <a:solidFill>
                            <a:srgbClr val="008000"/>
                          </a:solidFill>
                          <a:latin typeface="한컴 윤고딕 240"/>
                          <a:ea typeface="한컴 윤고딕 240"/>
                        </a:rPr>
                        <a:t>도덕은 사회의 관습과 규범</a:t>
                      </a:r>
                      <a:endParaRPr xmlns:mc="http://schemas.openxmlformats.org/markup-compatibility/2006" xmlns:hp="http://schemas.haansoft.com/office/presentation/8.0" sz="2400" b="1" i="0" u="none" strike="noStrike" mc:Ignorable="hp" hp:hslEmbossed="0">
                        <a:solidFill>
                          <a:srgbClr val="008000"/>
                        </a:solidFill>
                        <a:latin typeface="한컴 윤고딕 240"/>
                        <a:ea typeface="한컴 윤고딕 240"/>
                      </a:endParaRPr>
                    </a:p>
                  </a:txBody>
                  <a:tcPr marL="91440" marR="91440"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</a:rPr>
              <a:t>▣ 주관과 주체 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chemeClr val="dk1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주관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(Subjective)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객관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(Objective)’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과 대비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;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주관주의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(Subjectivism)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는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모든 것은 보는 사람의 생각에 달렸다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며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객관적 사실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이나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절대적 진리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의 존재를 부정함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주체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0000"/>
                </a:solidFill>
                <a:latin typeface="한컴 윤고딕 240"/>
                <a:ea typeface="한컴 윤고딕 240"/>
              </a:rPr>
              <a:t>(Subject/Agent)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: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객체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/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대상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(Object)’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과 대비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lang="en-US" altLang="ko-KR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;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주체는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행동하고 인식하는 나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를 뜻하고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객체는 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‘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그 행동과 인식의 대상이 되는 사물이나 타인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’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을 말함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.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sz="4000" b="1" i="0" u="none" strike="noStrike" mc:Ignorable="hp" hp:hslEmbossed="0">
                <a:solidFill>
                  <a:srgbClr val="0000ff"/>
                </a:solidFill>
              </a:rPr>
              <a:t>▣ 주관주의 원리 </a:t>
            </a:r>
            <a:endParaRPr xmlns:mc="http://schemas.openxmlformats.org/markup-compatibility/2006" xmlns:hp="http://schemas.haansoft.com/office/presentation/8.0" sz="4000" b="1" i="0" u="none" strike="noStrike" mc:Ignorable="hp" hp:hslEmbossed="0">
              <a:solidFill>
                <a:srgbClr val="0000ff"/>
              </a:solidFill>
            </a:endParaRPr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/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 </a:t>
            </a:r>
            <a:r>
              <a:rPr sz="3200" b="1" spc="-100">
                <a:solidFill>
                  <a:srgbClr val="ff6600"/>
                </a:solidFill>
                <a:latin typeface="한컴 윤고딕 240"/>
                <a:ea typeface="한컴 윤고딕 240"/>
              </a:rPr>
              <a:t>우주 전체는 주체의 경험에 대한 분석에서 드러나는 요소들로 이루어져 있다고 보는 것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이 </a:t>
            </a:r>
            <a:r>
              <a:rPr sz="3200" b="1" spc="-100">
                <a:solidFill>
                  <a:srgbClr val="ff0000"/>
                </a:solidFill>
                <a:latin typeface="한컴 윤고딕 240"/>
                <a:ea typeface="한컴 윤고딕 240"/>
              </a:rPr>
              <a:t>주관주의 원리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이다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. 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… 주관적 경험의 요소로서 발견될 수 없는 것은 어떠한 것도 철학적 도식 속에 받아들이지 말아야 한다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. (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『과정과 실재』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2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부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, 7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장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[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주관주의 원리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] 5</a:t>
            </a:r>
            <a:r>
              <a:rPr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절</a:t>
            </a:r>
            <a:r>
              <a:rPr lang="EN-US" sz="3200" b="1" spc="-100">
                <a:solidFill>
                  <a:srgbClr val="008000"/>
                </a:solidFill>
                <a:latin typeface="한컴 윤고딕 240"/>
                <a:ea typeface="한컴 윤고딕 240"/>
              </a:rPr>
              <a:t>)</a:t>
            </a:r>
            <a:endParaRPr lang="EN-US" sz="3200" b="1" spc="-100">
              <a:solidFill>
                <a:srgbClr val="008000"/>
              </a:solidFill>
              <a:latin typeface="한컴 윤고딕 240"/>
              <a:ea typeface="한컴 윤고딕 24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◼</a:t>
            </a:r>
            <a:r>
              <a:rPr xmlns:mc="http://schemas.openxmlformats.org/markup-compatibility/2006" xmlns:hp="http://schemas.haansoft.com/office/presentation/8.0" lang="ko-KR" altLang="en-US" sz="3200" b="1" i="0" u="none" strike="noStrike" mc:Ignorable="hp" hp:hslEmbossed="0">
                <a:solidFill>
                  <a:srgbClr val="000000"/>
                </a:solidFill>
                <a:latin typeface="한컴 윤고딕 240"/>
              </a:rPr>
              <a:t>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주체들의 경험을 떠나서는 아무것도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아무것도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,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아무것도 없다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. 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오직 순수한 무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無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)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가 있을 뿐이다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ff6600"/>
                </a:solidFill>
                <a:latin typeface="한컴 윤고딕 240"/>
                <a:ea typeface="한컴 윤고딕 240"/>
              </a:rPr>
              <a:t>.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(</a:t>
            </a:r>
            <a:r>
              <a:rPr xmlns:mc="http://schemas.openxmlformats.org/markup-compatibility/2006" xmlns:hp="http://schemas.haansoft.com/office/presentation/8.0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上同</a:t>
            </a:r>
            <a:r>
              <a:rPr xmlns:mc="http://schemas.openxmlformats.org/markup-compatibility/2006" xmlns:hp="http://schemas.haansoft.com/office/presentation/8.0" lang="EN-US" sz="3200" b="1" i="0" u="none" strike="noStrike" mc:Ignorable="hp" hp:hslEmbossed="0">
                <a:solidFill>
                  <a:srgbClr val="008000"/>
                </a:solidFill>
                <a:latin typeface="한컴 윤고딕 240"/>
                <a:ea typeface="한컴 윤고딕 240"/>
              </a:rPr>
              <a:t>) </a:t>
            </a:r>
            <a:endParaRPr xmlns:mc="http://schemas.openxmlformats.org/markup-compatibility/2006" xmlns:hp="http://schemas.haansoft.com/office/presentation/8.0" lang="EN-US" sz="3200" b="1" i="0" u="none" strike="noStrike" mc:Ignorable="hp" hp:hslEmbossed="0">
              <a:solidFill>
                <a:srgbClr val="008000"/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교차">
  <a:themeElements>
    <a:clrScheme name="교차">
      <a:dk1>
        <a:srgbClr val="264c72"/>
      </a:dk1>
      <a:lt1>
        <a:srgbClr val="ffffff"/>
      </a:lt1>
      <a:dk2>
        <a:srgbClr val="347775"/>
      </a:dk2>
      <a:lt2>
        <a:srgbClr val="d7d7d7"/>
      </a:lt2>
      <a:accent1>
        <a:srgbClr val="63a6a4"/>
      </a:accent1>
      <a:accent2>
        <a:srgbClr val="323232"/>
      </a:accent2>
      <a:accent3>
        <a:srgbClr val="9d9c9c"/>
      </a:accent3>
      <a:accent4>
        <a:srgbClr val="c1c0c0"/>
      </a:accent4>
      <a:accent5>
        <a:srgbClr val="e5e4e4"/>
      </a:accent5>
      <a:accent6>
        <a:srgbClr val="716340"/>
      </a:accent6>
      <a:hlink>
        <a:srgbClr val="f9f1d3"/>
      </a:hlink>
      <a:folHlink>
        <a:srgbClr val="e2cdb0"/>
      </a:folHlink>
    </a:clrScheme>
    <a:fontScheme name="교차">
      <a:majorFont>
        <a:latin typeface="Arial"/>
        <a:ea typeface=""/>
        <a:cs typeface=""/>
        <a:font script="Jpan" typeface="MS PGothic"/>
        <a:font script="Hang" typeface="한컴 윤고딕 24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한컴 윤고딕 23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교차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rect">
            <a:fillToRect l="100000" t="100000" r="100000" b="100000"/>
          </a:path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100000"/>
              </a:schemeClr>
            </a:gs>
            <a:gs pos="100000">
              <a:schemeClr val="phClr">
                <a:shade val="30000"/>
                <a:satMod val="8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shade val="50000"/>
                <a:satMod val="7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477</ep:Words>
  <ep:PresentationFormat/>
  <ep:Paragraphs>38</ep:Paragraphs>
  <ep:Slides>13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ep:HeadingPairs>
  <ep:TitlesOfParts>
    <vt:vector size="14" baseType="lpstr">
      <vt:lpstr>교차</vt:lpstr>
      <vt:lpstr>화이트헤드의 주관주의 원리</vt:lpstr>
      <vt:lpstr>▣ 주관주의(主觀主義, Subjectivism)의 의미</vt:lpstr>
      <vt:lpstr>▣ 인식론적 주관주의 : 지식과 진리</vt:lpstr>
      <vt:lpstr>▣ 윤리학과 미학의 주관주의 : 선과 악, 미와 추</vt:lpstr>
      <vt:lpstr>▣ 경제학의 주관주의 : 정가치와 반가치</vt:lpstr>
      <vt:lpstr>▣ 주관주의의 장점과 한계</vt:lpstr>
      <vt:lpstr>▣ 주관주의와 상대주의</vt:lpstr>
      <vt:lpstr>▣ 주관과 주체</vt:lpstr>
      <vt:lpstr>▣ 주관주의 원리</vt:lpstr>
      <vt:lpstr>▣ 주관주의 철학들</vt:lpstr>
      <vt:lpstr>▣ 화이트헤드의 수정된 주관주의</vt:lpstr>
      <vt:lpstr>질 문</vt:lpstr>
      <vt:lpstr>▣ 이어지는 강의 예고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DoDo_System</cp:lastModifiedBy>
  <dcterms:modified xsi:type="dcterms:W3CDTF">2026-06-15T11:21:47.468</dcterms:modified>
  <cp:revision>12</cp:revision>
  <dc:title>화이트헤드의 주관주의 원리 - 수정된 주관주의 -</dc:title>
  <cp:version/>
</cp:coreProperties>
</file>