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embeddedFontLst>
    <p:embeddedFont>
      <p:font typeface="TT Hoves Bold" charset="1" panose="02000003020000060003"/>
      <p:regular r:id="rId24"/>
    </p:embeddedFont>
    <p:embeddedFont>
      <p:font typeface="DM Sans" charset="1" panose="00000000000000000000"/>
      <p:regular r:id="rId25"/>
    </p:embeddedFont>
    <p:embeddedFont>
      <p:font typeface="Inter Bold" charset="1" panose="020B0802030000000004"/>
      <p:regular r:id="rId26"/>
    </p:embeddedFont>
    <p:embeddedFont>
      <p:font typeface="DM Sans Bold" charset="1" panose="00000000000000000000"/>
      <p:regular r:id="rId27"/>
    </p:embeddedFont>
    <p:embeddedFont>
      <p:font typeface="Noto Sans Kr" charset="1" panose="020B0200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16.pn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34.png" Type="http://schemas.openxmlformats.org/officeDocument/2006/relationships/image"/><Relationship Id="rId8" Target="../media/image1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35.png" Type="http://schemas.openxmlformats.org/officeDocument/2006/relationships/image"/><Relationship Id="rId4" Target="../media/image36.pn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41.png" Type="http://schemas.openxmlformats.org/officeDocument/2006/relationships/image"/><Relationship Id="rId4" Target="../media/image42.pn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38.png" Type="http://schemas.openxmlformats.org/officeDocument/2006/relationships/image"/><Relationship Id="rId8" Target="../media/image4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48.png" Type="http://schemas.openxmlformats.org/officeDocument/2006/relationships/image"/><Relationship Id="rId4" Target="../media/image49.png" Type="http://schemas.openxmlformats.org/officeDocument/2006/relationships/image"/><Relationship Id="rId5" Target="../media/image50.png" Type="http://schemas.openxmlformats.org/officeDocument/2006/relationships/image"/><Relationship Id="rId6" Target="../media/image51.jpeg" Type="http://schemas.openxmlformats.org/officeDocument/2006/relationships/image"/><Relationship Id="rId7" Target="../media/image52.png" Type="http://schemas.openxmlformats.org/officeDocument/2006/relationships/image"/><Relationship Id="rId8" Target="../media/image5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54.png" Type="http://schemas.openxmlformats.org/officeDocument/2006/relationships/image"/><Relationship Id="rId4" Target="../media/image55.png" Type="http://schemas.openxmlformats.org/officeDocument/2006/relationships/image"/><Relationship Id="rId5" Target="../media/image56.png" Type="http://schemas.openxmlformats.org/officeDocument/2006/relationships/image"/><Relationship Id="rId6" Target="../media/image57.png" Type="http://schemas.openxmlformats.org/officeDocument/2006/relationships/image"/><Relationship Id="rId7" Target="../media/image5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59.pn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Relationship Id="rId6" Target="../media/image62.png" Type="http://schemas.openxmlformats.org/officeDocument/2006/relationships/image"/><Relationship Id="rId7" Target="../media/image6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jpeg" Type="http://schemas.openxmlformats.org/officeDocument/2006/relationships/image"/><Relationship Id="rId5" Target="../media/image7.png" Type="http://schemas.openxmlformats.org/officeDocument/2006/relationships/image"/><Relationship Id="rId6" Target="../media/image3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../media/image16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png" Type="http://schemas.openxmlformats.org/officeDocument/2006/relationships/image"/><Relationship Id="rId9" Target="../media/image2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47568" y="-149189"/>
            <a:ext cx="19183135" cy="7055229"/>
            <a:chOff x="0" y="0"/>
            <a:chExt cx="25577514" cy="940697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2397" r="0" b="22397"/>
            <a:stretch>
              <a:fillRect/>
            </a:stretch>
          </p:blipFill>
          <p:spPr>
            <a:xfrm flipH="false" flipV="false">
              <a:off x="0" y="0"/>
              <a:ext cx="25577514" cy="9406973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431896" y="7831509"/>
            <a:ext cx="17424209" cy="2351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0"/>
              </a:lnSpc>
            </a:pPr>
            <a:r>
              <a:rPr lang="en-US" b="true" sz="10925" spc="-819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RESIDENTIAL SPACE</a:t>
            </a:r>
          </a:p>
          <a:p>
            <a:pPr algn="ctr">
              <a:lnSpc>
                <a:spcPts val="874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9543378"/>
            <a:ext cx="3946483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-36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KIM JIIN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807896" y="9543378"/>
            <a:ext cx="3946483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-36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010-6275-2464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598" y="306154"/>
            <a:ext cx="11136760" cy="9265116"/>
          </a:xfrm>
          <a:custGeom>
            <a:avLst/>
            <a:gdLst/>
            <a:ahLst/>
            <a:cxnLst/>
            <a:rect r="r" b="b" t="t" l="l"/>
            <a:pathLst>
              <a:path h="9265116" w="11136760">
                <a:moveTo>
                  <a:pt x="0" y="0"/>
                </a:moveTo>
                <a:lnTo>
                  <a:pt x="11136760" y="0"/>
                </a:lnTo>
                <a:lnTo>
                  <a:pt x="11136760" y="9265117"/>
                </a:lnTo>
                <a:lnTo>
                  <a:pt x="0" y="9265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074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995738" y="4336732"/>
            <a:ext cx="191452" cy="246697"/>
            <a:chOff x="0" y="0"/>
            <a:chExt cx="255270" cy="3289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656" y="50491"/>
              <a:ext cx="152790" cy="227391"/>
            </a:xfrm>
            <a:custGeom>
              <a:avLst/>
              <a:gdLst/>
              <a:ahLst/>
              <a:cxnLst/>
              <a:rect r="r" b="b" t="t" l="l"/>
              <a:pathLst>
                <a:path h="227391" w="152790">
                  <a:moveTo>
                    <a:pt x="48404" y="11739"/>
                  </a:moveTo>
                  <a:cubicBezTo>
                    <a:pt x="114444" y="155249"/>
                    <a:pt x="151274" y="183189"/>
                    <a:pt x="152544" y="200969"/>
                  </a:cubicBezTo>
                  <a:cubicBezTo>
                    <a:pt x="153814" y="209859"/>
                    <a:pt x="148734" y="218749"/>
                    <a:pt x="142384" y="222559"/>
                  </a:cubicBezTo>
                  <a:cubicBezTo>
                    <a:pt x="137304" y="226369"/>
                    <a:pt x="125874" y="228909"/>
                    <a:pt x="119524" y="226369"/>
                  </a:cubicBezTo>
                  <a:cubicBezTo>
                    <a:pt x="111904" y="223829"/>
                    <a:pt x="104284" y="216209"/>
                    <a:pt x="103014" y="208589"/>
                  </a:cubicBezTo>
                  <a:cubicBezTo>
                    <a:pt x="101744" y="200969"/>
                    <a:pt x="108094" y="185729"/>
                    <a:pt x="114444" y="180649"/>
                  </a:cubicBezTo>
                  <a:cubicBezTo>
                    <a:pt x="119524" y="176839"/>
                    <a:pt x="132224" y="176839"/>
                    <a:pt x="138574" y="179379"/>
                  </a:cubicBezTo>
                  <a:cubicBezTo>
                    <a:pt x="144924" y="181919"/>
                    <a:pt x="151274" y="190809"/>
                    <a:pt x="152544" y="198429"/>
                  </a:cubicBezTo>
                  <a:cubicBezTo>
                    <a:pt x="153814" y="204779"/>
                    <a:pt x="150004" y="216209"/>
                    <a:pt x="144924" y="221289"/>
                  </a:cubicBezTo>
                  <a:cubicBezTo>
                    <a:pt x="138574" y="226369"/>
                    <a:pt x="124604" y="228909"/>
                    <a:pt x="114444" y="223829"/>
                  </a:cubicBezTo>
                  <a:cubicBezTo>
                    <a:pt x="94124" y="214939"/>
                    <a:pt x="67454" y="169219"/>
                    <a:pt x="48404" y="136199"/>
                  </a:cubicBezTo>
                  <a:cubicBezTo>
                    <a:pt x="29354" y="101909"/>
                    <a:pt x="-2396" y="46029"/>
                    <a:pt x="144" y="23169"/>
                  </a:cubicBezTo>
                  <a:cubicBezTo>
                    <a:pt x="1414" y="11739"/>
                    <a:pt x="9034" y="1579"/>
                    <a:pt x="16654" y="309"/>
                  </a:cubicBezTo>
                  <a:cubicBezTo>
                    <a:pt x="24274" y="-2231"/>
                    <a:pt x="48404" y="11739"/>
                    <a:pt x="48404" y="1173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4133850" y="4606290"/>
            <a:ext cx="300038" cy="225742"/>
            <a:chOff x="0" y="0"/>
            <a:chExt cx="400050" cy="3009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7829" y="50394"/>
              <a:ext cx="302743" cy="198722"/>
            </a:xfrm>
            <a:custGeom>
              <a:avLst/>
              <a:gdLst/>
              <a:ahLst/>
              <a:cxnLst/>
              <a:rect r="r" b="b" t="t" l="l"/>
              <a:pathLst>
                <a:path h="198722" w="302743">
                  <a:moveTo>
                    <a:pt x="35991" y="406"/>
                  </a:moveTo>
                  <a:cubicBezTo>
                    <a:pt x="301421" y="168046"/>
                    <a:pt x="302691" y="184556"/>
                    <a:pt x="297611" y="190906"/>
                  </a:cubicBezTo>
                  <a:cubicBezTo>
                    <a:pt x="292531" y="197256"/>
                    <a:pt x="268401" y="198526"/>
                    <a:pt x="260781" y="193446"/>
                  </a:cubicBezTo>
                  <a:cubicBezTo>
                    <a:pt x="254431" y="189636"/>
                    <a:pt x="250621" y="178206"/>
                    <a:pt x="251891" y="170586"/>
                  </a:cubicBezTo>
                  <a:cubicBezTo>
                    <a:pt x="254431" y="162966"/>
                    <a:pt x="265861" y="150266"/>
                    <a:pt x="274751" y="148996"/>
                  </a:cubicBezTo>
                  <a:cubicBezTo>
                    <a:pt x="282371" y="148996"/>
                    <a:pt x="297611" y="157886"/>
                    <a:pt x="301421" y="164236"/>
                  </a:cubicBezTo>
                  <a:cubicBezTo>
                    <a:pt x="303961" y="170586"/>
                    <a:pt x="302691" y="183286"/>
                    <a:pt x="298881" y="188366"/>
                  </a:cubicBezTo>
                  <a:cubicBezTo>
                    <a:pt x="293801" y="194716"/>
                    <a:pt x="283641" y="199796"/>
                    <a:pt x="269671" y="198526"/>
                  </a:cubicBezTo>
                  <a:cubicBezTo>
                    <a:pt x="226491" y="194716"/>
                    <a:pt x="34721" y="82956"/>
                    <a:pt x="8051" y="42316"/>
                  </a:cubicBezTo>
                  <a:cubicBezTo>
                    <a:pt x="-839" y="28346"/>
                    <a:pt x="-2109" y="11836"/>
                    <a:pt x="2971" y="5486"/>
                  </a:cubicBezTo>
                  <a:cubicBezTo>
                    <a:pt x="8051" y="-2134"/>
                    <a:pt x="35991" y="406"/>
                    <a:pt x="35991" y="40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4416742" y="4736782"/>
            <a:ext cx="459105" cy="172402"/>
            <a:chOff x="0" y="0"/>
            <a:chExt cx="612140" cy="2298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0662" y="50800"/>
              <a:ext cx="510080" cy="128270"/>
            </a:xfrm>
            <a:custGeom>
              <a:avLst/>
              <a:gdLst/>
              <a:ahLst/>
              <a:cxnLst/>
              <a:rect r="r" b="b" t="t" l="l"/>
              <a:pathLst>
                <a:path h="128270" w="510080">
                  <a:moveTo>
                    <a:pt x="25538" y="0"/>
                  </a:moveTo>
                  <a:cubicBezTo>
                    <a:pt x="254138" y="7620"/>
                    <a:pt x="372248" y="25400"/>
                    <a:pt x="430668" y="46990"/>
                  </a:cubicBezTo>
                  <a:cubicBezTo>
                    <a:pt x="464958" y="59690"/>
                    <a:pt x="499248" y="76200"/>
                    <a:pt x="508138" y="91440"/>
                  </a:cubicBezTo>
                  <a:cubicBezTo>
                    <a:pt x="511948" y="99060"/>
                    <a:pt x="509408" y="109220"/>
                    <a:pt x="506868" y="115570"/>
                  </a:cubicBezTo>
                  <a:cubicBezTo>
                    <a:pt x="503058" y="121920"/>
                    <a:pt x="492898" y="128270"/>
                    <a:pt x="486548" y="128270"/>
                  </a:cubicBezTo>
                  <a:cubicBezTo>
                    <a:pt x="477658" y="127000"/>
                    <a:pt x="458608" y="110490"/>
                    <a:pt x="458608" y="102870"/>
                  </a:cubicBezTo>
                  <a:cubicBezTo>
                    <a:pt x="458608" y="93980"/>
                    <a:pt x="477658" y="76200"/>
                    <a:pt x="485278" y="77470"/>
                  </a:cubicBezTo>
                  <a:cubicBezTo>
                    <a:pt x="494168" y="77470"/>
                    <a:pt x="510678" y="96520"/>
                    <a:pt x="509408" y="105410"/>
                  </a:cubicBezTo>
                  <a:cubicBezTo>
                    <a:pt x="509408" y="113030"/>
                    <a:pt x="494168" y="125730"/>
                    <a:pt x="480198" y="127000"/>
                  </a:cubicBezTo>
                  <a:cubicBezTo>
                    <a:pt x="453528" y="130810"/>
                    <a:pt x="396378" y="87630"/>
                    <a:pt x="348118" y="76200"/>
                  </a:cubicBezTo>
                  <a:cubicBezTo>
                    <a:pt x="296048" y="62230"/>
                    <a:pt x="235088" y="55880"/>
                    <a:pt x="179208" y="50800"/>
                  </a:cubicBezTo>
                  <a:cubicBezTo>
                    <a:pt x="124598" y="46990"/>
                    <a:pt x="45858" y="64770"/>
                    <a:pt x="19188" y="50800"/>
                  </a:cubicBezTo>
                  <a:cubicBezTo>
                    <a:pt x="6488" y="44450"/>
                    <a:pt x="-1132" y="30480"/>
                    <a:pt x="138" y="22860"/>
                  </a:cubicBezTo>
                  <a:cubicBezTo>
                    <a:pt x="1408" y="13970"/>
                    <a:pt x="25538" y="0"/>
                    <a:pt x="25538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4875847" y="4813935"/>
            <a:ext cx="382905" cy="124777"/>
            <a:chOff x="0" y="0"/>
            <a:chExt cx="510540" cy="1663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0663" y="49368"/>
              <a:ext cx="408054" cy="65923"/>
            </a:xfrm>
            <a:custGeom>
              <a:avLst/>
              <a:gdLst/>
              <a:ahLst/>
              <a:cxnLst/>
              <a:rect r="r" b="b" t="t" l="l"/>
              <a:pathLst>
                <a:path h="65923" w="408054">
                  <a:moveTo>
                    <a:pt x="25537" y="1432"/>
                  </a:moveTo>
                  <a:cubicBezTo>
                    <a:pt x="252867" y="5242"/>
                    <a:pt x="260487" y="15402"/>
                    <a:pt x="279537" y="16672"/>
                  </a:cubicBezTo>
                  <a:cubicBezTo>
                    <a:pt x="308747" y="19212"/>
                    <a:pt x="368437" y="-6188"/>
                    <a:pt x="388757" y="1432"/>
                  </a:cubicBezTo>
                  <a:cubicBezTo>
                    <a:pt x="400187" y="6512"/>
                    <a:pt x="407807" y="17942"/>
                    <a:pt x="407807" y="25562"/>
                  </a:cubicBezTo>
                  <a:cubicBezTo>
                    <a:pt x="409077" y="33182"/>
                    <a:pt x="402727" y="43342"/>
                    <a:pt x="397647" y="47152"/>
                  </a:cubicBezTo>
                  <a:cubicBezTo>
                    <a:pt x="391297" y="50962"/>
                    <a:pt x="379867" y="53502"/>
                    <a:pt x="373517" y="49692"/>
                  </a:cubicBezTo>
                  <a:cubicBezTo>
                    <a:pt x="367167" y="47152"/>
                    <a:pt x="357007" y="31912"/>
                    <a:pt x="357007" y="24292"/>
                  </a:cubicBezTo>
                  <a:cubicBezTo>
                    <a:pt x="358277" y="16672"/>
                    <a:pt x="369707" y="3972"/>
                    <a:pt x="377327" y="1432"/>
                  </a:cubicBezTo>
                  <a:cubicBezTo>
                    <a:pt x="384947" y="162"/>
                    <a:pt x="396377" y="3972"/>
                    <a:pt x="400187" y="9052"/>
                  </a:cubicBezTo>
                  <a:cubicBezTo>
                    <a:pt x="405267" y="12862"/>
                    <a:pt x="409077" y="24292"/>
                    <a:pt x="407807" y="30642"/>
                  </a:cubicBezTo>
                  <a:cubicBezTo>
                    <a:pt x="406537" y="38262"/>
                    <a:pt x="401457" y="44612"/>
                    <a:pt x="392567" y="49692"/>
                  </a:cubicBezTo>
                  <a:cubicBezTo>
                    <a:pt x="372247" y="61122"/>
                    <a:pt x="297317" y="68742"/>
                    <a:pt x="268107" y="64932"/>
                  </a:cubicBezTo>
                  <a:cubicBezTo>
                    <a:pt x="251597" y="63662"/>
                    <a:pt x="247787" y="54772"/>
                    <a:pt x="230007" y="52232"/>
                  </a:cubicBezTo>
                  <a:cubicBezTo>
                    <a:pt x="188097" y="44612"/>
                    <a:pt x="50937" y="67472"/>
                    <a:pt x="19187" y="50962"/>
                  </a:cubicBezTo>
                  <a:cubicBezTo>
                    <a:pt x="6487" y="44612"/>
                    <a:pt x="-1133" y="31912"/>
                    <a:pt x="137" y="23022"/>
                  </a:cubicBezTo>
                  <a:cubicBezTo>
                    <a:pt x="1407" y="15402"/>
                    <a:pt x="25537" y="1432"/>
                    <a:pt x="25537" y="143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5278755" y="4736782"/>
            <a:ext cx="361950" cy="153352"/>
            <a:chOff x="0" y="0"/>
            <a:chExt cx="482600" cy="2044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132" y="52776"/>
              <a:ext cx="382668" cy="99931"/>
            </a:xfrm>
            <a:custGeom>
              <a:avLst/>
              <a:gdLst/>
              <a:ahLst/>
              <a:cxnLst/>
              <a:rect r="r" b="b" t="t" l="l"/>
              <a:pathLst>
                <a:path h="99931" w="382668">
                  <a:moveTo>
                    <a:pt x="25798" y="48824"/>
                  </a:moveTo>
                  <a:cubicBezTo>
                    <a:pt x="368698" y="564"/>
                    <a:pt x="373778" y="3104"/>
                    <a:pt x="377588" y="8184"/>
                  </a:cubicBezTo>
                  <a:cubicBezTo>
                    <a:pt x="382668" y="15804"/>
                    <a:pt x="381398" y="32314"/>
                    <a:pt x="377588" y="39934"/>
                  </a:cubicBezTo>
                  <a:cubicBezTo>
                    <a:pt x="373778" y="45014"/>
                    <a:pt x="362348" y="50094"/>
                    <a:pt x="355998" y="48824"/>
                  </a:cubicBezTo>
                  <a:cubicBezTo>
                    <a:pt x="348378" y="47554"/>
                    <a:pt x="334408" y="36124"/>
                    <a:pt x="333138" y="28504"/>
                  </a:cubicBezTo>
                  <a:cubicBezTo>
                    <a:pt x="330598" y="22154"/>
                    <a:pt x="334408" y="10724"/>
                    <a:pt x="339488" y="5644"/>
                  </a:cubicBezTo>
                  <a:cubicBezTo>
                    <a:pt x="345838" y="564"/>
                    <a:pt x="362348" y="-1976"/>
                    <a:pt x="369968" y="1834"/>
                  </a:cubicBezTo>
                  <a:cubicBezTo>
                    <a:pt x="376318" y="4374"/>
                    <a:pt x="382668" y="14534"/>
                    <a:pt x="382668" y="20884"/>
                  </a:cubicBezTo>
                  <a:cubicBezTo>
                    <a:pt x="382668" y="29774"/>
                    <a:pt x="377588" y="41204"/>
                    <a:pt x="366158" y="47554"/>
                  </a:cubicBezTo>
                  <a:cubicBezTo>
                    <a:pt x="344568" y="61524"/>
                    <a:pt x="279798" y="51364"/>
                    <a:pt x="232808" y="58984"/>
                  </a:cubicBezTo>
                  <a:cubicBezTo>
                    <a:pt x="180738" y="67874"/>
                    <a:pt x="112158" y="98354"/>
                    <a:pt x="70248" y="99624"/>
                  </a:cubicBezTo>
                  <a:cubicBezTo>
                    <a:pt x="43578" y="100894"/>
                    <a:pt x="14368" y="98354"/>
                    <a:pt x="4208" y="89464"/>
                  </a:cubicBezTo>
                  <a:cubicBezTo>
                    <a:pt x="-872" y="83114"/>
                    <a:pt x="-872" y="71684"/>
                    <a:pt x="1668" y="65334"/>
                  </a:cubicBezTo>
                  <a:cubicBezTo>
                    <a:pt x="5478" y="58984"/>
                    <a:pt x="25798" y="48824"/>
                    <a:pt x="25798" y="4882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5641658" y="4618672"/>
            <a:ext cx="285750" cy="157162"/>
            <a:chOff x="0" y="0"/>
            <a:chExt cx="381000" cy="2095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743" y="47508"/>
              <a:ext cx="279060" cy="111042"/>
            </a:xfrm>
            <a:custGeom>
              <a:avLst/>
              <a:gdLst/>
              <a:ahLst/>
              <a:cxnLst/>
              <a:rect r="r" b="b" t="t" l="l"/>
              <a:pathLst>
                <a:path h="111042" w="279060">
                  <a:moveTo>
                    <a:pt x="19107" y="60442"/>
                  </a:moveTo>
                  <a:cubicBezTo>
                    <a:pt x="141027" y="29962"/>
                    <a:pt x="151187" y="8372"/>
                    <a:pt x="172777" y="3292"/>
                  </a:cubicBezTo>
                  <a:cubicBezTo>
                    <a:pt x="200717" y="-4328"/>
                    <a:pt x="259137" y="2022"/>
                    <a:pt x="273107" y="14722"/>
                  </a:cubicBezTo>
                  <a:cubicBezTo>
                    <a:pt x="279457" y="22342"/>
                    <a:pt x="280727" y="38852"/>
                    <a:pt x="276917" y="45202"/>
                  </a:cubicBezTo>
                  <a:cubicBezTo>
                    <a:pt x="273107" y="52822"/>
                    <a:pt x="256597" y="59172"/>
                    <a:pt x="248977" y="57902"/>
                  </a:cubicBezTo>
                  <a:cubicBezTo>
                    <a:pt x="241357" y="56632"/>
                    <a:pt x="233737" y="49012"/>
                    <a:pt x="231197" y="42662"/>
                  </a:cubicBezTo>
                  <a:cubicBezTo>
                    <a:pt x="228657" y="36312"/>
                    <a:pt x="228657" y="23612"/>
                    <a:pt x="233737" y="18532"/>
                  </a:cubicBezTo>
                  <a:cubicBezTo>
                    <a:pt x="240087" y="12182"/>
                    <a:pt x="262947" y="8372"/>
                    <a:pt x="270567" y="13452"/>
                  </a:cubicBezTo>
                  <a:cubicBezTo>
                    <a:pt x="276917" y="18532"/>
                    <a:pt x="280727" y="35042"/>
                    <a:pt x="278187" y="43932"/>
                  </a:cubicBezTo>
                  <a:cubicBezTo>
                    <a:pt x="275647" y="50282"/>
                    <a:pt x="268027" y="56632"/>
                    <a:pt x="259137" y="57902"/>
                  </a:cubicBezTo>
                  <a:cubicBezTo>
                    <a:pt x="245167" y="61712"/>
                    <a:pt x="214687" y="41392"/>
                    <a:pt x="193097" y="45202"/>
                  </a:cubicBezTo>
                  <a:cubicBezTo>
                    <a:pt x="170237" y="50282"/>
                    <a:pt x="153727" y="78222"/>
                    <a:pt x="128327" y="88382"/>
                  </a:cubicBezTo>
                  <a:cubicBezTo>
                    <a:pt x="97847" y="101082"/>
                    <a:pt x="47047" y="115052"/>
                    <a:pt x="25457" y="109972"/>
                  </a:cubicBezTo>
                  <a:cubicBezTo>
                    <a:pt x="12757" y="106162"/>
                    <a:pt x="1327" y="96002"/>
                    <a:pt x="57" y="87112"/>
                  </a:cubicBezTo>
                  <a:cubicBezTo>
                    <a:pt x="-1213" y="79492"/>
                    <a:pt x="19107" y="60442"/>
                    <a:pt x="19107" y="6044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5971222" y="4259580"/>
            <a:ext cx="263842" cy="299085"/>
            <a:chOff x="0" y="0"/>
            <a:chExt cx="351790" cy="3987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48273" y="50132"/>
              <a:ext cx="251764" cy="301526"/>
            </a:xfrm>
            <a:custGeom>
              <a:avLst/>
              <a:gdLst/>
              <a:ahLst/>
              <a:cxnLst/>
              <a:rect r="r" b="b" t="t" l="l"/>
              <a:pathLst>
                <a:path h="301526" w="251764">
                  <a:moveTo>
                    <a:pt x="3797" y="262288"/>
                  </a:moveTo>
                  <a:cubicBezTo>
                    <a:pt x="222237" y="668"/>
                    <a:pt x="237477" y="1938"/>
                    <a:pt x="243827" y="7018"/>
                  </a:cubicBezTo>
                  <a:cubicBezTo>
                    <a:pt x="250177" y="10828"/>
                    <a:pt x="252717" y="22258"/>
                    <a:pt x="251447" y="29878"/>
                  </a:cubicBezTo>
                  <a:cubicBezTo>
                    <a:pt x="248907" y="37498"/>
                    <a:pt x="236207" y="48928"/>
                    <a:pt x="228587" y="50198"/>
                  </a:cubicBezTo>
                  <a:cubicBezTo>
                    <a:pt x="219697" y="50198"/>
                    <a:pt x="205727" y="41308"/>
                    <a:pt x="201917" y="33688"/>
                  </a:cubicBezTo>
                  <a:cubicBezTo>
                    <a:pt x="199377" y="27338"/>
                    <a:pt x="200647" y="15908"/>
                    <a:pt x="205727" y="9558"/>
                  </a:cubicBezTo>
                  <a:cubicBezTo>
                    <a:pt x="210807" y="3208"/>
                    <a:pt x="227317" y="-1872"/>
                    <a:pt x="234937" y="668"/>
                  </a:cubicBezTo>
                  <a:cubicBezTo>
                    <a:pt x="242557" y="4478"/>
                    <a:pt x="251447" y="18448"/>
                    <a:pt x="248907" y="34958"/>
                  </a:cubicBezTo>
                  <a:cubicBezTo>
                    <a:pt x="242557" y="81948"/>
                    <a:pt x="85077" y="277528"/>
                    <a:pt x="39357" y="297848"/>
                  </a:cubicBezTo>
                  <a:cubicBezTo>
                    <a:pt x="24117" y="304198"/>
                    <a:pt x="7607" y="301658"/>
                    <a:pt x="2527" y="295308"/>
                  </a:cubicBezTo>
                  <a:cubicBezTo>
                    <a:pt x="-3823" y="288958"/>
                    <a:pt x="3797" y="262288"/>
                    <a:pt x="3797" y="26228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6200775" y="3875722"/>
            <a:ext cx="224790" cy="302895"/>
            <a:chOff x="0" y="0"/>
            <a:chExt cx="299720" cy="40386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49378" y="50625"/>
              <a:ext cx="201534" cy="303662"/>
            </a:xfrm>
            <a:custGeom>
              <a:avLst/>
              <a:gdLst/>
              <a:ahLst/>
              <a:cxnLst/>
              <a:rect r="r" b="b" t="t" l="l"/>
              <a:pathLst>
                <a:path h="303662" w="201534">
                  <a:moveTo>
                    <a:pt x="6502" y="259255"/>
                  </a:moveTo>
                  <a:cubicBezTo>
                    <a:pt x="104292" y="183055"/>
                    <a:pt x="124612" y="160195"/>
                    <a:pt x="137312" y="129715"/>
                  </a:cubicBezTo>
                  <a:cubicBezTo>
                    <a:pt x="152552" y="95425"/>
                    <a:pt x="146202" y="16685"/>
                    <a:pt x="161442" y="3985"/>
                  </a:cubicBezTo>
                  <a:cubicBezTo>
                    <a:pt x="167792" y="-2365"/>
                    <a:pt x="177952" y="175"/>
                    <a:pt x="184302" y="2715"/>
                  </a:cubicBezTo>
                  <a:cubicBezTo>
                    <a:pt x="190652" y="5255"/>
                    <a:pt x="199542" y="14145"/>
                    <a:pt x="199542" y="21765"/>
                  </a:cubicBezTo>
                  <a:cubicBezTo>
                    <a:pt x="199542" y="30655"/>
                    <a:pt x="185572" y="48435"/>
                    <a:pt x="176682" y="50975"/>
                  </a:cubicBezTo>
                  <a:cubicBezTo>
                    <a:pt x="170332" y="52245"/>
                    <a:pt x="158902" y="47165"/>
                    <a:pt x="155092" y="42085"/>
                  </a:cubicBezTo>
                  <a:cubicBezTo>
                    <a:pt x="150012" y="37005"/>
                    <a:pt x="147472" y="25575"/>
                    <a:pt x="150012" y="19225"/>
                  </a:cubicBezTo>
                  <a:cubicBezTo>
                    <a:pt x="152552" y="11605"/>
                    <a:pt x="166522" y="175"/>
                    <a:pt x="174142" y="175"/>
                  </a:cubicBezTo>
                  <a:cubicBezTo>
                    <a:pt x="181762" y="175"/>
                    <a:pt x="194462" y="7795"/>
                    <a:pt x="198272" y="19225"/>
                  </a:cubicBezTo>
                  <a:cubicBezTo>
                    <a:pt x="208432" y="43355"/>
                    <a:pt x="193192" y="123365"/>
                    <a:pt x="175412" y="162735"/>
                  </a:cubicBezTo>
                  <a:cubicBezTo>
                    <a:pt x="161442" y="195755"/>
                    <a:pt x="138582" y="219885"/>
                    <a:pt x="114452" y="244015"/>
                  </a:cubicBezTo>
                  <a:cubicBezTo>
                    <a:pt x="91592" y="266875"/>
                    <a:pt x="57302" y="296085"/>
                    <a:pt x="34442" y="302435"/>
                  </a:cubicBezTo>
                  <a:cubicBezTo>
                    <a:pt x="21742" y="304975"/>
                    <a:pt x="6502" y="303705"/>
                    <a:pt x="1422" y="297355"/>
                  </a:cubicBezTo>
                  <a:cubicBezTo>
                    <a:pt x="-3658" y="291005"/>
                    <a:pt x="6502" y="259255"/>
                    <a:pt x="6502" y="25925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6316980" y="3378517"/>
            <a:ext cx="204788" cy="379095"/>
            <a:chOff x="0" y="0"/>
            <a:chExt cx="273050" cy="50546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9141" y="49978"/>
              <a:ext cx="176847" cy="406547"/>
            </a:xfrm>
            <a:custGeom>
              <a:avLst/>
              <a:gdLst/>
              <a:ahLst/>
              <a:cxnLst/>
              <a:rect r="r" b="b" t="t" l="l"/>
              <a:pathLst>
                <a:path h="406547" w="176847">
                  <a:moveTo>
                    <a:pt x="1659" y="365312"/>
                  </a:moveTo>
                  <a:cubicBezTo>
                    <a:pt x="98179" y="261172"/>
                    <a:pt x="104529" y="244662"/>
                    <a:pt x="110879" y="215452"/>
                  </a:cubicBezTo>
                  <a:cubicBezTo>
                    <a:pt x="122309" y="167192"/>
                    <a:pt x="105799" y="46542"/>
                    <a:pt x="123579" y="17332"/>
                  </a:cubicBezTo>
                  <a:cubicBezTo>
                    <a:pt x="129929" y="5902"/>
                    <a:pt x="140089" y="-448"/>
                    <a:pt x="148979" y="822"/>
                  </a:cubicBezTo>
                  <a:cubicBezTo>
                    <a:pt x="156599" y="2092"/>
                    <a:pt x="171839" y="19872"/>
                    <a:pt x="171839" y="28762"/>
                  </a:cubicBezTo>
                  <a:cubicBezTo>
                    <a:pt x="173109" y="36382"/>
                    <a:pt x="165489" y="45272"/>
                    <a:pt x="159139" y="47812"/>
                  </a:cubicBezTo>
                  <a:cubicBezTo>
                    <a:pt x="152789" y="51622"/>
                    <a:pt x="141359" y="51622"/>
                    <a:pt x="135009" y="47812"/>
                  </a:cubicBezTo>
                  <a:cubicBezTo>
                    <a:pt x="128659" y="45272"/>
                    <a:pt x="122309" y="35112"/>
                    <a:pt x="122309" y="28762"/>
                  </a:cubicBezTo>
                  <a:cubicBezTo>
                    <a:pt x="121039" y="21142"/>
                    <a:pt x="124849" y="10982"/>
                    <a:pt x="131199" y="5902"/>
                  </a:cubicBezTo>
                  <a:cubicBezTo>
                    <a:pt x="136279" y="2092"/>
                    <a:pt x="147709" y="-1718"/>
                    <a:pt x="154059" y="822"/>
                  </a:cubicBezTo>
                  <a:cubicBezTo>
                    <a:pt x="161679" y="4632"/>
                    <a:pt x="168029" y="13522"/>
                    <a:pt x="171839" y="26222"/>
                  </a:cubicBezTo>
                  <a:cubicBezTo>
                    <a:pt x="181999" y="54162"/>
                    <a:pt x="174379" y="136712"/>
                    <a:pt x="169299" y="176082"/>
                  </a:cubicBezTo>
                  <a:cubicBezTo>
                    <a:pt x="166759" y="202752"/>
                    <a:pt x="161679" y="219262"/>
                    <a:pt x="154059" y="240852"/>
                  </a:cubicBezTo>
                  <a:cubicBezTo>
                    <a:pt x="146439" y="266252"/>
                    <a:pt x="137549" y="292922"/>
                    <a:pt x="121039" y="317052"/>
                  </a:cubicBezTo>
                  <a:cubicBezTo>
                    <a:pt x="100719" y="346262"/>
                    <a:pt x="61349" y="390712"/>
                    <a:pt x="37219" y="400872"/>
                  </a:cubicBezTo>
                  <a:cubicBezTo>
                    <a:pt x="24519" y="407222"/>
                    <a:pt x="9279" y="408492"/>
                    <a:pt x="4199" y="403412"/>
                  </a:cubicBezTo>
                  <a:cubicBezTo>
                    <a:pt x="-3421" y="397062"/>
                    <a:pt x="1659" y="365312"/>
                    <a:pt x="1659" y="36531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6349365" y="3090862"/>
            <a:ext cx="123825" cy="228600"/>
            <a:chOff x="0" y="0"/>
            <a:chExt cx="165100" cy="304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800" y="50692"/>
              <a:ext cx="63789" cy="203955"/>
            </a:xfrm>
            <a:custGeom>
              <a:avLst/>
              <a:gdLst/>
              <a:ahLst/>
              <a:cxnLst/>
              <a:rect r="r" b="b" t="t" l="l"/>
              <a:pathLst>
                <a:path h="203955" w="63789">
                  <a:moveTo>
                    <a:pt x="0" y="179178"/>
                  </a:moveTo>
                  <a:cubicBezTo>
                    <a:pt x="3810" y="86468"/>
                    <a:pt x="16510" y="78848"/>
                    <a:pt x="17780" y="66148"/>
                  </a:cubicBezTo>
                  <a:cubicBezTo>
                    <a:pt x="17780" y="52178"/>
                    <a:pt x="-2540" y="28048"/>
                    <a:pt x="1270" y="17888"/>
                  </a:cubicBezTo>
                  <a:cubicBezTo>
                    <a:pt x="5080" y="8998"/>
                    <a:pt x="19050" y="-1162"/>
                    <a:pt x="27940" y="108"/>
                  </a:cubicBezTo>
                  <a:cubicBezTo>
                    <a:pt x="35560" y="1378"/>
                    <a:pt x="50800" y="20428"/>
                    <a:pt x="50800" y="29318"/>
                  </a:cubicBezTo>
                  <a:cubicBezTo>
                    <a:pt x="50800" y="35668"/>
                    <a:pt x="43180" y="45828"/>
                    <a:pt x="36830" y="48368"/>
                  </a:cubicBezTo>
                  <a:cubicBezTo>
                    <a:pt x="30480" y="52178"/>
                    <a:pt x="19050" y="52178"/>
                    <a:pt x="12700" y="48368"/>
                  </a:cubicBezTo>
                  <a:cubicBezTo>
                    <a:pt x="6350" y="42018"/>
                    <a:pt x="1270" y="20428"/>
                    <a:pt x="3810" y="12808"/>
                  </a:cubicBezTo>
                  <a:cubicBezTo>
                    <a:pt x="6350" y="6458"/>
                    <a:pt x="17780" y="108"/>
                    <a:pt x="24130" y="108"/>
                  </a:cubicBezTo>
                  <a:cubicBezTo>
                    <a:pt x="31750" y="108"/>
                    <a:pt x="40640" y="3918"/>
                    <a:pt x="45720" y="11538"/>
                  </a:cubicBezTo>
                  <a:cubicBezTo>
                    <a:pt x="55880" y="22968"/>
                    <a:pt x="62230" y="53448"/>
                    <a:pt x="63500" y="78848"/>
                  </a:cubicBezTo>
                  <a:cubicBezTo>
                    <a:pt x="64770" y="111868"/>
                    <a:pt x="62230" y="172828"/>
                    <a:pt x="48260" y="190608"/>
                  </a:cubicBezTo>
                  <a:cubicBezTo>
                    <a:pt x="40640" y="200768"/>
                    <a:pt x="24130" y="205848"/>
                    <a:pt x="16510" y="203308"/>
                  </a:cubicBezTo>
                  <a:cubicBezTo>
                    <a:pt x="8890" y="200768"/>
                    <a:pt x="0" y="179178"/>
                    <a:pt x="0" y="17917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6176962" y="2747010"/>
            <a:ext cx="171450" cy="286703"/>
            <a:chOff x="0" y="0"/>
            <a:chExt cx="228600" cy="38227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0693" y="50402"/>
              <a:ext cx="129729" cy="279856"/>
            </a:xfrm>
            <a:custGeom>
              <a:avLst/>
              <a:gdLst/>
              <a:ahLst/>
              <a:cxnLst/>
              <a:rect r="r" b="b" t="t" l="l"/>
              <a:pathLst>
                <a:path h="279856" w="129729">
                  <a:moveTo>
                    <a:pt x="77577" y="260748"/>
                  </a:moveTo>
                  <a:cubicBezTo>
                    <a:pt x="40747" y="77868"/>
                    <a:pt x="-2433" y="44848"/>
                    <a:pt x="107" y="24528"/>
                  </a:cubicBezTo>
                  <a:cubicBezTo>
                    <a:pt x="2647" y="13098"/>
                    <a:pt x="19157" y="398"/>
                    <a:pt x="28047" y="398"/>
                  </a:cubicBezTo>
                  <a:cubicBezTo>
                    <a:pt x="35667" y="398"/>
                    <a:pt x="49637" y="11828"/>
                    <a:pt x="50907" y="20718"/>
                  </a:cubicBezTo>
                  <a:cubicBezTo>
                    <a:pt x="52177" y="29608"/>
                    <a:pt x="38207" y="47388"/>
                    <a:pt x="29317" y="49928"/>
                  </a:cubicBezTo>
                  <a:cubicBezTo>
                    <a:pt x="22967" y="52468"/>
                    <a:pt x="11537" y="47388"/>
                    <a:pt x="7727" y="42308"/>
                  </a:cubicBezTo>
                  <a:cubicBezTo>
                    <a:pt x="2647" y="37228"/>
                    <a:pt x="107" y="25798"/>
                    <a:pt x="1377" y="19448"/>
                  </a:cubicBezTo>
                  <a:cubicBezTo>
                    <a:pt x="2647" y="13098"/>
                    <a:pt x="10267" y="4208"/>
                    <a:pt x="16617" y="1668"/>
                  </a:cubicBezTo>
                  <a:cubicBezTo>
                    <a:pt x="22967" y="-872"/>
                    <a:pt x="31857" y="-872"/>
                    <a:pt x="40747" y="4208"/>
                  </a:cubicBezTo>
                  <a:cubicBezTo>
                    <a:pt x="59797" y="16908"/>
                    <a:pt x="90277" y="68978"/>
                    <a:pt x="104247" y="108348"/>
                  </a:cubicBezTo>
                  <a:cubicBezTo>
                    <a:pt x="120757" y="152798"/>
                    <a:pt x="135997" y="235348"/>
                    <a:pt x="127107" y="260748"/>
                  </a:cubicBezTo>
                  <a:cubicBezTo>
                    <a:pt x="123297" y="272178"/>
                    <a:pt x="113137" y="279798"/>
                    <a:pt x="105517" y="279798"/>
                  </a:cubicBezTo>
                  <a:cubicBezTo>
                    <a:pt x="96627" y="281068"/>
                    <a:pt x="77577" y="260748"/>
                    <a:pt x="77577" y="26074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5947410" y="2593658"/>
            <a:ext cx="229553" cy="170498"/>
            <a:chOff x="0" y="0"/>
            <a:chExt cx="306070" cy="22733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50742" y="48699"/>
              <a:ext cx="204528" cy="128117"/>
            </a:xfrm>
            <a:custGeom>
              <a:avLst/>
              <a:gdLst/>
              <a:ahLst/>
              <a:cxnLst/>
              <a:rect r="r" b="b" t="t" l="l"/>
              <a:pathLst>
                <a:path h="128117" w="204528">
                  <a:moveTo>
                    <a:pt x="156268" y="115131"/>
                  </a:moveTo>
                  <a:cubicBezTo>
                    <a:pt x="100388" y="46551"/>
                    <a:pt x="15298" y="54171"/>
                    <a:pt x="3868" y="38931"/>
                  </a:cubicBezTo>
                  <a:cubicBezTo>
                    <a:pt x="-2482" y="32581"/>
                    <a:pt x="58" y="21151"/>
                    <a:pt x="3868" y="16071"/>
                  </a:cubicBezTo>
                  <a:cubicBezTo>
                    <a:pt x="6408" y="9721"/>
                    <a:pt x="16568" y="3371"/>
                    <a:pt x="22918" y="2101"/>
                  </a:cubicBezTo>
                  <a:cubicBezTo>
                    <a:pt x="29268" y="831"/>
                    <a:pt x="40698" y="5911"/>
                    <a:pt x="44508" y="10991"/>
                  </a:cubicBezTo>
                  <a:cubicBezTo>
                    <a:pt x="49588" y="16071"/>
                    <a:pt x="53398" y="27501"/>
                    <a:pt x="49588" y="33851"/>
                  </a:cubicBezTo>
                  <a:cubicBezTo>
                    <a:pt x="47048" y="41471"/>
                    <a:pt x="25458" y="52901"/>
                    <a:pt x="17838" y="51631"/>
                  </a:cubicBezTo>
                  <a:cubicBezTo>
                    <a:pt x="10218" y="49091"/>
                    <a:pt x="58" y="33851"/>
                    <a:pt x="58" y="26231"/>
                  </a:cubicBezTo>
                  <a:cubicBezTo>
                    <a:pt x="1328" y="17341"/>
                    <a:pt x="8948" y="5911"/>
                    <a:pt x="20378" y="2101"/>
                  </a:cubicBezTo>
                  <a:cubicBezTo>
                    <a:pt x="44508" y="-5519"/>
                    <a:pt x="129598" y="8451"/>
                    <a:pt x="161348" y="30041"/>
                  </a:cubicBezTo>
                  <a:cubicBezTo>
                    <a:pt x="185478" y="47821"/>
                    <a:pt x="204528" y="87191"/>
                    <a:pt x="204528" y="104971"/>
                  </a:cubicBezTo>
                  <a:cubicBezTo>
                    <a:pt x="203258" y="115131"/>
                    <a:pt x="194368" y="125291"/>
                    <a:pt x="186748" y="127831"/>
                  </a:cubicBezTo>
                  <a:cubicBezTo>
                    <a:pt x="179128" y="130371"/>
                    <a:pt x="156268" y="115131"/>
                    <a:pt x="156268" y="11513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5450205" y="2536508"/>
            <a:ext cx="401955" cy="114300"/>
            <a:chOff x="0" y="0"/>
            <a:chExt cx="535940" cy="1524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50637" y="33655"/>
              <a:ext cx="433233" cy="67945"/>
            </a:xfrm>
            <a:custGeom>
              <a:avLst/>
              <a:gdLst/>
              <a:ahLst/>
              <a:cxnLst/>
              <a:rect r="r" b="b" t="t" l="l"/>
              <a:pathLst>
                <a:path h="67945" w="433233">
                  <a:moveTo>
                    <a:pt x="407833" y="67945"/>
                  </a:moveTo>
                  <a:cubicBezTo>
                    <a:pt x="9053" y="60325"/>
                    <a:pt x="-1107" y="48895"/>
                    <a:pt x="163" y="41275"/>
                  </a:cubicBezTo>
                  <a:cubicBezTo>
                    <a:pt x="163" y="32385"/>
                    <a:pt x="19213" y="17145"/>
                    <a:pt x="28103" y="17145"/>
                  </a:cubicBezTo>
                  <a:cubicBezTo>
                    <a:pt x="34453" y="15875"/>
                    <a:pt x="44613" y="23495"/>
                    <a:pt x="47153" y="29845"/>
                  </a:cubicBezTo>
                  <a:cubicBezTo>
                    <a:pt x="50963" y="37465"/>
                    <a:pt x="48423" y="55245"/>
                    <a:pt x="43343" y="60325"/>
                  </a:cubicBezTo>
                  <a:cubicBezTo>
                    <a:pt x="36993" y="66675"/>
                    <a:pt x="19213" y="67945"/>
                    <a:pt x="11593" y="64135"/>
                  </a:cubicBezTo>
                  <a:cubicBezTo>
                    <a:pt x="5243" y="60325"/>
                    <a:pt x="-1107" y="50165"/>
                    <a:pt x="163" y="43815"/>
                  </a:cubicBezTo>
                  <a:cubicBezTo>
                    <a:pt x="1433" y="34925"/>
                    <a:pt x="9053" y="23495"/>
                    <a:pt x="25563" y="17145"/>
                  </a:cubicBezTo>
                  <a:cubicBezTo>
                    <a:pt x="76363" y="-5715"/>
                    <a:pt x="357033" y="-5715"/>
                    <a:pt x="407833" y="17145"/>
                  </a:cubicBezTo>
                  <a:cubicBezTo>
                    <a:pt x="424343" y="23495"/>
                    <a:pt x="433233" y="36195"/>
                    <a:pt x="433233" y="45085"/>
                  </a:cubicBezTo>
                  <a:cubicBezTo>
                    <a:pt x="433233" y="52705"/>
                    <a:pt x="407833" y="67945"/>
                    <a:pt x="407833" y="6794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5124450" y="2517458"/>
            <a:ext cx="286703" cy="114300"/>
            <a:chOff x="0" y="0"/>
            <a:chExt cx="382270" cy="1524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50800" y="37937"/>
              <a:ext cx="280670" cy="63663"/>
            </a:xfrm>
            <a:custGeom>
              <a:avLst/>
              <a:gdLst/>
              <a:ahLst/>
              <a:cxnLst/>
              <a:rect r="r" b="b" t="t" l="l"/>
              <a:pathLst>
                <a:path h="63663" w="280670">
                  <a:moveTo>
                    <a:pt x="255270" y="63663"/>
                  </a:moveTo>
                  <a:cubicBezTo>
                    <a:pt x="5080" y="53503"/>
                    <a:pt x="0" y="36993"/>
                    <a:pt x="2540" y="28103"/>
                  </a:cubicBezTo>
                  <a:cubicBezTo>
                    <a:pt x="3810" y="20483"/>
                    <a:pt x="20320" y="11593"/>
                    <a:pt x="27940" y="12863"/>
                  </a:cubicBezTo>
                  <a:cubicBezTo>
                    <a:pt x="35560" y="12863"/>
                    <a:pt x="45720" y="19213"/>
                    <a:pt x="48260" y="25563"/>
                  </a:cubicBezTo>
                  <a:cubicBezTo>
                    <a:pt x="50800" y="33183"/>
                    <a:pt x="49530" y="50963"/>
                    <a:pt x="43180" y="56043"/>
                  </a:cubicBezTo>
                  <a:cubicBezTo>
                    <a:pt x="36830" y="61123"/>
                    <a:pt x="20320" y="62393"/>
                    <a:pt x="12700" y="59853"/>
                  </a:cubicBezTo>
                  <a:cubicBezTo>
                    <a:pt x="6350" y="56043"/>
                    <a:pt x="0" y="45883"/>
                    <a:pt x="0" y="39533"/>
                  </a:cubicBezTo>
                  <a:cubicBezTo>
                    <a:pt x="1270" y="30643"/>
                    <a:pt x="11430" y="19213"/>
                    <a:pt x="25400" y="12863"/>
                  </a:cubicBezTo>
                  <a:cubicBezTo>
                    <a:pt x="62230" y="-3647"/>
                    <a:pt x="218440" y="-4917"/>
                    <a:pt x="255270" y="12863"/>
                  </a:cubicBezTo>
                  <a:cubicBezTo>
                    <a:pt x="270510" y="19213"/>
                    <a:pt x="280670" y="31913"/>
                    <a:pt x="280670" y="40803"/>
                  </a:cubicBezTo>
                  <a:cubicBezTo>
                    <a:pt x="279400" y="48423"/>
                    <a:pt x="255270" y="63663"/>
                    <a:pt x="255270" y="6366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4782503" y="2517458"/>
            <a:ext cx="284797" cy="152400"/>
            <a:chOff x="0" y="0"/>
            <a:chExt cx="379730" cy="2032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48405" y="48701"/>
              <a:ext cx="279312" cy="102625"/>
            </a:xfrm>
            <a:custGeom>
              <a:avLst/>
              <a:gdLst/>
              <a:ahLst/>
              <a:cxnLst/>
              <a:rect r="r" b="b" t="t" l="l"/>
              <a:pathLst>
                <a:path h="102625" w="279312">
                  <a:moveTo>
                    <a:pt x="260205" y="51629"/>
                  </a:moveTo>
                  <a:cubicBezTo>
                    <a:pt x="10015" y="101159"/>
                    <a:pt x="4935" y="96079"/>
                    <a:pt x="2395" y="89729"/>
                  </a:cubicBezTo>
                  <a:cubicBezTo>
                    <a:pt x="-1415" y="82109"/>
                    <a:pt x="1125" y="64329"/>
                    <a:pt x="7475" y="59249"/>
                  </a:cubicBezTo>
                  <a:cubicBezTo>
                    <a:pt x="13825" y="54169"/>
                    <a:pt x="37955" y="55439"/>
                    <a:pt x="44305" y="61789"/>
                  </a:cubicBezTo>
                  <a:cubicBezTo>
                    <a:pt x="49385" y="66869"/>
                    <a:pt x="50655" y="78299"/>
                    <a:pt x="49385" y="84649"/>
                  </a:cubicBezTo>
                  <a:cubicBezTo>
                    <a:pt x="46845" y="92269"/>
                    <a:pt x="39225" y="99889"/>
                    <a:pt x="32875" y="102429"/>
                  </a:cubicBezTo>
                  <a:cubicBezTo>
                    <a:pt x="23985" y="103699"/>
                    <a:pt x="7475" y="98619"/>
                    <a:pt x="3665" y="92269"/>
                  </a:cubicBezTo>
                  <a:cubicBezTo>
                    <a:pt x="-1415" y="84649"/>
                    <a:pt x="-1415" y="69409"/>
                    <a:pt x="4935" y="61789"/>
                  </a:cubicBezTo>
                  <a:cubicBezTo>
                    <a:pt x="18905" y="44009"/>
                    <a:pt x="81135" y="35119"/>
                    <a:pt x="121775" y="24959"/>
                  </a:cubicBezTo>
                  <a:cubicBezTo>
                    <a:pt x="166225" y="14799"/>
                    <a:pt x="236075" y="-6791"/>
                    <a:pt x="260205" y="2099"/>
                  </a:cubicBezTo>
                  <a:cubicBezTo>
                    <a:pt x="271635" y="5909"/>
                    <a:pt x="279255" y="16069"/>
                    <a:pt x="279255" y="23689"/>
                  </a:cubicBezTo>
                  <a:cubicBezTo>
                    <a:pt x="280525" y="32579"/>
                    <a:pt x="260205" y="51629"/>
                    <a:pt x="260205" y="5162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4437697" y="2614612"/>
            <a:ext cx="262890" cy="243840"/>
            <a:chOff x="0" y="0"/>
            <a:chExt cx="350520" cy="32512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49573" y="48657"/>
              <a:ext cx="249018" cy="228058"/>
            </a:xfrm>
            <a:custGeom>
              <a:avLst/>
              <a:gdLst/>
              <a:ahLst/>
              <a:cxnLst/>
              <a:rect r="r" b="b" t="t" l="l"/>
              <a:pathLst>
                <a:path h="228058" w="249018">
                  <a:moveTo>
                    <a:pt x="248877" y="38973"/>
                  </a:moveTo>
                  <a:cubicBezTo>
                    <a:pt x="153627" y="154543"/>
                    <a:pt x="69807" y="216773"/>
                    <a:pt x="36787" y="225663"/>
                  </a:cubicBezTo>
                  <a:cubicBezTo>
                    <a:pt x="24087" y="228203"/>
                    <a:pt x="12657" y="228203"/>
                    <a:pt x="6307" y="221853"/>
                  </a:cubicBezTo>
                  <a:cubicBezTo>
                    <a:pt x="-43" y="216773"/>
                    <a:pt x="-1313" y="198993"/>
                    <a:pt x="1227" y="191373"/>
                  </a:cubicBezTo>
                  <a:cubicBezTo>
                    <a:pt x="3767" y="185023"/>
                    <a:pt x="13927" y="178673"/>
                    <a:pt x="21547" y="178673"/>
                  </a:cubicBezTo>
                  <a:cubicBezTo>
                    <a:pt x="27897" y="177403"/>
                    <a:pt x="39327" y="181213"/>
                    <a:pt x="43137" y="187563"/>
                  </a:cubicBezTo>
                  <a:cubicBezTo>
                    <a:pt x="48217" y="193913"/>
                    <a:pt x="45677" y="218043"/>
                    <a:pt x="39327" y="223123"/>
                  </a:cubicBezTo>
                  <a:cubicBezTo>
                    <a:pt x="32977" y="229473"/>
                    <a:pt x="15197" y="229473"/>
                    <a:pt x="8847" y="224393"/>
                  </a:cubicBezTo>
                  <a:cubicBezTo>
                    <a:pt x="2497" y="218043"/>
                    <a:pt x="-1313" y="200263"/>
                    <a:pt x="3767" y="187563"/>
                  </a:cubicBezTo>
                  <a:cubicBezTo>
                    <a:pt x="17737" y="158353"/>
                    <a:pt x="115527" y="121523"/>
                    <a:pt x="152357" y="85963"/>
                  </a:cubicBezTo>
                  <a:cubicBezTo>
                    <a:pt x="180297" y="59293"/>
                    <a:pt x="196807" y="11033"/>
                    <a:pt x="215857" y="2143"/>
                  </a:cubicBezTo>
                  <a:cubicBezTo>
                    <a:pt x="226017" y="-1667"/>
                    <a:pt x="238717" y="-397"/>
                    <a:pt x="245067" y="5953"/>
                  </a:cubicBezTo>
                  <a:cubicBezTo>
                    <a:pt x="250147" y="11033"/>
                    <a:pt x="248877" y="38973"/>
                    <a:pt x="248877" y="3897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4034790" y="2938462"/>
            <a:ext cx="167640" cy="324803"/>
            <a:chOff x="0" y="0"/>
            <a:chExt cx="223520" cy="43307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9733" y="50725"/>
              <a:ext cx="105070" cy="330708"/>
            </a:xfrm>
            <a:custGeom>
              <a:avLst/>
              <a:gdLst/>
              <a:ahLst/>
              <a:cxnLst/>
              <a:rect r="r" b="b" t="t" l="l"/>
              <a:pathLst>
                <a:path h="330708" w="105070">
                  <a:moveTo>
                    <a:pt x="98857" y="14045"/>
                  </a:moveTo>
                  <a:cubicBezTo>
                    <a:pt x="121717" y="132155"/>
                    <a:pt x="75997" y="275665"/>
                    <a:pt x="50597" y="309955"/>
                  </a:cubicBezTo>
                  <a:cubicBezTo>
                    <a:pt x="40437" y="323925"/>
                    <a:pt x="27737" y="332815"/>
                    <a:pt x="18847" y="330275"/>
                  </a:cubicBezTo>
                  <a:cubicBezTo>
                    <a:pt x="11227" y="327735"/>
                    <a:pt x="-1473" y="306145"/>
                    <a:pt x="1067" y="298525"/>
                  </a:cubicBezTo>
                  <a:cubicBezTo>
                    <a:pt x="3607" y="290905"/>
                    <a:pt x="25197" y="279475"/>
                    <a:pt x="34087" y="282015"/>
                  </a:cubicBezTo>
                  <a:cubicBezTo>
                    <a:pt x="41707" y="284555"/>
                    <a:pt x="50597" y="307415"/>
                    <a:pt x="48057" y="315035"/>
                  </a:cubicBezTo>
                  <a:cubicBezTo>
                    <a:pt x="45517" y="322655"/>
                    <a:pt x="30277" y="331545"/>
                    <a:pt x="21387" y="330275"/>
                  </a:cubicBezTo>
                  <a:cubicBezTo>
                    <a:pt x="15037" y="330275"/>
                    <a:pt x="6147" y="325195"/>
                    <a:pt x="2337" y="317575"/>
                  </a:cubicBezTo>
                  <a:cubicBezTo>
                    <a:pt x="-5283" y="299795"/>
                    <a:pt x="7417" y="256615"/>
                    <a:pt x="16307" y="221055"/>
                  </a:cubicBezTo>
                  <a:cubicBezTo>
                    <a:pt x="27737" y="175335"/>
                    <a:pt x="68377" y="101675"/>
                    <a:pt x="68377" y="64845"/>
                  </a:cubicBezTo>
                  <a:cubicBezTo>
                    <a:pt x="68377" y="45795"/>
                    <a:pt x="48057" y="29285"/>
                    <a:pt x="51867" y="17855"/>
                  </a:cubicBezTo>
                  <a:cubicBezTo>
                    <a:pt x="54407" y="10235"/>
                    <a:pt x="65837" y="75"/>
                    <a:pt x="73457" y="75"/>
                  </a:cubicBezTo>
                  <a:cubicBezTo>
                    <a:pt x="81077" y="-1195"/>
                    <a:pt x="98857" y="14045"/>
                    <a:pt x="98857" y="1404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3861435" y="3340417"/>
            <a:ext cx="172402" cy="382905"/>
            <a:chOff x="0" y="0"/>
            <a:chExt cx="229870" cy="5105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50091" y="50692"/>
              <a:ext cx="127709" cy="407778"/>
            </a:xfrm>
            <a:custGeom>
              <a:avLst/>
              <a:gdLst/>
              <a:ahLst/>
              <a:cxnLst/>
              <a:rect r="r" b="b" t="t" l="l"/>
              <a:pathLst>
                <a:path h="407778" w="127709">
                  <a:moveTo>
                    <a:pt x="127709" y="25508"/>
                  </a:moveTo>
                  <a:cubicBezTo>
                    <a:pt x="120089" y="147428"/>
                    <a:pt x="78179" y="359518"/>
                    <a:pt x="48969" y="393808"/>
                  </a:cubicBezTo>
                  <a:cubicBezTo>
                    <a:pt x="40079" y="405238"/>
                    <a:pt x="28649" y="409048"/>
                    <a:pt x="21029" y="406508"/>
                  </a:cubicBezTo>
                  <a:cubicBezTo>
                    <a:pt x="12139" y="405238"/>
                    <a:pt x="709" y="391268"/>
                    <a:pt x="709" y="383648"/>
                  </a:cubicBezTo>
                  <a:cubicBezTo>
                    <a:pt x="709" y="374758"/>
                    <a:pt x="17219" y="356978"/>
                    <a:pt x="26109" y="356978"/>
                  </a:cubicBezTo>
                  <a:cubicBezTo>
                    <a:pt x="34999" y="356978"/>
                    <a:pt x="51509" y="374758"/>
                    <a:pt x="51509" y="383648"/>
                  </a:cubicBezTo>
                  <a:cubicBezTo>
                    <a:pt x="51509" y="392538"/>
                    <a:pt x="32459" y="407778"/>
                    <a:pt x="23569" y="407778"/>
                  </a:cubicBezTo>
                  <a:cubicBezTo>
                    <a:pt x="14679" y="406508"/>
                    <a:pt x="4519" y="393808"/>
                    <a:pt x="709" y="378568"/>
                  </a:cubicBezTo>
                  <a:cubicBezTo>
                    <a:pt x="-8181" y="331578"/>
                    <a:pt x="69289" y="146158"/>
                    <a:pt x="76909" y="82658"/>
                  </a:cubicBezTo>
                  <a:cubicBezTo>
                    <a:pt x="80719" y="54718"/>
                    <a:pt x="70559" y="33128"/>
                    <a:pt x="78179" y="19158"/>
                  </a:cubicBezTo>
                  <a:cubicBezTo>
                    <a:pt x="83259" y="8998"/>
                    <a:pt x="97229" y="-1162"/>
                    <a:pt x="106119" y="108"/>
                  </a:cubicBezTo>
                  <a:cubicBezTo>
                    <a:pt x="113739" y="108"/>
                    <a:pt x="127709" y="25508"/>
                    <a:pt x="127709" y="2550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3785235" y="3761422"/>
            <a:ext cx="134302" cy="343853"/>
            <a:chOff x="0" y="0"/>
            <a:chExt cx="179070" cy="45847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43850" y="50756"/>
              <a:ext cx="84412" cy="357077"/>
            </a:xfrm>
            <a:custGeom>
              <a:avLst/>
              <a:gdLst/>
              <a:ahLst/>
              <a:cxnLst/>
              <a:rect r="r" b="b" t="t" l="l"/>
              <a:pathLst>
                <a:path h="357077" w="84412">
                  <a:moveTo>
                    <a:pt x="57750" y="25444"/>
                  </a:moveTo>
                  <a:cubicBezTo>
                    <a:pt x="61560" y="242614"/>
                    <a:pt x="90770" y="302304"/>
                    <a:pt x="83150" y="328974"/>
                  </a:cubicBezTo>
                  <a:cubicBezTo>
                    <a:pt x="79340" y="342944"/>
                    <a:pt x="66640" y="354374"/>
                    <a:pt x="57750" y="356914"/>
                  </a:cubicBezTo>
                  <a:cubicBezTo>
                    <a:pt x="51400" y="358184"/>
                    <a:pt x="39970" y="351834"/>
                    <a:pt x="36160" y="345484"/>
                  </a:cubicBezTo>
                  <a:cubicBezTo>
                    <a:pt x="32350" y="339134"/>
                    <a:pt x="33620" y="321354"/>
                    <a:pt x="37430" y="315004"/>
                  </a:cubicBezTo>
                  <a:cubicBezTo>
                    <a:pt x="42510" y="308654"/>
                    <a:pt x="52670" y="304844"/>
                    <a:pt x="60290" y="306114"/>
                  </a:cubicBezTo>
                  <a:cubicBezTo>
                    <a:pt x="67910" y="307384"/>
                    <a:pt x="80610" y="318814"/>
                    <a:pt x="81880" y="326434"/>
                  </a:cubicBezTo>
                  <a:cubicBezTo>
                    <a:pt x="84420" y="335324"/>
                    <a:pt x="75530" y="351834"/>
                    <a:pt x="67910" y="354374"/>
                  </a:cubicBezTo>
                  <a:cubicBezTo>
                    <a:pt x="60290" y="356914"/>
                    <a:pt x="42510" y="351834"/>
                    <a:pt x="33620" y="340404"/>
                  </a:cubicBezTo>
                  <a:cubicBezTo>
                    <a:pt x="15840" y="318814"/>
                    <a:pt x="12030" y="247694"/>
                    <a:pt x="6950" y="196894"/>
                  </a:cubicBezTo>
                  <a:cubicBezTo>
                    <a:pt x="1870" y="142284"/>
                    <a:pt x="-5750" y="55924"/>
                    <a:pt x="6950" y="25444"/>
                  </a:cubicBezTo>
                  <a:cubicBezTo>
                    <a:pt x="12030" y="11474"/>
                    <a:pt x="20920" y="44"/>
                    <a:pt x="28540" y="44"/>
                  </a:cubicBezTo>
                  <a:cubicBezTo>
                    <a:pt x="37430" y="-1226"/>
                    <a:pt x="57750" y="25444"/>
                    <a:pt x="57750" y="2544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1" id="41"/>
          <p:cNvGrpSpPr/>
          <p:nvPr/>
        </p:nvGrpSpPr>
        <p:grpSpPr>
          <a:xfrm rot="0">
            <a:off x="3804285" y="4107180"/>
            <a:ext cx="248603" cy="416243"/>
            <a:chOff x="0" y="0"/>
            <a:chExt cx="331470" cy="55499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48456" y="49050"/>
              <a:ext cx="230944" cy="456586"/>
            </a:xfrm>
            <a:custGeom>
              <a:avLst/>
              <a:gdLst/>
              <a:ahLst/>
              <a:cxnLst/>
              <a:rect r="r" b="b" t="t" l="l"/>
              <a:pathLst>
                <a:path h="456586" w="230944">
                  <a:moveTo>
                    <a:pt x="53144" y="24610"/>
                  </a:moveTo>
                  <a:cubicBezTo>
                    <a:pt x="59494" y="127480"/>
                    <a:pt x="84894" y="212570"/>
                    <a:pt x="114104" y="262100"/>
                  </a:cubicBezTo>
                  <a:cubicBezTo>
                    <a:pt x="138234" y="306550"/>
                    <a:pt x="186494" y="339570"/>
                    <a:pt x="205544" y="371320"/>
                  </a:cubicBezTo>
                  <a:cubicBezTo>
                    <a:pt x="219514" y="392910"/>
                    <a:pt x="230944" y="415770"/>
                    <a:pt x="230944" y="431010"/>
                  </a:cubicBezTo>
                  <a:cubicBezTo>
                    <a:pt x="230944" y="439900"/>
                    <a:pt x="227134" y="448790"/>
                    <a:pt x="222054" y="452600"/>
                  </a:cubicBezTo>
                  <a:cubicBezTo>
                    <a:pt x="214434" y="457680"/>
                    <a:pt x="197924" y="457680"/>
                    <a:pt x="191574" y="453870"/>
                  </a:cubicBezTo>
                  <a:cubicBezTo>
                    <a:pt x="185224" y="450060"/>
                    <a:pt x="180144" y="438630"/>
                    <a:pt x="180144" y="432280"/>
                  </a:cubicBezTo>
                  <a:cubicBezTo>
                    <a:pt x="181414" y="424660"/>
                    <a:pt x="186494" y="414500"/>
                    <a:pt x="192844" y="411960"/>
                  </a:cubicBezTo>
                  <a:cubicBezTo>
                    <a:pt x="200464" y="408150"/>
                    <a:pt x="223324" y="413230"/>
                    <a:pt x="228404" y="420850"/>
                  </a:cubicBezTo>
                  <a:cubicBezTo>
                    <a:pt x="232214" y="427200"/>
                    <a:pt x="229674" y="446250"/>
                    <a:pt x="223324" y="451330"/>
                  </a:cubicBezTo>
                  <a:cubicBezTo>
                    <a:pt x="216974" y="456410"/>
                    <a:pt x="195384" y="456410"/>
                    <a:pt x="186494" y="450060"/>
                  </a:cubicBezTo>
                  <a:cubicBezTo>
                    <a:pt x="176334" y="442440"/>
                    <a:pt x="178874" y="423390"/>
                    <a:pt x="168714" y="405610"/>
                  </a:cubicBezTo>
                  <a:cubicBezTo>
                    <a:pt x="149664" y="373860"/>
                    <a:pt x="93784" y="330680"/>
                    <a:pt x="67114" y="282420"/>
                  </a:cubicBezTo>
                  <a:cubicBezTo>
                    <a:pt x="36634" y="226540"/>
                    <a:pt x="7424" y="135100"/>
                    <a:pt x="2344" y="84300"/>
                  </a:cubicBezTo>
                  <a:cubicBezTo>
                    <a:pt x="-1466" y="52550"/>
                    <a:pt x="-1466" y="19530"/>
                    <a:pt x="8694" y="8100"/>
                  </a:cubicBezTo>
                  <a:cubicBezTo>
                    <a:pt x="15044" y="480"/>
                    <a:pt x="29014" y="-2060"/>
                    <a:pt x="36634" y="1750"/>
                  </a:cubicBezTo>
                  <a:cubicBezTo>
                    <a:pt x="44254" y="4290"/>
                    <a:pt x="53144" y="24610"/>
                    <a:pt x="53144" y="246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43" id="43"/>
          <p:cNvSpPr/>
          <p:nvPr/>
        </p:nvSpPr>
        <p:spPr>
          <a:xfrm flipH="false" flipV="false" rot="0">
            <a:off x="11360434" y="293522"/>
            <a:ext cx="3062050" cy="2805604"/>
          </a:xfrm>
          <a:custGeom>
            <a:avLst/>
            <a:gdLst/>
            <a:ahLst/>
            <a:cxnLst/>
            <a:rect r="r" b="b" t="t" l="l"/>
            <a:pathLst>
              <a:path h="2805604" w="3062050">
                <a:moveTo>
                  <a:pt x="0" y="0"/>
                </a:moveTo>
                <a:lnTo>
                  <a:pt x="3062050" y="0"/>
                </a:lnTo>
                <a:lnTo>
                  <a:pt x="3062050" y="2805604"/>
                </a:lnTo>
                <a:lnTo>
                  <a:pt x="0" y="2805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4851109" y="4088659"/>
            <a:ext cx="3201930" cy="2109683"/>
          </a:xfrm>
          <a:custGeom>
            <a:avLst/>
            <a:gdLst/>
            <a:ahLst/>
            <a:cxnLst/>
            <a:rect r="r" b="b" t="t" l="l"/>
            <a:pathLst>
              <a:path h="2109683" w="3201930">
                <a:moveTo>
                  <a:pt x="0" y="0"/>
                </a:moveTo>
                <a:lnTo>
                  <a:pt x="3201930" y="0"/>
                </a:lnTo>
                <a:lnTo>
                  <a:pt x="3201930" y="2109682"/>
                </a:lnTo>
                <a:lnTo>
                  <a:pt x="0" y="2109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4851109" y="491552"/>
            <a:ext cx="3167521" cy="2542160"/>
          </a:xfrm>
          <a:custGeom>
            <a:avLst/>
            <a:gdLst/>
            <a:ahLst/>
            <a:cxnLst/>
            <a:rect r="r" b="b" t="t" l="l"/>
            <a:pathLst>
              <a:path h="2542160" w="3167521">
                <a:moveTo>
                  <a:pt x="0" y="0"/>
                </a:moveTo>
                <a:lnTo>
                  <a:pt x="3167521" y="0"/>
                </a:lnTo>
                <a:lnTo>
                  <a:pt x="3167521" y="2542160"/>
                </a:lnTo>
                <a:lnTo>
                  <a:pt x="0" y="254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17" t="-45171" r="-8992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1481583" y="4027170"/>
            <a:ext cx="2992410" cy="2992410"/>
          </a:xfrm>
          <a:custGeom>
            <a:avLst/>
            <a:gdLst/>
            <a:ahLst/>
            <a:cxnLst/>
            <a:rect r="r" b="b" t="t" l="l"/>
            <a:pathLst>
              <a:path h="2992410" w="2992410">
                <a:moveTo>
                  <a:pt x="0" y="0"/>
                </a:moveTo>
                <a:lnTo>
                  <a:pt x="2992410" y="0"/>
                </a:lnTo>
                <a:lnTo>
                  <a:pt x="2992410" y="2992410"/>
                </a:lnTo>
                <a:lnTo>
                  <a:pt x="0" y="2992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15293775" y="3128654"/>
            <a:ext cx="2282190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클라우드 모듈 소파 - 3인</a:t>
            </a: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카우치형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1862581" y="3205806"/>
            <a:ext cx="2057757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노바엠 미드센츄리 모듈 수납장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5313837" y="6293591"/>
            <a:ext cx="2276475" cy="488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삼성 107.9CM(43인치) 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4K UHD 1등급 스마트 비지니스TV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1360434" y="7191030"/>
            <a:ext cx="3536156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MONTAC 거실테이블 TBM34120 브라운월넛베니어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103375" y="259016"/>
            <a:ext cx="3310772" cy="2371341"/>
          </a:xfrm>
          <a:custGeom>
            <a:avLst/>
            <a:gdLst/>
            <a:ahLst/>
            <a:cxnLst/>
            <a:rect r="r" b="b" t="t" l="l"/>
            <a:pathLst>
              <a:path h="2371341" w="3310772">
                <a:moveTo>
                  <a:pt x="0" y="0"/>
                </a:moveTo>
                <a:lnTo>
                  <a:pt x="3310772" y="0"/>
                </a:lnTo>
                <a:lnTo>
                  <a:pt x="3310772" y="2371340"/>
                </a:lnTo>
                <a:lnTo>
                  <a:pt x="0" y="2371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770" y="259016"/>
            <a:ext cx="11806450" cy="9840111"/>
          </a:xfrm>
          <a:custGeom>
            <a:avLst/>
            <a:gdLst/>
            <a:ahLst/>
            <a:cxnLst/>
            <a:rect r="r" b="b" t="t" l="l"/>
            <a:pathLst>
              <a:path h="9840111" w="11806450">
                <a:moveTo>
                  <a:pt x="0" y="0"/>
                </a:moveTo>
                <a:lnTo>
                  <a:pt x="11806450" y="0"/>
                </a:lnTo>
                <a:lnTo>
                  <a:pt x="11806450" y="9840111"/>
                </a:lnTo>
                <a:lnTo>
                  <a:pt x="0" y="984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0942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240699" y="259016"/>
            <a:ext cx="2597196" cy="2533731"/>
          </a:xfrm>
          <a:custGeom>
            <a:avLst/>
            <a:gdLst/>
            <a:ahLst/>
            <a:cxnLst/>
            <a:rect r="r" b="b" t="t" l="l"/>
            <a:pathLst>
              <a:path h="2533731" w="2597196">
                <a:moveTo>
                  <a:pt x="0" y="0"/>
                </a:moveTo>
                <a:lnTo>
                  <a:pt x="2597197" y="0"/>
                </a:lnTo>
                <a:lnTo>
                  <a:pt x="2597197" y="2533730"/>
                </a:lnTo>
                <a:lnTo>
                  <a:pt x="0" y="253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499485" y="7860982"/>
            <a:ext cx="610552" cy="261938"/>
            <a:chOff x="0" y="0"/>
            <a:chExt cx="814070" cy="3492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8500" y="50440"/>
              <a:ext cx="713500" cy="247651"/>
            </a:xfrm>
            <a:custGeom>
              <a:avLst/>
              <a:gdLst/>
              <a:ahLst/>
              <a:cxnLst/>
              <a:rect r="r" b="b" t="t" l="l"/>
              <a:pathLst>
                <a:path h="247651" w="713500">
                  <a:moveTo>
                    <a:pt x="666510" y="133710"/>
                  </a:moveTo>
                  <a:cubicBezTo>
                    <a:pt x="611900" y="65130"/>
                    <a:pt x="573800" y="60050"/>
                    <a:pt x="535700" y="56240"/>
                  </a:cubicBezTo>
                  <a:cubicBezTo>
                    <a:pt x="487440" y="52430"/>
                    <a:pt x="420130" y="60050"/>
                    <a:pt x="365520" y="68940"/>
                  </a:cubicBezTo>
                  <a:cubicBezTo>
                    <a:pt x="315990" y="77830"/>
                    <a:pt x="267730" y="90530"/>
                    <a:pt x="224550" y="107040"/>
                  </a:cubicBezTo>
                  <a:cubicBezTo>
                    <a:pt x="183910" y="122280"/>
                    <a:pt x="143270" y="138790"/>
                    <a:pt x="111520" y="162920"/>
                  </a:cubicBezTo>
                  <a:cubicBezTo>
                    <a:pt x="81040" y="185780"/>
                    <a:pt x="59450" y="240390"/>
                    <a:pt x="36590" y="246740"/>
                  </a:cubicBezTo>
                  <a:cubicBezTo>
                    <a:pt x="25160" y="250550"/>
                    <a:pt x="7380" y="241660"/>
                    <a:pt x="2300" y="234040"/>
                  </a:cubicBezTo>
                  <a:cubicBezTo>
                    <a:pt x="-1510" y="228960"/>
                    <a:pt x="-240" y="216260"/>
                    <a:pt x="3570" y="211180"/>
                  </a:cubicBezTo>
                  <a:cubicBezTo>
                    <a:pt x="7380" y="204830"/>
                    <a:pt x="17540" y="198480"/>
                    <a:pt x="23890" y="198480"/>
                  </a:cubicBezTo>
                  <a:cubicBezTo>
                    <a:pt x="32780" y="198480"/>
                    <a:pt x="46750" y="208640"/>
                    <a:pt x="49290" y="216260"/>
                  </a:cubicBezTo>
                  <a:cubicBezTo>
                    <a:pt x="51830" y="222610"/>
                    <a:pt x="50560" y="235310"/>
                    <a:pt x="45480" y="239120"/>
                  </a:cubicBezTo>
                  <a:cubicBezTo>
                    <a:pt x="39130" y="245470"/>
                    <a:pt x="16270" y="248010"/>
                    <a:pt x="8650" y="242930"/>
                  </a:cubicBezTo>
                  <a:cubicBezTo>
                    <a:pt x="2300" y="239120"/>
                    <a:pt x="-240" y="225150"/>
                    <a:pt x="2300" y="213720"/>
                  </a:cubicBezTo>
                  <a:cubicBezTo>
                    <a:pt x="9920" y="188320"/>
                    <a:pt x="56910" y="142600"/>
                    <a:pt x="91200" y="117200"/>
                  </a:cubicBezTo>
                  <a:cubicBezTo>
                    <a:pt x="125490" y="91800"/>
                    <a:pt x="164860" y="75290"/>
                    <a:pt x="208040" y="60050"/>
                  </a:cubicBezTo>
                  <a:cubicBezTo>
                    <a:pt x="255030" y="42270"/>
                    <a:pt x="313450" y="28300"/>
                    <a:pt x="362980" y="18140"/>
                  </a:cubicBezTo>
                  <a:cubicBezTo>
                    <a:pt x="409970" y="9250"/>
                    <a:pt x="453150" y="-2180"/>
                    <a:pt x="498870" y="360"/>
                  </a:cubicBezTo>
                  <a:cubicBezTo>
                    <a:pt x="545860" y="1630"/>
                    <a:pt x="610630" y="19410"/>
                    <a:pt x="641110" y="30840"/>
                  </a:cubicBezTo>
                  <a:cubicBezTo>
                    <a:pt x="655080" y="37190"/>
                    <a:pt x="662700" y="39730"/>
                    <a:pt x="672860" y="49890"/>
                  </a:cubicBezTo>
                  <a:cubicBezTo>
                    <a:pt x="686830" y="63860"/>
                    <a:pt x="713500" y="98150"/>
                    <a:pt x="713500" y="115930"/>
                  </a:cubicBezTo>
                  <a:cubicBezTo>
                    <a:pt x="713500" y="128630"/>
                    <a:pt x="705880" y="142600"/>
                    <a:pt x="696990" y="146410"/>
                  </a:cubicBezTo>
                  <a:cubicBezTo>
                    <a:pt x="689370" y="148950"/>
                    <a:pt x="666510" y="133710"/>
                    <a:pt x="666510" y="1337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3232785" y="8069580"/>
            <a:ext cx="318135" cy="303847"/>
            <a:chOff x="0" y="0"/>
            <a:chExt cx="424180" cy="4051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8200" y="49280"/>
              <a:ext cx="326926" cy="303944"/>
            </a:xfrm>
            <a:custGeom>
              <a:avLst/>
              <a:gdLst/>
              <a:ahLst/>
              <a:cxnLst/>
              <a:rect r="r" b="b" t="t" l="l"/>
              <a:pathLst>
                <a:path h="303944" w="326926">
                  <a:moveTo>
                    <a:pt x="322640" y="42160"/>
                  </a:moveTo>
                  <a:cubicBezTo>
                    <a:pt x="77530" y="278380"/>
                    <a:pt x="43240" y="303780"/>
                    <a:pt x="24190" y="303780"/>
                  </a:cubicBezTo>
                  <a:cubicBezTo>
                    <a:pt x="15300" y="305050"/>
                    <a:pt x="6410" y="298700"/>
                    <a:pt x="2600" y="293620"/>
                  </a:cubicBezTo>
                  <a:cubicBezTo>
                    <a:pt x="-1210" y="286000"/>
                    <a:pt x="-1210" y="268220"/>
                    <a:pt x="5140" y="261870"/>
                  </a:cubicBezTo>
                  <a:cubicBezTo>
                    <a:pt x="11490" y="256790"/>
                    <a:pt x="35620" y="254250"/>
                    <a:pt x="41970" y="260600"/>
                  </a:cubicBezTo>
                  <a:cubicBezTo>
                    <a:pt x="48320" y="266950"/>
                    <a:pt x="47050" y="291080"/>
                    <a:pt x="41970" y="297430"/>
                  </a:cubicBezTo>
                  <a:cubicBezTo>
                    <a:pt x="35620" y="303780"/>
                    <a:pt x="17840" y="305050"/>
                    <a:pt x="11490" y="301240"/>
                  </a:cubicBezTo>
                  <a:cubicBezTo>
                    <a:pt x="3870" y="294890"/>
                    <a:pt x="-2480" y="279650"/>
                    <a:pt x="2600" y="264410"/>
                  </a:cubicBezTo>
                  <a:cubicBezTo>
                    <a:pt x="17840" y="221230"/>
                    <a:pt x="193100" y="118360"/>
                    <a:pt x="241360" y="67560"/>
                  </a:cubicBezTo>
                  <a:cubicBezTo>
                    <a:pt x="266760" y="42160"/>
                    <a:pt x="274380" y="9140"/>
                    <a:pt x="292160" y="1520"/>
                  </a:cubicBezTo>
                  <a:cubicBezTo>
                    <a:pt x="302320" y="-2290"/>
                    <a:pt x="320100" y="1520"/>
                    <a:pt x="325180" y="7870"/>
                  </a:cubicBezTo>
                  <a:cubicBezTo>
                    <a:pt x="330260" y="14220"/>
                    <a:pt x="322640" y="42160"/>
                    <a:pt x="322640" y="421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3058478" y="8339138"/>
            <a:ext cx="207645" cy="398145"/>
            <a:chOff x="0" y="0"/>
            <a:chExt cx="276860" cy="5308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46044" y="47474"/>
              <a:ext cx="179248" cy="432127"/>
            </a:xfrm>
            <a:custGeom>
              <a:avLst/>
              <a:gdLst/>
              <a:ahLst/>
              <a:cxnLst/>
              <a:rect r="r" b="b" t="t" l="l"/>
              <a:pathLst>
                <a:path h="432127" w="179248">
                  <a:moveTo>
                    <a:pt x="178746" y="35076"/>
                  </a:moveTo>
                  <a:cubicBezTo>
                    <a:pt x="47936" y="317016"/>
                    <a:pt x="60636" y="410996"/>
                    <a:pt x="42856" y="427506"/>
                  </a:cubicBezTo>
                  <a:cubicBezTo>
                    <a:pt x="36506" y="433856"/>
                    <a:pt x="26346" y="432586"/>
                    <a:pt x="18726" y="430046"/>
                  </a:cubicBezTo>
                  <a:cubicBezTo>
                    <a:pt x="12376" y="427506"/>
                    <a:pt x="6026" y="418616"/>
                    <a:pt x="4756" y="410996"/>
                  </a:cubicBezTo>
                  <a:cubicBezTo>
                    <a:pt x="2216" y="404646"/>
                    <a:pt x="6026" y="393216"/>
                    <a:pt x="11106" y="388136"/>
                  </a:cubicBezTo>
                  <a:cubicBezTo>
                    <a:pt x="16186" y="383056"/>
                    <a:pt x="26346" y="380516"/>
                    <a:pt x="33966" y="380516"/>
                  </a:cubicBezTo>
                  <a:cubicBezTo>
                    <a:pt x="40316" y="381786"/>
                    <a:pt x="49206" y="389406"/>
                    <a:pt x="51746" y="395756"/>
                  </a:cubicBezTo>
                  <a:cubicBezTo>
                    <a:pt x="55556" y="402106"/>
                    <a:pt x="54286" y="413536"/>
                    <a:pt x="50476" y="419886"/>
                  </a:cubicBezTo>
                  <a:cubicBezTo>
                    <a:pt x="46666" y="424966"/>
                    <a:pt x="37776" y="431316"/>
                    <a:pt x="30156" y="431316"/>
                  </a:cubicBezTo>
                  <a:cubicBezTo>
                    <a:pt x="22536" y="431316"/>
                    <a:pt x="9836" y="424966"/>
                    <a:pt x="4756" y="413536"/>
                  </a:cubicBezTo>
                  <a:cubicBezTo>
                    <a:pt x="-5404" y="394486"/>
                    <a:pt x="3486" y="337336"/>
                    <a:pt x="6026" y="305586"/>
                  </a:cubicBezTo>
                  <a:cubicBezTo>
                    <a:pt x="8566" y="280186"/>
                    <a:pt x="11106" y="263676"/>
                    <a:pt x="18726" y="238276"/>
                  </a:cubicBezTo>
                  <a:cubicBezTo>
                    <a:pt x="30156" y="201446"/>
                    <a:pt x="54286" y="148106"/>
                    <a:pt x="75876" y="108736"/>
                  </a:cubicBezTo>
                  <a:cubicBezTo>
                    <a:pt x="94926" y="70636"/>
                    <a:pt x="120326" y="13486"/>
                    <a:pt x="141916" y="3326"/>
                  </a:cubicBezTo>
                  <a:cubicBezTo>
                    <a:pt x="153346" y="-3024"/>
                    <a:pt x="168586" y="786"/>
                    <a:pt x="174936" y="5866"/>
                  </a:cubicBezTo>
                  <a:cubicBezTo>
                    <a:pt x="181286" y="12216"/>
                    <a:pt x="178746" y="35076"/>
                    <a:pt x="178746" y="3507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2981325" y="8702040"/>
            <a:ext cx="190500" cy="513397"/>
            <a:chOff x="0" y="0"/>
            <a:chExt cx="254000" cy="68453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4388" y="47449"/>
              <a:ext cx="158865" cy="585453"/>
            </a:xfrm>
            <a:custGeom>
              <a:avLst/>
              <a:gdLst/>
              <a:ahLst/>
              <a:cxnLst/>
              <a:rect r="r" b="b" t="t" l="l"/>
              <a:pathLst>
                <a:path h="585453" w="158865">
                  <a:moveTo>
                    <a:pt x="81342" y="30021"/>
                  </a:moveTo>
                  <a:cubicBezTo>
                    <a:pt x="55942" y="195121"/>
                    <a:pt x="43242" y="266241"/>
                    <a:pt x="57212" y="329741"/>
                  </a:cubicBezTo>
                  <a:cubicBezTo>
                    <a:pt x="71182" y="403401"/>
                    <a:pt x="161352" y="513891"/>
                    <a:pt x="158812" y="554531"/>
                  </a:cubicBezTo>
                  <a:cubicBezTo>
                    <a:pt x="157542" y="569771"/>
                    <a:pt x="146112" y="582471"/>
                    <a:pt x="138492" y="585011"/>
                  </a:cubicBezTo>
                  <a:cubicBezTo>
                    <a:pt x="130872" y="587551"/>
                    <a:pt x="114362" y="578661"/>
                    <a:pt x="110552" y="571041"/>
                  </a:cubicBezTo>
                  <a:cubicBezTo>
                    <a:pt x="106742" y="565961"/>
                    <a:pt x="108012" y="553261"/>
                    <a:pt x="111822" y="548181"/>
                  </a:cubicBezTo>
                  <a:cubicBezTo>
                    <a:pt x="114362" y="541831"/>
                    <a:pt x="124522" y="535481"/>
                    <a:pt x="132142" y="535481"/>
                  </a:cubicBezTo>
                  <a:cubicBezTo>
                    <a:pt x="138492" y="534211"/>
                    <a:pt x="148652" y="539291"/>
                    <a:pt x="153732" y="544371"/>
                  </a:cubicBezTo>
                  <a:cubicBezTo>
                    <a:pt x="157542" y="549451"/>
                    <a:pt x="160082" y="560881"/>
                    <a:pt x="157542" y="567231"/>
                  </a:cubicBezTo>
                  <a:cubicBezTo>
                    <a:pt x="156272" y="574851"/>
                    <a:pt x="147382" y="582471"/>
                    <a:pt x="141032" y="585011"/>
                  </a:cubicBezTo>
                  <a:cubicBezTo>
                    <a:pt x="133412" y="586281"/>
                    <a:pt x="121982" y="583741"/>
                    <a:pt x="111822" y="573581"/>
                  </a:cubicBezTo>
                  <a:cubicBezTo>
                    <a:pt x="82612" y="545641"/>
                    <a:pt x="21652" y="416101"/>
                    <a:pt x="6412" y="332281"/>
                  </a:cubicBezTo>
                  <a:cubicBezTo>
                    <a:pt x="-8828" y="251001"/>
                    <a:pt x="6412" y="135431"/>
                    <a:pt x="17842" y="77011"/>
                  </a:cubicBezTo>
                  <a:cubicBezTo>
                    <a:pt x="24192" y="43991"/>
                    <a:pt x="29272" y="12241"/>
                    <a:pt x="43242" y="3351"/>
                  </a:cubicBezTo>
                  <a:cubicBezTo>
                    <a:pt x="50862" y="-1729"/>
                    <a:pt x="64832" y="-459"/>
                    <a:pt x="71182" y="3351"/>
                  </a:cubicBezTo>
                  <a:cubicBezTo>
                    <a:pt x="77532" y="8431"/>
                    <a:pt x="81342" y="30021"/>
                    <a:pt x="81342" y="3002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3078480" y="9161145"/>
            <a:ext cx="359092" cy="340995"/>
            <a:chOff x="0" y="0"/>
            <a:chExt cx="478790" cy="45466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132" y="50142"/>
              <a:ext cx="380715" cy="354533"/>
            </a:xfrm>
            <a:custGeom>
              <a:avLst/>
              <a:gdLst/>
              <a:ahLst/>
              <a:cxnLst/>
              <a:rect r="r" b="b" t="t" l="l"/>
              <a:pathLst>
                <a:path h="354533" w="380715">
                  <a:moveTo>
                    <a:pt x="46388" y="10818"/>
                  </a:moveTo>
                  <a:cubicBezTo>
                    <a:pt x="161958" y="158138"/>
                    <a:pt x="158148" y="172108"/>
                    <a:pt x="167038" y="187348"/>
                  </a:cubicBezTo>
                  <a:cubicBezTo>
                    <a:pt x="175928" y="205128"/>
                    <a:pt x="188628" y="220368"/>
                    <a:pt x="206408" y="235608"/>
                  </a:cubicBezTo>
                  <a:cubicBezTo>
                    <a:pt x="229268" y="255928"/>
                    <a:pt x="269908" y="281328"/>
                    <a:pt x="299118" y="294028"/>
                  </a:cubicBezTo>
                  <a:cubicBezTo>
                    <a:pt x="325788" y="304188"/>
                    <a:pt x="363888" y="299108"/>
                    <a:pt x="374048" y="311808"/>
                  </a:cubicBezTo>
                  <a:cubicBezTo>
                    <a:pt x="381668" y="319428"/>
                    <a:pt x="381668" y="334668"/>
                    <a:pt x="376588" y="342288"/>
                  </a:cubicBezTo>
                  <a:cubicBezTo>
                    <a:pt x="372778" y="348638"/>
                    <a:pt x="356268" y="353718"/>
                    <a:pt x="347378" y="352448"/>
                  </a:cubicBezTo>
                  <a:cubicBezTo>
                    <a:pt x="341028" y="351178"/>
                    <a:pt x="333408" y="342288"/>
                    <a:pt x="330868" y="335938"/>
                  </a:cubicBezTo>
                  <a:cubicBezTo>
                    <a:pt x="329598" y="328318"/>
                    <a:pt x="330868" y="318158"/>
                    <a:pt x="335948" y="311808"/>
                  </a:cubicBezTo>
                  <a:cubicBezTo>
                    <a:pt x="339758" y="306728"/>
                    <a:pt x="351188" y="302918"/>
                    <a:pt x="357538" y="302918"/>
                  </a:cubicBezTo>
                  <a:cubicBezTo>
                    <a:pt x="365158" y="302918"/>
                    <a:pt x="374048" y="309268"/>
                    <a:pt x="377858" y="315618"/>
                  </a:cubicBezTo>
                  <a:cubicBezTo>
                    <a:pt x="381668" y="321968"/>
                    <a:pt x="381668" y="333398"/>
                    <a:pt x="377858" y="339748"/>
                  </a:cubicBezTo>
                  <a:cubicBezTo>
                    <a:pt x="375318" y="346098"/>
                    <a:pt x="367698" y="351178"/>
                    <a:pt x="358808" y="353718"/>
                  </a:cubicBezTo>
                  <a:cubicBezTo>
                    <a:pt x="341028" y="357528"/>
                    <a:pt x="301658" y="347368"/>
                    <a:pt x="271178" y="335938"/>
                  </a:cubicBezTo>
                  <a:cubicBezTo>
                    <a:pt x="236888" y="320698"/>
                    <a:pt x="191168" y="288948"/>
                    <a:pt x="164498" y="264818"/>
                  </a:cubicBezTo>
                  <a:cubicBezTo>
                    <a:pt x="144178" y="245768"/>
                    <a:pt x="127668" y="222908"/>
                    <a:pt x="120048" y="205128"/>
                  </a:cubicBezTo>
                  <a:cubicBezTo>
                    <a:pt x="114968" y="193698"/>
                    <a:pt x="120048" y="186078"/>
                    <a:pt x="113698" y="172108"/>
                  </a:cubicBezTo>
                  <a:cubicBezTo>
                    <a:pt x="98458" y="140358"/>
                    <a:pt x="8288" y="65428"/>
                    <a:pt x="668" y="33678"/>
                  </a:cubicBezTo>
                  <a:cubicBezTo>
                    <a:pt x="-1872" y="19708"/>
                    <a:pt x="3208" y="4468"/>
                    <a:pt x="9558" y="658"/>
                  </a:cubicBezTo>
                  <a:cubicBezTo>
                    <a:pt x="17178" y="-3152"/>
                    <a:pt x="46388" y="10818"/>
                    <a:pt x="46388" y="1081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3423285" y="9369743"/>
            <a:ext cx="457200" cy="227647"/>
            <a:chOff x="0" y="0"/>
            <a:chExt cx="609600" cy="30353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49118" y="50800"/>
              <a:ext cx="509682" cy="207567"/>
            </a:xfrm>
            <a:custGeom>
              <a:avLst/>
              <a:gdLst/>
              <a:ahLst/>
              <a:cxnLst/>
              <a:rect r="r" b="b" t="t" l="l"/>
              <a:pathLst>
                <a:path h="207567" w="509682">
                  <a:moveTo>
                    <a:pt x="32162" y="0"/>
                  </a:moveTo>
                  <a:cubicBezTo>
                    <a:pt x="386492" y="158750"/>
                    <a:pt x="467772" y="135890"/>
                    <a:pt x="493172" y="153670"/>
                  </a:cubicBezTo>
                  <a:cubicBezTo>
                    <a:pt x="504602" y="161290"/>
                    <a:pt x="510952" y="179070"/>
                    <a:pt x="507142" y="186690"/>
                  </a:cubicBezTo>
                  <a:cubicBezTo>
                    <a:pt x="503332" y="194310"/>
                    <a:pt x="480472" y="203200"/>
                    <a:pt x="472852" y="199390"/>
                  </a:cubicBezTo>
                  <a:cubicBezTo>
                    <a:pt x="465232" y="195580"/>
                    <a:pt x="457612" y="171450"/>
                    <a:pt x="461422" y="163830"/>
                  </a:cubicBezTo>
                  <a:cubicBezTo>
                    <a:pt x="466502" y="157480"/>
                    <a:pt x="489362" y="152400"/>
                    <a:pt x="496982" y="156210"/>
                  </a:cubicBezTo>
                  <a:cubicBezTo>
                    <a:pt x="503332" y="158750"/>
                    <a:pt x="509682" y="168910"/>
                    <a:pt x="509682" y="176530"/>
                  </a:cubicBezTo>
                  <a:cubicBezTo>
                    <a:pt x="508412" y="184150"/>
                    <a:pt x="503332" y="195580"/>
                    <a:pt x="490632" y="201930"/>
                  </a:cubicBezTo>
                  <a:cubicBezTo>
                    <a:pt x="461422" y="214630"/>
                    <a:pt x="367442" y="204470"/>
                    <a:pt x="297592" y="185420"/>
                  </a:cubicBezTo>
                  <a:cubicBezTo>
                    <a:pt x="209962" y="161290"/>
                    <a:pt x="41052" y="81280"/>
                    <a:pt x="10572" y="45720"/>
                  </a:cubicBezTo>
                  <a:cubicBezTo>
                    <a:pt x="412" y="33020"/>
                    <a:pt x="-2128" y="20320"/>
                    <a:pt x="1682" y="12700"/>
                  </a:cubicBezTo>
                  <a:cubicBezTo>
                    <a:pt x="5492" y="5080"/>
                    <a:pt x="32162" y="0"/>
                    <a:pt x="32162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3899535" y="9425940"/>
            <a:ext cx="458153" cy="152400"/>
            <a:chOff x="0" y="0"/>
            <a:chExt cx="610870" cy="2032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800" y="50692"/>
              <a:ext cx="510292" cy="116058"/>
            </a:xfrm>
            <a:custGeom>
              <a:avLst/>
              <a:gdLst/>
              <a:ahLst/>
              <a:cxnLst/>
              <a:rect r="r" b="b" t="t" l="l"/>
              <a:pathLst>
                <a:path h="116058" w="510292">
                  <a:moveTo>
                    <a:pt x="25400" y="50908"/>
                  </a:moveTo>
                  <a:cubicBezTo>
                    <a:pt x="408940" y="40748"/>
                    <a:pt x="457200" y="-2432"/>
                    <a:pt x="482600" y="108"/>
                  </a:cubicBezTo>
                  <a:cubicBezTo>
                    <a:pt x="495300" y="1378"/>
                    <a:pt x="505460" y="10268"/>
                    <a:pt x="509270" y="16618"/>
                  </a:cubicBezTo>
                  <a:cubicBezTo>
                    <a:pt x="511810" y="22968"/>
                    <a:pt x="509270" y="34398"/>
                    <a:pt x="505460" y="40748"/>
                  </a:cubicBezTo>
                  <a:cubicBezTo>
                    <a:pt x="501650" y="45828"/>
                    <a:pt x="491490" y="50908"/>
                    <a:pt x="483870" y="50908"/>
                  </a:cubicBezTo>
                  <a:cubicBezTo>
                    <a:pt x="477520" y="50908"/>
                    <a:pt x="467360" y="45828"/>
                    <a:pt x="463550" y="39478"/>
                  </a:cubicBezTo>
                  <a:cubicBezTo>
                    <a:pt x="459740" y="31858"/>
                    <a:pt x="461010" y="15348"/>
                    <a:pt x="466090" y="8998"/>
                  </a:cubicBezTo>
                  <a:cubicBezTo>
                    <a:pt x="471170" y="2648"/>
                    <a:pt x="481330" y="108"/>
                    <a:pt x="488950" y="108"/>
                  </a:cubicBezTo>
                  <a:cubicBezTo>
                    <a:pt x="495300" y="1378"/>
                    <a:pt x="505460" y="7728"/>
                    <a:pt x="508000" y="14078"/>
                  </a:cubicBezTo>
                  <a:cubicBezTo>
                    <a:pt x="510540" y="21698"/>
                    <a:pt x="509270" y="35668"/>
                    <a:pt x="501650" y="44558"/>
                  </a:cubicBezTo>
                  <a:cubicBezTo>
                    <a:pt x="483870" y="66148"/>
                    <a:pt x="417830" y="90278"/>
                    <a:pt x="358140" y="101708"/>
                  </a:cubicBezTo>
                  <a:cubicBezTo>
                    <a:pt x="270510" y="118218"/>
                    <a:pt x="62230" y="123298"/>
                    <a:pt x="19050" y="101708"/>
                  </a:cubicBezTo>
                  <a:cubicBezTo>
                    <a:pt x="6350" y="94088"/>
                    <a:pt x="0" y="81388"/>
                    <a:pt x="0" y="73768"/>
                  </a:cubicBezTo>
                  <a:cubicBezTo>
                    <a:pt x="1270" y="64878"/>
                    <a:pt x="25400" y="50908"/>
                    <a:pt x="25400" y="5090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4454842" y="9121140"/>
            <a:ext cx="360045" cy="285750"/>
            <a:chOff x="0" y="0"/>
            <a:chExt cx="480060" cy="381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0739" y="50280"/>
              <a:ext cx="381061" cy="278893"/>
            </a:xfrm>
            <a:custGeom>
              <a:avLst/>
              <a:gdLst/>
              <a:ahLst/>
              <a:cxnLst/>
              <a:rect r="r" b="b" t="t" l="l"/>
              <a:pathLst>
                <a:path h="278893" w="381061">
                  <a:moveTo>
                    <a:pt x="17841" y="229120"/>
                  </a:moveTo>
                  <a:cubicBezTo>
                    <a:pt x="151191" y="168160"/>
                    <a:pt x="175321" y="146570"/>
                    <a:pt x="193101" y="126250"/>
                  </a:cubicBezTo>
                  <a:cubicBezTo>
                    <a:pt x="205801" y="109740"/>
                    <a:pt x="205801" y="93230"/>
                    <a:pt x="221041" y="77990"/>
                  </a:cubicBezTo>
                  <a:cubicBezTo>
                    <a:pt x="247711" y="51320"/>
                    <a:pt x="320101" y="4330"/>
                    <a:pt x="348041" y="520"/>
                  </a:cubicBezTo>
                  <a:cubicBezTo>
                    <a:pt x="360741" y="-750"/>
                    <a:pt x="372171" y="3060"/>
                    <a:pt x="377251" y="9410"/>
                  </a:cubicBezTo>
                  <a:cubicBezTo>
                    <a:pt x="382331" y="15760"/>
                    <a:pt x="382331" y="33540"/>
                    <a:pt x="377251" y="39890"/>
                  </a:cubicBezTo>
                  <a:cubicBezTo>
                    <a:pt x="370901" y="46240"/>
                    <a:pt x="346771" y="48780"/>
                    <a:pt x="340421" y="43700"/>
                  </a:cubicBezTo>
                  <a:cubicBezTo>
                    <a:pt x="334071" y="37350"/>
                    <a:pt x="332801" y="13220"/>
                    <a:pt x="339151" y="6870"/>
                  </a:cubicBezTo>
                  <a:cubicBezTo>
                    <a:pt x="344231" y="520"/>
                    <a:pt x="362011" y="-2020"/>
                    <a:pt x="369631" y="1790"/>
                  </a:cubicBezTo>
                  <a:cubicBezTo>
                    <a:pt x="375981" y="6870"/>
                    <a:pt x="383601" y="24650"/>
                    <a:pt x="378521" y="37350"/>
                  </a:cubicBezTo>
                  <a:cubicBezTo>
                    <a:pt x="368361" y="64020"/>
                    <a:pt x="280731" y="97040"/>
                    <a:pt x="245171" y="130060"/>
                  </a:cubicBezTo>
                  <a:cubicBezTo>
                    <a:pt x="214691" y="155460"/>
                    <a:pt x="204531" y="188480"/>
                    <a:pt x="172781" y="211340"/>
                  </a:cubicBezTo>
                  <a:cubicBezTo>
                    <a:pt x="134681" y="240550"/>
                    <a:pt x="55941" y="282460"/>
                    <a:pt x="28001" y="278650"/>
                  </a:cubicBezTo>
                  <a:cubicBezTo>
                    <a:pt x="14031" y="277380"/>
                    <a:pt x="2601" y="267220"/>
                    <a:pt x="61" y="258330"/>
                  </a:cubicBezTo>
                  <a:cubicBezTo>
                    <a:pt x="-1209" y="250710"/>
                    <a:pt x="17841" y="229120"/>
                    <a:pt x="17841" y="2291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4843462" y="8584882"/>
            <a:ext cx="204788" cy="435293"/>
            <a:chOff x="0" y="0"/>
            <a:chExt cx="273050" cy="5803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48876" y="49804"/>
              <a:ext cx="176835" cy="482691"/>
            </a:xfrm>
            <a:custGeom>
              <a:avLst/>
              <a:gdLst/>
              <a:ahLst/>
              <a:cxnLst/>
              <a:rect r="r" b="b" t="t" l="l"/>
              <a:pathLst>
                <a:path h="482691" w="176835">
                  <a:moveTo>
                    <a:pt x="1924" y="440416"/>
                  </a:moveTo>
                  <a:cubicBezTo>
                    <a:pt x="95904" y="314686"/>
                    <a:pt x="103524" y="299446"/>
                    <a:pt x="111144" y="266426"/>
                  </a:cubicBezTo>
                  <a:cubicBezTo>
                    <a:pt x="122574" y="209276"/>
                    <a:pt x="100984" y="49256"/>
                    <a:pt x="122574" y="17506"/>
                  </a:cubicBezTo>
                  <a:cubicBezTo>
                    <a:pt x="131464" y="4806"/>
                    <a:pt x="147974" y="-1544"/>
                    <a:pt x="156864" y="996"/>
                  </a:cubicBezTo>
                  <a:cubicBezTo>
                    <a:pt x="164484" y="3536"/>
                    <a:pt x="172104" y="20046"/>
                    <a:pt x="172104" y="27666"/>
                  </a:cubicBezTo>
                  <a:cubicBezTo>
                    <a:pt x="172104" y="35286"/>
                    <a:pt x="164484" y="44176"/>
                    <a:pt x="159404" y="47986"/>
                  </a:cubicBezTo>
                  <a:cubicBezTo>
                    <a:pt x="153054" y="50526"/>
                    <a:pt x="141624" y="50526"/>
                    <a:pt x="135274" y="47986"/>
                  </a:cubicBezTo>
                  <a:cubicBezTo>
                    <a:pt x="128924" y="44176"/>
                    <a:pt x="122574" y="35286"/>
                    <a:pt x="121304" y="27666"/>
                  </a:cubicBezTo>
                  <a:cubicBezTo>
                    <a:pt x="121304" y="21316"/>
                    <a:pt x="125114" y="9886"/>
                    <a:pt x="130194" y="6076"/>
                  </a:cubicBezTo>
                  <a:cubicBezTo>
                    <a:pt x="136544" y="996"/>
                    <a:pt x="146704" y="-1544"/>
                    <a:pt x="154324" y="996"/>
                  </a:cubicBezTo>
                  <a:cubicBezTo>
                    <a:pt x="161944" y="3536"/>
                    <a:pt x="168294" y="11156"/>
                    <a:pt x="172104" y="25126"/>
                  </a:cubicBezTo>
                  <a:cubicBezTo>
                    <a:pt x="184804" y="65766"/>
                    <a:pt x="169564" y="229596"/>
                    <a:pt x="154324" y="291826"/>
                  </a:cubicBezTo>
                  <a:cubicBezTo>
                    <a:pt x="146704" y="326116"/>
                    <a:pt x="137814" y="343896"/>
                    <a:pt x="122574" y="370566"/>
                  </a:cubicBezTo>
                  <a:cubicBezTo>
                    <a:pt x="102254" y="404856"/>
                    <a:pt x="61614" y="464546"/>
                    <a:pt x="37484" y="477246"/>
                  </a:cubicBezTo>
                  <a:cubicBezTo>
                    <a:pt x="24784" y="483596"/>
                    <a:pt x="9544" y="484866"/>
                    <a:pt x="3194" y="478516"/>
                  </a:cubicBezTo>
                  <a:cubicBezTo>
                    <a:pt x="-3156" y="473436"/>
                    <a:pt x="1924" y="440416"/>
                    <a:pt x="1924" y="44041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4665345" y="8166735"/>
            <a:ext cx="267653" cy="339090"/>
            <a:chOff x="0" y="0"/>
            <a:chExt cx="356870" cy="4521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0800" y="47943"/>
              <a:ext cx="255478" cy="353663"/>
            </a:xfrm>
            <a:custGeom>
              <a:avLst/>
              <a:gdLst/>
              <a:ahLst/>
              <a:cxnLst/>
              <a:rect r="r" b="b" t="t" l="l"/>
              <a:pathLst>
                <a:path h="353663" w="255478">
                  <a:moveTo>
                    <a:pt x="207010" y="340677"/>
                  </a:moveTo>
                  <a:cubicBezTo>
                    <a:pt x="82550" y="70167"/>
                    <a:pt x="15240" y="58737"/>
                    <a:pt x="3810" y="37147"/>
                  </a:cubicBezTo>
                  <a:cubicBezTo>
                    <a:pt x="-1270" y="26987"/>
                    <a:pt x="0" y="11747"/>
                    <a:pt x="6350" y="6667"/>
                  </a:cubicBezTo>
                  <a:cubicBezTo>
                    <a:pt x="12700" y="317"/>
                    <a:pt x="35560" y="317"/>
                    <a:pt x="43180" y="4127"/>
                  </a:cubicBezTo>
                  <a:cubicBezTo>
                    <a:pt x="48260" y="7937"/>
                    <a:pt x="52070" y="20637"/>
                    <a:pt x="50800" y="26987"/>
                  </a:cubicBezTo>
                  <a:cubicBezTo>
                    <a:pt x="49530" y="34607"/>
                    <a:pt x="41910" y="43497"/>
                    <a:pt x="35560" y="46037"/>
                  </a:cubicBezTo>
                  <a:cubicBezTo>
                    <a:pt x="29210" y="48577"/>
                    <a:pt x="17780" y="48577"/>
                    <a:pt x="12700" y="44767"/>
                  </a:cubicBezTo>
                  <a:cubicBezTo>
                    <a:pt x="6350" y="40957"/>
                    <a:pt x="0" y="32067"/>
                    <a:pt x="0" y="24447"/>
                  </a:cubicBezTo>
                  <a:cubicBezTo>
                    <a:pt x="0" y="18097"/>
                    <a:pt x="3810" y="6667"/>
                    <a:pt x="10160" y="2857"/>
                  </a:cubicBezTo>
                  <a:cubicBezTo>
                    <a:pt x="16510" y="-953"/>
                    <a:pt x="27940" y="-953"/>
                    <a:pt x="40640" y="2857"/>
                  </a:cubicBezTo>
                  <a:cubicBezTo>
                    <a:pt x="67310" y="11747"/>
                    <a:pt x="130810" y="56197"/>
                    <a:pt x="156210" y="84137"/>
                  </a:cubicBezTo>
                  <a:cubicBezTo>
                    <a:pt x="173990" y="104457"/>
                    <a:pt x="177800" y="119697"/>
                    <a:pt x="189230" y="145097"/>
                  </a:cubicBezTo>
                  <a:cubicBezTo>
                    <a:pt x="209550" y="189547"/>
                    <a:pt x="259080" y="297497"/>
                    <a:pt x="255270" y="329247"/>
                  </a:cubicBezTo>
                  <a:cubicBezTo>
                    <a:pt x="252730" y="341947"/>
                    <a:pt x="245110" y="350837"/>
                    <a:pt x="237490" y="353377"/>
                  </a:cubicBezTo>
                  <a:cubicBezTo>
                    <a:pt x="229870" y="355917"/>
                    <a:pt x="207010" y="340677"/>
                    <a:pt x="207010" y="340677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3842385" y="7837170"/>
            <a:ext cx="589598" cy="227647"/>
            <a:chOff x="0" y="0"/>
            <a:chExt cx="786130" cy="30353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50640" y="45724"/>
              <a:ext cx="686341" cy="207006"/>
            </a:xfrm>
            <a:custGeom>
              <a:avLst/>
              <a:gdLst/>
              <a:ahLst/>
              <a:cxnLst/>
              <a:rect r="r" b="b" t="t" l="l"/>
              <a:pathLst>
                <a:path h="207006" w="686341">
                  <a:moveTo>
                    <a:pt x="651670" y="207006"/>
                  </a:moveTo>
                  <a:cubicBezTo>
                    <a:pt x="179230" y="49526"/>
                    <a:pt x="50960" y="73656"/>
                    <a:pt x="17940" y="54606"/>
                  </a:cubicBezTo>
                  <a:cubicBezTo>
                    <a:pt x="5240" y="48256"/>
                    <a:pt x="-1110" y="36826"/>
                    <a:pt x="160" y="29206"/>
                  </a:cubicBezTo>
                  <a:cubicBezTo>
                    <a:pt x="1430" y="20316"/>
                    <a:pt x="19210" y="6346"/>
                    <a:pt x="28100" y="5076"/>
                  </a:cubicBezTo>
                  <a:cubicBezTo>
                    <a:pt x="35720" y="5076"/>
                    <a:pt x="44610" y="12696"/>
                    <a:pt x="48420" y="19046"/>
                  </a:cubicBezTo>
                  <a:cubicBezTo>
                    <a:pt x="50960" y="25396"/>
                    <a:pt x="52230" y="36826"/>
                    <a:pt x="48420" y="43176"/>
                  </a:cubicBezTo>
                  <a:cubicBezTo>
                    <a:pt x="42070" y="49526"/>
                    <a:pt x="20480" y="57146"/>
                    <a:pt x="12860" y="52066"/>
                  </a:cubicBezTo>
                  <a:cubicBezTo>
                    <a:pt x="5240" y="49526"/>
                    <a:pt x="-1110" y="31746"/>
                    <a:pt x="1430" y="24126"/>
                  </a:cubicBezTo>
                  <a:cubicBezTo>
                    <a:pt x="2700" y="16506"/>
                    <a:pt x="11590" y="10156"/>
                    <a:pt x="25560" y="5076"/>
                  </a:cubicBezTo>
                  <a:cubicBezTo>
                    <a:pt x="66200" y="-6354"/>
                    <a:pt x="198280" y="2536"/>
                    <a:pt x="293530" y="21586"/>
                  </a:cubicBezTo>
                  <a:cubicBezTo>
                    <a:pt x="410370" y="46986"/>
                    <a:pt x="636430" y="119376"/>
                    <a:pt x="674530" y="161286"/>
                  </a:cubicBezTo>
                  <a:cubicBezTo>
                    <a:pt x="685960" y="173986"/>
                    <a:pt x="688500" y="190496"/>
                    <a:pt x="684690" y="198116"/>
                  </a:cubicBezTo>
                  <a:cubicBezTo>
                    <a:pt x="680880" y="205736"/>
                    <a:pt x="651670" y="207006"/>
                    <a:pt x="651670" y="20700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15452950" y="3289336"/>
            <a:ext cx="2597461" cy="2597461"/>
          </a:xfrm>
          <a:custGeom>
            <a:avLst/>
            <a:gdLst/>
            <a:ahLst/>
            <a:cxnLst/>
            <a:rect r="r" b="b" t="t" l="l"/>
            <a:pathLst>
              <a:path h="2597461" w="2597461">
                <a:moveTo>
                  <a:pt x="0" y="0"/>
                </a:moveTo>
                <a:lnTo>
                  <a:pt x="2597461" y="0"/>
                </a:lnTo>
                <a:lnTo>
                  <a:pt x="2597461" y="2597461"/>
                </a:lnTo>
                <a:lnTo>
                  <a:pt x="0" y="25974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2240699" y="3362053"/>
            <a:ext cx="2847661" cy="2847661"/>
          </a:xfrm>
          <a:custGeom>
            <a:avLst/>
            <a:gdLst/>
            <a:ahLst/>
            <a:cxnLst/>
            <a:rect r="r" b="b" t="t" l="l"/>
            <a:pathLst>
              <a:path h="2847661" w="2847661">
                <a:moveTo>
                  <a:pt x="0" y="0"/>
                </a:moveTo>
                <a:lnTo>
                  <a:pt x="2847661" y="0"/>
                </a:lnTo>
                <a:lnTo>
                  <a:pt x="2847661" y="2847661"/>
                </a:lnTo>
                <a:lnTo>
                  <a:pt x="0" y="28476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5452950" y="6785755"/>
            <a:ext cx="2674330" cy="2674330"/>
          </a:xfrm>
          <a:custGeom>
            <a:avLst/>
            <a:gdLst/>
            <a:ahLst/>
            <a:cxnLst/>
            <a:rect r="r" b="b" t="t" l="l"/>
            <a:pathLst>
              <a:path h="2674330" w="2674330">
                <a:moveTo>
                  <a:pt x="0" y="0"/>
                </a:moveTo>
                <a:lnTo>
                  <a:pt x="2674330" y="0"/>
                </a:lnTo>
                <a:lnTo>
                  <a:pt x="2674330" y="2674330"/>
                </a:lnTo>
                <a:lnTo>
                  <a:pt x="0" y="2674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5467112" y="2757859"/>
            <a:ext cx="2583299" cy="398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 spc="-9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PULSIFY S SHOWERPIPE 260 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 spc="-9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2JET WITH SHOWERTABLET SELECT 400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990235" y="2827074"/>
            <a:ext cx="3098125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벤토 스타크 박스형 바닥 설치형 무테 변기 세트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5433179" y="6181139"/>
            <a:ext cx="2651165" cy="488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미드</a:t>
            </a: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센츄리 메탈 글로브 천장 램프 S132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12315692" y="6476414"/>
            <a:ext cx="2447211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PS 투톤월넛 상하서랍 세면기 다리형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12460995" y="6874775"/>
            <a:ext cx="2627365" cy="2627365"/>
          </a:xfrm>
          <a:custGeom>
            <a:avLst/>
            <a:gdLst/>
            <a:ahLst/>
            <a:cxnLst/>
            <a:rect r="r" b="b" t="t" l="l"/>
            <a:pathLst>
              <a:path h="2627365" w="2627365">
                <a:moveTo>
                  <a:pt x="0" y="0"/>
                </a:moveTo>
                <a:lnTo>
                  <a:pt x="2627365" y="0"/>
                </a:lnTo>
                <a:lnTo>
                  <a:pt x="2627365" y="2627365"/>
                </a:lnTo>
                <a:lnTo>
                  <a:pt x="0" y="26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6246773" y="9568815"/>
            <a:ext cx="1086683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트레버틴 베이지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306464" y="9635490"/>
            <a:ext cx="936427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비앙코 카카라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59016"/>
            <a:ext cx="11815333" cy="9888313"/>
          </a:xfrm>
          <a:custGeom>
            <a:avLst/>
            <a:gdLst/>
            <a:ahLst/>
            <a:cxnLst/>
            <a:rect r="r" b="b" t="t" l="l"/>
            <a:pathLst>
              <a:path h="9888313" w="11815333">
                <a:moveTo>
                  <a:pt x="0" y="0"/>
                </a:moveTo>
                <a:lnTo>
                  <a:pt x="11815333" y="0"/>
                </a:lnTo>
                <a:lnTo>
                  <a:pt x="11815333" y="9888313"/>
                </a:lnTo>
                <a:lnTo>
                  <a:pt x="0" y="98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140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47987" y="259016"/>
            <a:ext cx="3161557" cy="3058806"/>
          </a:xfrm>
          <a:custGeom>
            <a:avLst/>
            <a:gdLst/>
            <a:ahLst/>
            <a:cxnLst/>
            <a:rect r="r" b="b" t="t" l="l"/>
            <a:pathLst>
              <a:path h="3058806" w="3161557">
                <a:moveTo>
                  <a:pt x="0" y="0"/>
                </a:moveTo>
                <a:lnTo>
                  <a:pt x="3161556" y="0"/>
                </a:lnTo>
                <a:lnTo>
                  <a:pt x="3161556" y="3058806"/>
                </a:lnTo>
                <a:lnTo>
                  <a:pt x="0" y="3058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913573" y="7513320"/>
            <a:ext cx="510540" cy="247650"/>
            <a:chOff x="0" y="0"/>
            <a:chExt cx="680720" cy="330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7135" y="50800"/>
              <a:ext cx="584372" cy="227526"/>
            </a:xfrm>
            <a:custGeom>
              <a:avLst/>
              <a:gdLst/>
              <a:ahLst/>
              <a:cxnLst/>
              <a:rect r="r" b="b" t="t" l="l"/>
              <a:pathLst>
                <a:path h="227526" w="584372">
                  <a:moveTo>
                    <a:pt x="31605" y="0"/>
                  </a:moveTo>
                  <a:cubicBezTo>
                    <a:pt x="190355" y="55880"/>
                    <a:pt x="305925" y="68580"/>
                    <a:pt x="384665" y="95250"/>
                  </a:cubicBezTo>
                  <a:cubicBezTo>
                    <a:pt x="455785" y="119380"/>
                    <a:pt x="558655" y="157480"/>
                    <a:pt x="577705" y="185420"/>
                  </a:cubicBezTo>
                  <a:cubicBezTo>
                    <a:pt x="585325" y="195580"/>
                    <a:pt x="584055" y="209550"/>
                    <a:pt x="580245" y="215900"/>
                  </a:cubicBezTo>
                  <a:cubicBezTo>
                    <a:pt x="577705" y="222250"/>
                    <a:pt x="567545" y="227330"/>
                    <a:pt x="559925" y="227330"/>
                  </a:cubicBezTo>
                  <a:cubicBezTo>
                    <a:pt x="553575" y="228600"/>
                    <a:pt x="543415" y="223520"/>
                    <a:pt x="538335" y="217170"/>
                  </a:cubicBezTo>
                  <a:cubicBezTo>
                    <a:pt x="534525" y="212090"/>
                    <a:pt x="533255" y="200660"/>
                    <a:pt x="535795" y="194310"/>
                  </a:cubicBezTo>
                  <a:cubicBezTo>
                    <a:pt x="538335" y="186690"/>
                    <a:pt x="545955" y="179070"/>
                    <a:pt x="553575" y="177800"/>
                  </a:cubicBezTo>
                  <a:cubicBezTo>
                    <a:pt x="561195" y="176530"/>
                    <a:pt x="576435" y="182880"/>
                    <a:pt x="581515" y="190500"/>
                  </a:cubicBezTo>
                  <a:cubicBezTo>
                    <a:pt x="585325" y="195580"/>
                    <a:pt x="585325" y="207010"/>
                    <a:pt x="581515" y="213360"/>
                  </a:cubicBezTo>
                  <a:cubicBezTo>
                    <a:pt x="577705" y="220980"/>
                    <a:pt x="567545" y="227330"/>
                    <a:pt x="554845" y="227330"/>
                  </a:cubicBezTo>
                  <a:cubicBezTo>
                    <a:pt x="520555" y="228600"/>
                    <a:pt x="441815" y="167640"/>
                    <a:pt x="374505" y="144780"/>
                  </a:cubicBezTo>
                  <a:cubicBezTo>
                    <a:pt x="294495" y="118110"/>
                    <a:pt x="172575" y="104140"/>
                    <a:pt x="105265" y="82550"/>
                  </a:cubicBezTo>
                  <a:cubicBezTo>
                    <a:pt x="63355" y="69850"/>
                    <a:pt x="17635" y="59690"/>
                    <a:pt x="4935" y="41910"/>
                  </a:cubicBezTo>
                  <a:cubicBezTo>
                    <a:pt x="-1415" y="31750"/>
                    <a:pt x="-1415" y="15240"/>
                    <a:pt x="3665" y="7620"/>
                  </a:cubicBezTo>
                  <a:cubicBezTo>
                    <a:pt x="8745" y="1270"/>
                    <a:pt x="31605" y="0"/>
                    <a:pt x="31605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2369820" y="7665720"/>
            <a:ext cx="458153" cy="325755"/>
            <a:chOff x="0" y="0"/>
            <a:chExt cx="610870" cy="4343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146" y="50800"/>
              <a:ext cx="508979" cy="331633"/>
            </a:xfrm>
            <a:custGeom>
              <a:avLst/>
              <a:gdLst/>
              <a:ahLst/>
              <a:cxnLst/>
              <a:rect r="r" b="b" t="t" l="l"/>
              <a:pathLst>
                <a:path h="331633" w="508979">
                  <a:moveTo>
                    <a:pt x="24784" y="0"/>
                  </a:moveTo>
                  <a:cubicBezTo>
                    <a:pt x="203854" y="36830"/>
                    <a:pt x="269894" y="57150"/>
                    <a:pt x="323234" y="92710"/>
                  </a:cubicBezTo>
                  <a:cubicBezTo>
                    <a:pt x="381654" y="129540"/>
                    <a:pt x="454044" y="201930"/>
                    <a:pt x="483254" y="243840"/>
                  </a:cubicBezTo>
                  <a:cubicBezTo>
                    <a:pt x="498494" y="266700"/>
                    <a:pt x="511194" y="288290"/>
                    <a:pt x="508654" y="303530"/>
                  </a:cubicBezTo>
                  <a:cubicBezTo>
                    <a:pt x="507384" y="314960"/>
                    <a:pt x="493414" y="328930"/>
                    <a:pt x="484524" y="331470"/>
                  </a:cubicBezTo>
                  <a:cubicBezTo>
                    <a:pt x="478174" y="332740"/>
                    <a:pt x="466744" y="326390"/>
                    <a:pt x="462934" y="320040"/>
                  </a:cubicBezTo>
                  <a:cubicBezTo>
                    <a:pt x="459124" y="314960"/>
                    <a:pt x="457854" y="303530"/>
                    <a:pt x="460394" y="297180"/>
                  </a:cubicBezTo>
                  <a:cubicBezTo>
                    <a:pt x="462934" y="289560"/>
                    <a:pt x="470554" y="281940"/>
                    <a:pt x="478174" y="280670"/>
                  </a:cubicBezTo>
                  <a:cubicBezTo>
                    <a:pt x="484524" y="279400"/>
                    <a:pt x="495954" y="280670"/>
                    <a:pt x="501034" y="287020"/>
                  </a:cubicBezTo>
                  <a:cubicBezTo>
                    <a:pt x="506114" y="293370"/>
                    <a:pt x="507384" y="317500"/>
                    <a:pt x="502304" y="323850"/>
                  </a:cubicBezTo>
                  <a:cubicBezTo>
                    <a:pt x="495954" y="330200"/>
                    <a:pt x="479444" y="331470"/>
                    <a:pt x="471824" y="327660"/>
                  </a:cubicBezTo>
                  <a:cubicBezTo>
                    <a:pt x="460394" y="321310"/>
                    <a:pt x="460394" y="297180"/>
                    <a:pt x="446424" y="278130"/>
                  </a:cubicBezTo>
                  <a:cubicBezTo>
                    <a:pt x="418484" y="241300"/>
                    <a:pt x="349904" y="170180"/>
                    <a:pt x="296564" y="134620"/>
                  </a:cubicBezTo>
                  <a:cubicBezTo>
                    <a:pt x="248304" y="104140"/>
                    <a:pt x="191154" y="85090"/>
                    <a:pt x="141624" y="71120"/>
                  </a:cubicBezTo>
                  <a:cubicBezTo>
                    <a:pt x="97174" y="57150"/>
                    <a:pt x="32404" y="63500"/>
                    <a:pt x="12084" y="46990"/>
                  </a:cubicBezTo>
                  <a:cubicBezTo>
                    <a:pt x="3194" y="39370"/>
                    <a:pt x="-1886" y="24130"/>
                    <a:pt x="654" y="15240"/>
                  </a:cubicBezTo>
                  <a:cubicBezTo>
                    <a:pt x="3194" y="8890"/>
                    <a:pt x="24784" y="0"/>
                    <a:pt x="24784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2771775" y="7992428"/>
            <a:ext cx="246697" cy="340995"/>
            <a:chOff x="0" y="0"/>
            <a:chExt cx="328930" cy="4546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49470" y="50659"/>
              <a:ext cx="228660" cy="353451"/>
            </a:xfrm>
            <a:custGeom>
              <a:avLst/>
              <a:gdLst/>
              <a:ahLst/>
              <a:cxnLst/>
              <a:rect r="r" b="b" t="t" l="l"/>
              <a:pathLst>
                <a:path h="353451" w="228660">
                  <a:moveTo>
                    <a:pt x="36890" y="141"/>
                  </a:moveTo>
                  <a:cubicBezTo>
                    <a:pt x="141030" y="81421"/>
                    <a:pt x="147380" y="92851"/>
                    <a:pt x="158810" y="116981"/>
                  </a:cubicBezTo>
                  <a:cubicBezTo>
                    <a:pt x="180400" y="162701"/>
                    <a:pt x="226120" y="288431"/>
                    <a:pt x="228660" y="322721"/>
                  </a:cubicBezTo>
                  <a:cubicBezTo>
                    <a:pt x="228660" y="334151"/>
                    <a:pt x="227390" y="341771"/>
                    <a:pt x="222310" y="345581"/>
                  </a:cubicBezTo>
                  <a:cubicBezTo>
                    <a:pt x="217230" y="351931"/>
                    <a:pt x="199450" y="355741"/>
                    <a:pt x="193100" y="351931"/>
                  </a:cubicBezTo>
                  <a:cubicBezTo>
                    <a:pt x="185480" y="348121"/>
                    <a:pt x="179130" y="325261"/>
                    <a:pt x="181670" y="317641"/>
                  </a:cubicBezTo>
                  <a:cubicBezTo>
                    <a:pt x="184210" y="310021"/>
                    <a:pt x="194370" y="304941"/>
                    <a:pt x="201990" y="303671"/>
                  </a:cubicBezTo>
                  <a:cubicBezTo>
                    <a:pt x="208340" y="303671"/>
                    <a:pt x="219770" y="307481"/>
                    <a:pt x="223580" y="313831"/>
                  </a:cubicBezTo>
                  <a:cubicBezTo>
                    <a:pt x="227390" y="320181"/>
                    <a:pt x="226120" y="344311"/>
                    <a:pt x="218500" y="349391"/>
                  </a:cubicBezTo>
                  <a:cubicBezTo>
                    <a:pt x="212150" y="354471"/>
                    <a:pt x="193100" y="353201"/>
                    <a:pt x="182940" y="343041"/>
                  </a:cubicBezTo>
                  <a:cubicBezTo>
                    <a:pt x="156270" y="320181"/>
                    <a:pt x="137220" y="189371"/>
                    <a:pt x="118170" y="147461"/>
                  </a:cubicBezTo>
                  <a:cubicBezTo>
                    <a:pt x="108010" y="125871"/>
                    <a:pt x="104200" y="115711"/>
                    <a:pt x="90230" y="100471"/>
                  </a:cubicBezTo>
                  <a:cubicBezTo>
                    <a:pt x="69910" y="77611"/>
                    <a:pt x="8950" y="52211"/>
                    <a:pt x="1330" y="33161"/>
                  </a:cubicBezTo>
                  <a:cubicBezTo>
                    <a:pt x="-2480" y="23001"/>
                    <a:pt x="2600" y="10301"/>
                    <a:pt x="7680" y="3951"/>
                  </a:cubicBezTo>
                  <a:cubicBezTo>
                    <a:pt x="14030" y="-1129"/>
                    <a:pt x="36890" y="141"/>
                    <a:pt x="36890" y="14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2962275" y="8317230"/>
            <a:ext cx="228600" cy="496253"/>
            <a:chOff x="0" y="0"/>
            <a:chExt cx="304800" cy="66167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0692" y="50514"/>
              <a:ext cx="204616" cy="560356"/>
            </a:xfrm>
            <a:custGeom>
              <a:avLst/>
              <a:gdLst/>
              <a:ahLst/>
              <a:cxnLst/>
              <a:rect r="r" b="b" t="t" l="l"/>
              <a:pathLst>
                <a:path h="560356" w="204616">
                  <a:moveTo>
                    <a:pt x="48368" y="12986"/>
                  </a:moveTo>
                  <a:cubicBezTo>
                    <a:pt x="148698" y="156496"/>
                    <a:pt x="163938" y="204756"/>
                    <a:pt x="171558" y="251746"/>
                  </a:cubicBezTo>
                  <a:cubicBezTo>
                    <a:pt x="180448" y="300006"/>
                    <a:pt x="172828" y="353346"/>
                    <a:pt x="177908" y="401606"/>
                  </a:cubicBezTo>
                  <a:cubicBezTo>
                    <a:pt x="182988" y="446056"/>
                    <a:pt x="210928" y="505746"/>
                    <a:pt x="203308" y="532416"/>
                  </a:cubicBezTo>
                  <a:cubicBezTo>
                    <a:pt x="199498" y="546386"/>
                    <a:pt x="188068" y="559086"/>
                    <a:pt x="179178" y="560356"/>
                  </a:cubicBezTo>
                  <a:cubicBezTo>
                    <a:pt x="170288" y="560356"/>
                    <a:pt x="152508" y="542576"/>
                    <a:pt x="152508" y="533686"/>
                  </a:cubicBezTo>
                  <a:cubicBezTo>
                    <a:pt x="152508" y="526066"/>
                    <a:pt x="171558" y="508286"/>
                    <a:pt x="180448" y="509556"/>
                  </a:cubicBezTo>
                  <a:cubicBezTo>
                    <a:pt x="188068" y="509556"/>
                    <a:pt x="203308" y="528606"/>
                    <a:pt x="203308" y="537496"/>
                  </a:cubicBezTo>
                  <a:cubicBezTo>
                    <a:pt x="203308" y="545116"/>
                    <a:pt x="189338" y="557816"/>
                    <a:pt x="181718" y="559086"/>
                  </a:cubicBezTo>
                  <a:cubicBezTo>
                    <a:pt x="174098" y="560356"/>
                    <a:pt x="162668" y="555276"/>
                    <a:pt x="155048" y="545116"/>
                  </a:cubicBezTo>
                  <a:cubicBezTo>
                    <a:pt x="138538" y="522256"/>
                    <a:pt x="133458" y="451136"/>
                    <a:pt x="127108" y="401606"/>
                  </a:cubicBezTo>
                  <a:cubicBezTo>
                    <a:pt x="120758" y="350806"/>
                    <a:pt x="125838" y="287306"/>
                    <a:pt x="118218" y="241586"/>
                  </a:cubicBezTo>
                  <a:cubicBezTo>
                    <a:pt x="111868" y="206026"/>
                    <a:pt x="105518" y="180626"/>
                    <a:pt x="90278" y="150146"/>
                  </a:cubicBezTo>
                  <a:cubicBezTo>
                    <a:pt x="69958" y="110776"/>
                    <a:pt x="2648" y="56166"/>
                    <a:pt x="108" y="29496"/>
                  </a:cubicBezTo>
                  <a:cubicBezTo>
                    <a:pt x="-1162" y="16796"/>
                    <a:pt x="8998" y="2826"/>
                    <a:pt x="16618" y="286"/>
                  </a:cubicBezTo>
                  <a:cubicBezTo>
                    <a:pt x="24238" y="-2254"/>
                    <a:pt x="48368" y="12986"/>
                    <a:pt x="48368" y="1298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3095625" y="8851582"/>
            <a:ext cx="133350" cy="440055"/>
            <a:chOff x="0" y="0"/>
            <a:chExt cx="177800" cy="5867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060" y="50800"/>
              <a:ext cx="69336" cy="485140"/>
            </a:xfrm>
            <a:custGeom>
              <a:avLst/>
              <a:gdLst/>
              <a:ahLst/>
              <a:cxnLst/>
              <a:rect r="r" b="b" t="t" l="l"/>
              <a:pathLst>
                <a:path h="485140" w="69336">
                  <a:moveTo>
                    <a:pt x="56540" y="19050"/>
                  </a:moveTo>
                  <a:cubicBezTo>
                    <a:pt x="79400" y="237490"/>
                    <a:pt x="65430" y="254000"/>
                    <a:pt x="61620" y="285750"/>
                  </a:cubicBezTo>
                  <a:cubicBezTo>
                    <a:pt x="55270" y="332740"/>
                    <a:pt x="70510" y="429260"/>
                    <a:pt x="56540" y="459740"/>
                  </a:cubicBezTo>
                  <a:cubicBezTo>
                    <a:pt x="50190" y="473710"/>
                    <a:pt x="38760" y="485140"/>
                    <a:pt x="29870" y="485140"/>
                  </a:cubicBezTo>
                  <a:cubicBezTo>
                    <a:pt x="22250" y="485140"/>
                    <a:pt x="8280" y="472440"/>
                    <a:pt x="7010" y="464820"/>
                  </a:cubicBezTo>
                  <a:cubicBezTo>
                    <a:pt x="5740" y="455930"/>
                    <a:pt x="19710" y="436880"/>
                    <a:pt x="27330" y="434340"/>
                  </a:cubicBezTo>
                  <a:cubicBezTo>
                    <a:pt x="33680" y="431800"/>
                    <a:pt x="45110" y="436880"/>
                    <a:pt x="50190" y="441960"/>
                  </a:cubicBezTo>
                  <a:cubicBezTo>
                    <a:pt x="55270" y="447040"/>
                    <a:pt x="59080" y="458470"/>
                    <a:pt x="56540" y="464820"/>
                  </a:cubicBezTo>
                  <a:cubicBezTo>
                    <a:pt x="54000" y="472440"/>
                    <a:pt x="41300" y="485140"/>
                    <a:pt x="32410" y="485140"/>
                  </a:cubicBezTo>
                  <a:cubicBezTo>
                    <a:pt x="23520" y="485140"/>
                    <a:pt x="12090" y="473710"/>
                    <a:pt x="5740" y="459740"/>
                  </a:cubicBezTo>
                  <a:cubicBezTo>
                    <a:pt x="-6960" y="427990"/>
                    <a:pt x="4470" y="323850"/>
                    <a:pt x="10820" y="276860"/>
                  </a:cubicBezTo>
                  <a:cubicBezTo>
                    <a:pt x="15900" y="247650"/>
                    <a:pt x="28600" y="234950"/>
                    <a:pt x="31140" y="204470"/>
                  </a:cubicBezTo>
                  <a:cubicBezTo>
                    <a:pt x="33680" y="158750"/>
                    <a:pt x="-3150" y="57150"/>
                    <a:pt x="5740" y="25400"/>
                  </a:cubicBezTo>
                  <a:cubicBezTo>
                    <a:pt x="10820" y="12700"/>
                    <a:pt x="19710" y="1270"/>
                    <a:pt x="28600" y="0"/>
                  </a:cubicBezTo>
                  <a:cubicBezTo>
                    <a:pt x="36220" y="0"/>
                    <a:pt x="56540" y="19050"/>
                    <a:pt x="56540" y="1905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2904172" y="9330690"/>
            <a:ext cx="229553" cy="343853"/>
            <a:chOff x="0" y="0"/>
            <a:chExt cx="306070" cy="45847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0800" y="50607"/>
              <a:ext cx="204470" cy="357171"/>
            </a:xfrm>
            <a:custGeom>
              <a:avLst/>
              <a:gdLst/>
              <a:ahLst/>
              <a:cxnLst/>
              <a:rect r="r" b="b" t="t" l="l"/>
              <a:pathLst>
                <a:path h="357171" w="204470">
                  <a:moveTo>
                    <a:pt x="204470" y="25593"/>
                  </a:moveTo>
                  <a:cubicBezTo>
                    <a:pt x="193040" y="155133"/>
                    <a:pt x="147320" y="256733"/>
                    <a:pt x="111760" y="298643"/>
                  </a:cubicBezTo>
                  <a:cubicBezTo>
                    <a:pt x="88900" y="326583"/>
                    <a:pt x="55880" y="348173"/>
                    <a:pt x="36830" y="354523"/>
                  </a:cubicBezTo>
                  <a:cubicBezTo>
                    <a:pt x="26670" y="357063"/>
                    <a:pt x="19050" y="357063"/>
                    <a:pt x="12700" y="353253"/>
                  </a:cubicBezTo>
                  <a:cubicBezTo>
                    <a:pt x="6350" y="349443"/>
                    <a:pt x="0" y="339283"/>
                    <a:pt x="0" y="332933"/>
                  </a:cubicBezTo>
                  <a:cubicBezTo>
                    <a:pt x="1270" y="324043"/>
                    <a:pt x="17780" y="307533"/>
                    <a:pt x="25400" y="306263"/>
                  </a:cubicBezTo>
                  <a:cubicBezTo>
                    <a:pt x="33020" y="304993"/>
                    <a:pt x="43180" y="311343"/>
                    <a:pt x="46990" y="316423"/>
                  </a:cubicBezTo>
                  <a:cubicBezTo>
                    <a:pt x="50800" y="322773"/>
                    <a:pt x="52070" y="334203"/>
                    <a:pt x="49530" y="340553"/>
                  </a:cubicBezTo>
                  <a:cubicBezTo>
                    <a:pt x="45720" y="348173"/>
                    <a:pt x="30480" y="358333"/>
                    <a:pt x="22860" y="357063"/>
                  </a:cubicBezTo>
                  <a:cubicBezTo>
                    <a:pt x="15240" y="354523"/>
                    <a:pt x="0" y="338013"/>
                    <a:pt x="1270" y="327853"/>
                  </a:cubicBezTo>
                  <a:cubicBezTo>
                    <a:pt x="2540" y="311343"/>
                    <a:pt x="49530" y="296103"/>
                    <a:pt x="69850" y="270703"/>
                  </a:cubicBezTo>
                  <a:cubicBezTo>
                    <a:pt x="95250" y="240223"/>
                    <a:pt x="119380" y="184343"/>
                    <a:pt x="133350" y="152593"/>
                  </a:cubicBezTo>
                  <a:cubicBezTo>
                    <a:pt x="143510" y="132273"/>
                    <a:pt x="149860" y="120843"/>
                    <a:pt x="153670" y="101793"/>
                  </a:cubicBezTo>
                  <a:cubicBezTo>
                    <a:pt x="158750" y="76393"/>
                    <a:pt x="147320" y="29403"/>
                    <a:pt x="156210" y="12893"/>
                  </a:cubicBezTo>
                  <a:cubicBezTo>
                    <a:pt x="162560" y="4003"/>
                    <a:pt x="173990" y="-1077"/>
                    <a:pt x="181610" y="193"/>
                  </a:cubicBezTo>
                  <a:cubicBezTo>
                    <a:pt x="190500" y="1463"/>
                    <a:pt x="204470" y="25593"/>
                    <a:pt x="204470" y="2559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2506028" y="9620250"/>
            <a:ext cx="356235" cy="300038"/>
            <a:chOff x="0" y="0"/>
            <a:chExt cx="474980" cy="4000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7566" y="49050"/>
              <a:ext cx="377314" cy="300795"/>
            </a:xfrm>
            <a:custGeom>
              <a:avLst/>
              <a:gdLst/>
              <a:ahLst/>
              <a:cxnLst/>
              <a:rect r="r" b="b" t="t" l="l"/>
              <a:pathLst>
                <a:path h="300795" w="377314">
                  <a:moveTo>
                    <a:pt x="374074" y="41120"/>
                  </a:moveTo>
                  <a:cubicBezTo>
                    <a:pt x="273744" y="126210"/>
                    <a:pt x="273744" y="140180"/>
                    <a:pt x="261044" y="151610"/>
                  </a:cubicBezTo>
                  <a:cubicBezTo>
                    <a:pt x="244534" y="165580"/>
                    <a:pt x="219134" y="168120"/>
                    <a:pt x="192464" y="184630"/>
                  </a:cubicBezTo>
                  <a:cubicBezTo>
                    <a:pt x="150554" y="210030"/>
                    <a:pt x="74354" y="291310"/>
                    <a:pt x="38794" y="298930"/>
                  </a:cubicBezTo>
                  <a:cubicBezTo>
                    <a:pt x="23554" y="302740"/>
                    <a:pt x="8314" y="298930"/>
                    <a:pt x="3234" y="292580"/>
                  </a:cubicBezTo>
                  <a:cubicBezTo>
                    <a:pt x="-1846" y="286230"/>
                    <a:pt x="-576" y="267180"/>
                    <a:pt x="4504" y="262100"/>
                  </a:cubicBezTo>
                  <a:cubicBezTo>
                    <a:pt x="10854" y="255750"/>
                    <a:pt x="36254" y="254480"/>
                    <a:pt x="41334" y="260830"/>
                  </a:cubicBezTo>
                  <a:cubicBezTo>
                    <a:pt x="47684" y="265910"/>
                    <a:pt x="47684" y="291310"/>
                    <a:pt x="41334" y="297660"/>
                  </a:cubicBezTo>
                  <a:cubicBezTo>
                    <a:pt x="34984" y="302740"/>
                    <a:pt x="9584" y="301470"/>
                    <a:pt x="4504" y="295120"/>
                  </a:cubicBezTo>
                  <a:cubicBezTo>
                    <a:pt x="-576" y="288770"/>
                    <a:pt x="694" y="272260"/>
                    <a:pt x="9584" y="258290"/>
                  </a:cubicBezTo>
                  <a:cubicBezTo>
                    <a:pt x="32444" y="218920"/>
                    <a:pt x="179764" y="146530"/>
                    <a:pt x="239454" y="98270"/>
                  </a:cubicBezTo>
                  <a:cubicBezTo>
                    <a:pt x="282634" y="63980"/>
                    <a:pt x="315654" y="9370"/>
                    <a:pt x="342324" y="1750"/>
                  </a:cubicBezTo>
                  <a:cubicBezTo>
                    <a:pt x="355024" y="-2060"/>
                    <a:pt x="370264" y="480"/>
                    <a:pt x="375344" y="8100"/>
                  </a:cubicBezTo>
                  <a:cubicBezTo>
                    <a:pt x="380424" y="14450"/>
                    <a:pt x="374074" y="41120"/>
                    <a:pt x="374074" y="411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1909762" y="9827895"/>
            <a:ext cx="516255" cy="172402"/>
            <a:chOff x="0" y="0"/>
            <a:chExt cx="688340" cy="22987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50640" y="49334"/>
              <a:ext cx="585687" cy="132793"/>
            </a:xfrm>
            <a:custGeom>
              <a:avLst/>
              <a:gdLst/>
              <a:ahLst/>
              <a:cxnLst/>
              <a:rect r="r" b="b" t="t" l="l"/>
              <a:pathLst>
                <a:path h="132793" w="585687">
                  <a:moveTo>
                    <a:pt x="566580" y="50996"/>
                  </a:moveTo>
                  <a:cubicBezTo>
                    <a:pt x="119540" y="133546"/>
                    <a:pt x="43340" y="141166"/>
                    <a:pt x="16670" y="127196"/>
                  </a:cubicBezTo>
                  <a:cubicBezTo>
                    <a:pt x="5240" y="122116"/>
                    <a:pt x="-1110" y="110686"/>
                    <a:pt x="160" y="101796"/>
                  </a:cubicBezTo>
                  <a:cubicBezTo>
                    <a:pt x="160" y="94176"/>
                    <a:pt x="11590" y="80206"/>
                    <a:pt x="19210" y="78936"/>
                  </a:cubicBezTo>
                  <a:cubicBezTo>
                    <a:pt x="28100" y="77666"/>
                    <a:pt x="48420" y="90366"/>
                    <a:pt x="49690" y="99256"/>
                  </a:cubicBezTo>
                  <a:cubicBezTo>
                    <a:pt x="50960" y="108146"/>
                    <a:pt x="35720" y="127196"/>
                    <a:pt x="28100" y="128466"/>
                  </a:cubicBezTo>
                  <a:cubicBezTo>
                    <a:pt x="19210" y="129736"/>
                    <a:pt x="160" y="113226"/>
                    <a:pt x="160" y="105606"/>
                  </a:cubicBezTo>
                  <a:cubicBezTo>
                    <a:pt x="-1110" y="96716"/>
                    <a:pt x="10320" y="84016"/>
                    <a:pt x="24290" y="77666"/>
                  </a:cubicBezTo>
                  <a:cubicBezTo>
                    <a:pt x="58580" y="63696"/>
                    <a:pt x="148750" y="82746"/>
                    <a:pt x="222410" y="73856"/>
                  </a:cubicBezTo>
                  <a:cubicBezTo>
                    <a:pt x="321470" y="62426"/>
                    <a:pt x="513240" y="-11234"/>
                    <a:pt x="560230" y="1466"/>
                  </a:cubicBezTo>
                  <a:cubicBezTo>
                    <a:pt x="575470" y="5276"/>
                    <a:pt x="585630" y="15436"/>
                    <a:pt x="585630" y="24326"/>
                  </a:cubicBezTo>
                  <a:cubicBezTo>
                    <a:pt x="586900" y="31946"/>
                    <a:pt x="566580" y="50996"/>
                    <a:pt x="566580" y="5099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1297305" y="9732645"/>
            <a:ext cx="535305" cy="190500"/>
            <a:chOff x="0" y="0"/>
            <a:chExt cx="713740" cy="254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50498" y="50532"/>
              <a:ext cx="611565" cy="151398"/>
            </a:xfrm>
            <a:custGeom>
              <a:avLst/>
              <a:gdLst/>
              <a:ahLst/>
              <a:cxnLst/>
              <a:rect r="r" b="b" t="t" l="l"/>
              <a:pathLst>
                <a:path h="151398" w="611565">
                  <a:moveTo>
                    <a:pt x="580692" y="151398"/>
                  </a:moveTo>
                  <a:cubicBezTo>
                    <a:pt x="413052" y="125998"/>
                    <a:pt x="336852" y="138698"/>
                    <a:pt x="265732" y="127268"/>
                  </a:cubicBezTo>
                  <a:cubicBezTo>
                    <a:pt x="185722" y="113298"/>
                    <a:pt x="40942" y="75198"/>
                    <a:pt x="11732" y="47258"/>
                  </a:cubicBezTo>
                  <a:cubicBezTo>
                    <a:pt x="1572" y="37098"/>
                    <a:pt x="-968" y="25668"/>
                    <a:pt x="302" y="18048"/>
                  </a:cubicBezTo>
                  <a:cubicBezTo>
                    <a:pt x="2842" y="10428"/>
                    <a:pt x="18082" y="-1002"/>
                    <a:pt x="25702" y="268"/>
                  </a:cubicBezTo>
                  <a:cubicBezTo>
                    <a:pt x="34592" y="268"/>
                    <a:pt x="51102" y="18048"/>
                    <a:pt x="51102" y="26938"/>
                  </a:cubicBezTo>
                  <a:cubicBezTo>
                    <a:pt x="49832" y="35828"/>
                    <a:pt x="30782" y="51068"/>
                    <a:pt x="21892" y="49798"/>
                  </a:cubicBezTo>
                  <a:cubicBezTo>
                    <a:pt x="14272" y="49798"/>
                    <a:pt x="-968" y="29478"/>
                    <a:pt x="302" y="20588"/>
                  </a:cubicBezTo>
                  <a:cubicBezTo>
                    <a:pt x="1572" y="12968"/>
                    <a:pt x="15542" y="2808"/>
                    <a:pt x="30782" y="268"/>
                  </a:cubicBezTo>
                  <a:cubicBezTo>
                    <a:pt x="72692" y="-4812"/>
                    <a:pt x="190802" y="63768"/>
                    <a:pt x="268272" y="76468"/>
                  </a:cubicBezTo>
                  <a:cubicBezTo>
                    <a:pt x="338122" y="87898"/>
                    <a:pt x="416862" y="75198"/>
                    <a:pt x="476552" y="81548"/>
                  </a:cubicBezTo>
                  <a:cubicBezTo>
                    <a:pt x="521002" y="85358"/>
                    <a:pt x="571802" y="89168"/>
                    <a:pt x="592122" y="103138"/>
                  </a:cubicBezTo>
                  <a:cubicBezTo>
                    <a:pt x="603552" y="109488"/>
                    <a:pt x="613712" y="122188"/>
                    <a:pt x="611172" y="129808"/>
                  </a:cubicBezTo>
                  <a:cubicBezTo>
                    <a:pt x="609902" y="138698"/>
                    <a:pt x="580692" y="151398"/>
                    <a:pt x="580692" y="15139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876300" y="9425940"/>
            <a:ext cx="378142" cy="283845"/>
            <a:chOff x="0" y="0"/>
            <a:chExt cx="504190" cy="37846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50571" y="50678"/>
              <a:ext cx="404520" cy="277086"/>
            </a:xfrm>
            <a:custGeom>
              <a:avLst/>
              <a:gdLst/>
              <a:ahLst/>
              <a:cxnLst/>
              <a:rect r="r" b="b" t="t" l="l"/>
              <a:pathLst>
                <a:path h="277086" w="404520">
                  <a:moveTo>
                    <a:pt x="368529" y="276982"/>
                  </a:moveTo>
                  <a:cubicBezTo>
                    <a:pt x="75159" y="97912"/>
                    <a:pt x="52299" y="101722"/>
                    <a:pt x="34519" y="85212"/>
                  </a:cubicBezTo>
                  <a:cubicBezTo>
                    <a:pt x="16739" y="71242"/>
                    <a:pt x="-2311" y="38222"/>
                    <a:pt x="229" y="22982"/>
                  </a:cubicBezTo>
                  <a:cubicBezTo>
                    <a:pt x="1499" y="12822"/>
                    <a:pt x="12929" y="1392"/>
                    <a:pt x="20549" y="122"/>
                  </a:cubicBezTo>
                  <a:cubicBezTo>
                    <a:pt x="29439" y="-1148"/>
                    <a:pt x="44679" y="7742"/>
                    <a:pt x="48489" y="15362"/>
                  </a:cubicBezTo>
                  <a:cubicBezTo>
                    <a:pt x="51029" y="21712"/>
                    <a:pt x="49759" y="33142"/>
                    <a:pt x="47219" y="38222"/>
                  </a:cubicBezTo>
                  <a:cubicBezTo>
                    <a:pt x="43409" y="44572"/>
                    <a:pt x="33249" y="50922"/>
                    <a:pt x="26899" y="50922"/>
                  </a:cubicBezTo>
                  <a:cubicBezTo>
                    <a:pt x="19279" y="50922"/>
                    <a:pt x="9119" y="47112"/>
                    <a:pt x="5309" y="40762"/>
                  </a:cubicBezTo>
                  <a:cubicBezTo>
                    <a:pt x="229" y="34412"/>
                    <a:pt x="229" y="16632"/>
                    <a:pt x="5309" y="10282"/>
                  </a:cubicBezTo>
                  <a:cubicBezTo>
                    <a:pt x="10389" y="3932"/>
                    <a:pt x="25629" y="-1148"/>
                    <a:pt x="34519" y="2662"/>
                  </a:cubicBezTo>
                  <a:cubicBezTo>
                    <a:pt x="45949" y="6472"/>
                    <a:pt x="48489" y="33142"/>
                    <a:pt x="62459" y="44572"/>
                  </a:cubicBezTo>
                  <a:cubicBezTo>
                    <a:pt x="80239" y="58542"/>
                    <a:pt x="104369" y="57272"/>
                    <a:pt x="136119" y="73782"/>
                  </a:cubicBezTo>
                  <a:cubicBezTo>
                    <a:pt x="197079" y="104262"/>
                    <a:pt x="369799" y="194432"/>
                    <a:pt x="396469" y="233802"/>
                  </a:cubicBezTo>
                  <a:cubicBezTo>
                    <a:pt x="405359" y="247772"/>
                    <a:pt x="406629" y="264282"/>
                    <a:pt x="401549" y="271902"/>
                  </a:cubicBezTo>
                  <a:cubicBezTo>
                    <a:pt x="396469" y="278252"/>
                    <a:pt x="368529" y="276982"/>
                    <a:pt x="368529" y="27698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704850" y="9062085"/>
            <a:ext cx="208597" cy="359092"/>
            <a:chOff x="0" y="0"/>
            <a:chExt cx="278130" cy="47879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9470" y="50679"/>
              <a:ext cx="177374" cy="379281"/>
            </a:xfrm>
            <a:custGeom>
              <a:avLst/>
              <a:gdLst/>
              <a:ahLst/>
              <a:cxnLst/>
              <a:rect r="r" b="b" t="t" l="l"/>
              <a:pathLst>
                <a:path h="379281" w="177374">
                  <a:moveTo>
                    <a:pt x="134680" y="376041"/>
                  </a:moveTo>
                  <a:cubicBezTo>
                    <a:pt x="11490" y="219831"/>
                    <a:pt x="11490" y="208401"/>
                    <a:pt x="7680" y="189351"/>
                  </a:cubicBezTo>
                  <a:cubicBezTo>
                    <a:pt x="2600" y="165221"/>
                    <a:pt x="-2480" y="130931"/>
                    <a:pt x="1330" y="102991"/>
                  </a:cubicBezTo>
                  <a:cubicBezTo>
                    <a:pt x="3870" y="75051"/>
                    <a:pt x="16570" y="34411"/>
                    <a:pt x="26730" y="17901"/>
                  </a:cubicBezTo>
                  <a:cubicBezTo>
                    <a:pt x="31810" y="9011"/>
                    <a:pt x="36890" y="3931"/>
                    <a:pt x="43240" y="1391"/>
                  </a:cubicBezTo>
                  <a:cubicBezTo>
                    <a:pt x="49590" y="121"/>
                    <a:pt x="61020" y="1391"/>
                    <a:pt x="66100" y="6471"/>
                  </a:cubicBezTo>
                  <a:cubicBezTo>
                    <a:pt x="72450" y="10281"/>
                    <a:pt x="76260" y="21711"/>
                    <a:pt x="76260" y="28061"/>
                  </a:cubicBezTo>
                  <a:cubicBezTo>
                    <a:pt x="74990" y="35681"/>
                    <a:pt x="68640" y="44571"/>
                    <a:pt x="62290" y="48381"/>
                  </a:cubicBezTo>
                  <a:cubicBezTo>
                    <a:pt x="57210" y="50921"/>
                    <a:pt x="45780" y="52191"/>
                    <a:pt x="39430" y="48381"/>
                  </a:cubicBezTo>
                  <a:cubicBezTo>
                    <a:pt x="33080" y="45841"/>
                    <a:pt x="25460" y="35681"/>
                    <a:pt x="25460" y="29331"/>
                  </a:cubicBezTo>
                  <a:cubicBezTo>
                    <a:pt x="25460" y="20441"/>
                    <a:pt x="40700" y="1391"/>
                    <a:pt x="48320" y="121"/>
                  </a:cubicBezTo>
                  <a:cubicBezTo>
                    <a:pt x="57210" y="-1149"/>
                    <a:pt x="71180" y="7741"/>
                    <a:pt x="74990" y="17901"/>
                  </a:cubicBezTo>
                  <a:cubicBezTo>
                    <a:pt x="81340" y="33141"/>
                    <a:pt x="54670" y="71241"/>
                    <a:pt x="52130" y="101721"/>
                  </a:cubicBezTo>
                  <a:cubicBezTo>
                    <a:pt x="48320" y="134741"/>
                    <a:pt x="47050" y="171571"/>
                    <a:pt x="62290" y="208401"/>
                  </a:cubicBezTo>
                  <a:cubicBezTo>
                    <a:pt x="81340" y="254121"/>
                    <a:pt x="171510" y="320161"/>
                    <a:pt x="176590" y="350641"/>
                  </a:cubicBezTo>
                  <a:cubicBezTo>
                    <a:pt x="179130" y="362071"/>
                    <a:pt x="175320" y="373501"/>
                    <a:pt x="167700" y="377311"/>
                  </a:cubicBezTo>
                  <a:cubicBezTo>
                    <a:pt x="161350" y="382391"/>
                    <a:pt x="134680" y="376041"/>
                    <a:pt x="134680" y="37604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722948" y="8469630"/>
            <a:ext cx="171450" cy="381000"/>
            <a:chOff x="0" y="0"/>
            <a:chExt cx="228600" cy="508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50800" y="50607"/>
              <a:ext cx="127196" cy="405875"/>
            </a:xfrm>
            <a:custGeom>
              <a:avLst/>
              <a:gdLst/>
              <a:ahLst/>
              <a:cxnLst/>
              <a:rect r="r" b="b" t="t" l="l"/>
              <a:pathLst>
                <a:path h="405875" w="127196">
                  <a:moveTo>
                    <a:pt x="0" y="376113"/>
                  </a:moveTo>
                  <a:cubicBezTo>
                    <a:pt x="38100" y="97983"/>
                    <a:pt x="59690" y="33213"/>
                    <a:pt x="78740" y="12893"/>
                  </a:cubicBezTo>
                  <a:cubicBezTo>
                    <a:pt x="88900" y="4003"/>
                    <a:pt x="99060" y="-1077"/>
                    <a:pt x="106680" y="193"/>
                  </a:cubicBezTo>
                  <a:cubicBezTo>
                    <a:pt x="115570" y="1463"/>
                    <a:pt x="125730" y="15433"/>
                    <a:pt x="127000" y="23053"/>
                  </a:cubicBezTo>
                  <a:cubicBezTo>
                    <a:pt x="128270" y="30673"/>
                    <a:pt x="123190" y="40833"/>
                    <a:pt x="116840" y="44643"/>
                  </a:cubicBezTo>
                  <a:cubicBezTo>
                    <a:pt x="110490" y="49723"/>
                    <a:pt x="92710" y="49723"/>
                    <a:pt x="86360" y="44643"/>
                  </a:cubicBezTo>
                  <a:cubicBezTo>
                    <a:pt x="80010" y="40833"/>
                    <a:pt x="74930" y="30673"/>
                    <a:pt x="76200" y="23053"/>
                  </a:cubicBezTo>
                  <a:cubicBezTo>
                    <a:pt x="78740" y="15433"/>
                    <a:pt x="96520" y="-1077"/>
                    <a:pt x="104140" y="193"/>
                  </a:cubicBezTo>
                  <a:cubicBezTo>
                    <a:pt x="113030" y="193"/>
                    <a:pt x="124460" y="15433"/>
                    <a:pt x="127000" y="29403"/>
                  </a:cubicBezTo>
                  <a:cubicBezTo>
                    <a:pt x="129540" y="56073"/>
                    <a:pt x="87630" y="104333"/>
                    <a:pt x="74930" y="153863"/>
                  </a:cubicBezTo>
                  <a:cubicBezTo>
                    <a:pt x="58420" y="218633"/>
                    <a:pt x="72390" y="355793"/>
                    <a:pt x="49530" y="388813"/>
                  </a:cubicBezTo>
                  <a:cubicBezTo>
                    <a:pt x="40640" y="401513"/>
                    <a:pt x="24130" y="407863"/>
                    <a:pt x="16510" y="405323"/>
                  </a:cubicBezTo>
                  <a:cubicBezTo>
                    <a:pt x="7620" y="402783"/>
                    <a:pt x="0" y="376113"/>
                    <a:pt x="0" y="37611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800100" y="8181975"/>
            <a:ext cx="170498" cy="265747"/>
            <a:chOff x="0" y="0"/>
            <a:chExt cx="227330" cy="35433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50800" y="50800"/>
              <a:ext cx="125893" cy="254179"/>
            </a:xfrm>
            <a:custGeom>
              <a:avLst/>
              <a:gdLst/>
              <a:ahLst/>
              <a:cxnLst/>
              <a:rect r="r" b="b" t="t" l="l"/>
              <a:pathLst>
                <a:path h="254179" w="125893">
                  <a:moveTo>
                    <a:pt x="0" y="220980"/>
                  </a:moveTo>
                  <a:cubicBezTo>
                    <a:pt x="36830" y="83820"/>
                    <a:pt x="63500" y="27940"/>
                    <a:pt x="80010" y="11430"/>
                  </a:cubicBezTo>
                  <a:cubicBezTo>
                    <a:pt x="87630" y="3810"/>
                    <a:pt x="93980" y="0"/>
                    <a:pt x="100330" y="0"/>
                  </a:cubicBezTo>
                  <a:cubicBezTo>
                    <a:pt x="109220" y="1270"/>
                    <a:pt x="123190" y="11430"/>
                    <a:pt x="125730" y="19050"/>
                  </a:cubicBezTo>
                  <a:cubicBezTo>
                    <a:pt x="127000" y="26670"/>
                    <a:pt x="120650" y="41910"/>
                    <a:pt x="114300" y="46990"/>
                  </a:cubicBezTo>
                  <a:cubicBezTo>
                    <a:pt x="107950" y="50800"/>
                    <a:pt x="96520" y="52070"/>
                    <a:pt x="90170" y="48260"/>
                  </a:cubicBezTo>
                  <a:cubicBezTo>
                    <a:pt x="83820" y="45720"/>
                    <a:pt x="76200" y="36830"/>
                    <a:pt x="76200" y="29210"/>
                  </a:cubicBezTo>
                  <a:cubicBezTo>
                    <a:pt x="74930" y="21590"/>
                    <a:pt x="83820" y="6350"/>
                    <a:pt x="90170" y="2540"/>
                  </a:cubicBezTo>
                  <a:cubicBezTo>
                    <a:pt x="96520" y="-1270"/>
                    <a:pt x="107950" y="0"/>
                    <a:pt x="114300" y="3810"/>
                  </a:cubicBezTo>
                  <a:cubicBezTo>
                    <a:pt x="120650" y="8890"/>
                    <a:pt x="125730" y="20320"/>
                    <a:pt x="125730" y="31750"/>
                  </a:cubicBezTo>
                  <a:cubicBezTo>
                    <a:pt x="124460" y="54610"/>
                    <a:pt x="86360" y="92710"/>
                    <a:pt x="72390" y="127000"/>
                  </a:cubicBezTo>
                  <a:cubicBezTo>
                    <a:pt x="58420" y="162560"/>
                    <a:pt x="62230" y="226060"/>
                    <a:pt x="45720" y="242570"/>
                  </a:cubicBezTo>
                  <a:cubicBezTo>
                    <a:pt x="36830" y="252730"/>
                    <a:pt x="21590" y="256540"/>
                    <a:pt x="13970" y="252730"/>
                  </a:cubicBezTo>
                  <a:cubicBezTo>
                    <a:pt x="6350" y="248920"/>
                    <a:pt x="0" y="220980"/>
                    <a:pt x="0" y="22098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936307" y="7933372"/>
            <a:ext cx="205740" cy="207645"/>
            <a:chOff x="0" y="0"/>
            <a:chExt cx="274320" cy="27686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50696" y="50555"/>
              <a:ext cx="174492" cy="177648"/>
            </a:xfrm>
            <a:custGeom>
              <a:avLst/>
              <a:gdLst/>
              <a:ahLst/>
              <a:cxnLst/>
              <a:rect r="r" b="b" t="t" l="l"/>
              <a:pathLst>
                <a:path h="177648" w="174492">
                  <a:moveTo>
                    <a:pt x="104" y="138675"/>
                  </a:moveTo>
                  <a:cubicBezTo>
                    <a:pt x="108054" y="12945"/>
                    <a:pt x="138534" y="-2295"/>
                    <a:pt x="153774" y="245"/>
                  </a:cubicBezTo>
                  <a:cubicBezTo>
                    <a:pt x="162664" y="1515"/>
                    <a:pt x="170284" y="9135"/>
                    <a:pt x="172824" y="15485"/>
                  </a:cubicBezTo>
                  <a:cubicBezTo>
                    <a:pt x="175364" y="21835"/>
                    <a:pt x="175364" y="34535"/>
                    <a:pt x="170284" y="39615"/>
                  </a:cubicBezTo>
                  <a:cubicBezTo>
                    <a:pt x="163934" y="45965"/>
                    <a:pt x="141074" y="51045"/>
                    <a:pt x="133454" y="45965"/>
                  </a:cubicBezTo>
                  <a:cubicBezTo>
                    <a:pt x="127104" y="40885"/>
                    <a:pt x="124564" y="15485"/>
                    <a:pt x="129644" y="9135"/>
                  </a:cubicBezTo>
                  <a:cubicBezTo>
                    <a:pt x="134724" y="2785"/>
                    <a:pt x="158854" y="1515"/>
                    <a:pt x="166474" y="6595"/>
                  </a:cubicBezTo>
                  <a:cubicBezTo>
                    <a:pt x="172824" y="11675"/>
                    <a:pt x="175364" y="28185"/>
                    <a:pt x="171554" y="37075"/>
                  </a:cubicBezTo>
                  <a:cubicBezTo>
                    <a:pt x="166474" y="48505"/>
                    <a:pt x="139804" y="49775"/>
                    <a:pt x="122024" y="63745"/>
                  </a:cubicBezTo>
                  <a:cubicBezTo>
                    <a:pt x="95354" y="87875"/>
                    <a:pt x="57254" y="165345"/>
                    <a:pt x="33124" y="175505"/>
                  </a:cubicBezTo>
                  <a:cubicBezTo>
                    <a:pt x="22964" y="179315"/>
                    <a:pt x="10264" y="178045"/>
                    <a:pt x="5184" y="171695"/>
                  </a:cubicBezTo>
                  <a:cubicBezTo>
                    <a:pt x="-1166" y="166615"/>
                    <a:pt x="104" y="138675"/>
                    <a:pt x="104" y="13867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1165860" y="7646670"/>
            <a:ext cx="320040" cy="227647"/>
            <a:chOff x="0" y="0"/>
            <a:chExt cx="426720" cy="30353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50142" y="50453"/>
              <a:ext cx="328494" cy="201791"/>
            </a:xfrm>
            <a:custGeom>
              <a:avLst/>
              <a:gdLst/>
              <a:ahLst/>
              <a:cxnLst/>
              <a:rect r="r" b="b" t="t" l="l"/>
              <a:pathLst>
                <a:path h="201791" w="328494">
                  <a:moveTo>
                    <a:pt x="10818" y="155287"/>
                  </a:moveTo>
                  <a:cubicBezTo>
                    <a:pt x="249578" y="5427"/>
                    <a:pt x="278788" y="-2193"/>
                    <a:pt x="297838" y="347"/>
                  </a:cubicBezTo>
                  <a:cubicBezTo>
                    <a:pt x="309268" y="1617"/>
                    <a:pt x="320698" y="6697"/>
                    <a:pt x="325778" y="13047"/>
                  </a:cubicBezTo>
                  <a:cubicBezTo>
                    <a:pt x="329588" y="19397"/>
                    <a:pt x="329588" y="32097"/>
                    <a:pt x="324508" y="37177"/>
                  </a:cubicBezTo>
                  <a:cubicBezTo>
                    <a:pt x="320698" y="43527"/>
                    <a:pt x="305458" y="51147"/>
                    <a:pt x="296568" y="49877"/>
                  </a:cubicBezTo>
                  <a:cubicBezTo>
                    <a:pt x="288948" y="47337"/>
                    <a:pt x="278788" y="33367"/>
                    <a:pt x="277518" y="25747"/>
                  </a:cubicBezTo>
                  <a:cubicBezTo>
                    <a:pt x="276248" y="19397"/>
                    <a:pt x="281328" y="7967"/>
                    <a:pt x="287678" y="4157"/>
                  </a:cubicBezTo>
                  <a:cubicBezTo>
                    <a:pt x="295298" y="347"/>
                    <a:pt x="319428" y="4157"/>
                    <a:pt x="324508" y="11777"/>
                  </a:cubicBezTo>
                  <a:cubicBezTo>
                    <a:pt x="328318" y="18127"/>
                    <a:pt x="324508" y="38447"/>
                    <a:pt x="315618" y="47337"/>
                  </a:cubicBezTo>
                  <a:cubicBezTo>
                    <a:pt x="304188" y="58767"/>
                    <a:pt x="274978" y="48607"/>
                    <a:pt x="247038" y="60037"/>
                  </a:cubicBezTo>
                  <a:cubicBezTo>
                    <a:pt x="193698" y="81627"/>
                    <a:pt x="74318" y="194657"/>
                    <a:pt x="33678" y="201007"/>
                  </a:cubicBezTo>
                  <a:cubicBezTo>
                    <a:pt x="18438" y="203547"/>
                    <a:pt x="4468" y="199737"/>
                    <a:pt x="658" y="192117"/>
                  </a:cubicBezTo>
                  <a:cubicBezTo>
                    <a:pt x="-3152" y="184497"/>
                    <a:pt x="10818" y="155287"/>
                    <a:pt x="10818" y="155287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1508760" y="7493318"/>
            <a:ext cx="420053" cy="172402"/>
            <a:chOff x="0" y="0"/>
            <a:chExt cx="560070" cy="22987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50038" y="50248"/>
              <a:ext cx="457962" cy="133931"/>
            </a:xfrm>
            <a:custGeom>
              <a:avLst/>
              <a:gdLst/>
              <a:ahLst/>
              <a:cxnLst/>
              <a:rect r="r" b="b" t="t" l="l"/>
              <a:pathLst>
                <a:path h="133931" w="457962">
                  <a:moveTo>
                    <a:pt x="24892" y="76752"/>
                  </a:moveTo>
                  <a:cubicBezTo>
                    <a:pt x="226822" y="66592"/>
                    <a:pt x="389382" y="-7068"/>
                    <a:pt x="431292" y="552"/>
                  </a:cubicBezTo>
                  <a:cubicBezTo>
                    <a:pt x="445262" y="3092"/>
                    <a:pt x="454152" y="10712"/>
                    <a:pt x="456692" y="18332"/>
                  </a:cubicBezTo>
                  <a:cubicBezTo>
                    <a:pt x="459232" y="24682"/>
                    <a:pt x="457962" y="36112"/>
                    <a:pt x="452882" y="41192"/>
                  </a:cubicBezTo>
                  <a:cubicBezTo>
                    <a:pt x="447802" y="47542"/>
                    <a:pt x="431292" y="51352"/>
                    <a:pt x="422402" y="48812"/>
                  </a:cubicBezTo>
                  <a:cubicBezTo>
                    <a:pt x="416052" y="46272"/>
                    <a:pt x="408432" y="37382"/>
                    <a:pt x="408432" y="31032"/>
                  </a:cubicBezTo>
                  <a:cubicBezTo>
                    <a:pt x="407162" y="22142"/>
                    <a:pt x="414782" y="6902"/>
                    <a:pt x="421132" y="3092"/>
                  </a:cubicBezTo>
                  <a:cubicBezTo>
                    <a:pt x="427482" y="-718"/>
                    <a:pt x="438912" y="552"/>
                    <a:pt x="445262" y="3092"/>
                  </a:cubicBezTo>
                  <a:cubicBezTo>
                    <a:pt x="451612" y="6902"/>
                    <a:pt x="457962" y="15792"/>
                    <a:pt x="457962" y="23412"/>
                  </a:cubicBezTo>
                  <a:cubicBezTo>
                    <a:pt x="457962" y="31032"/>
                    <a:pt x="452882" y="41192"/>
                    <a:pt x="441452" y="48812"/>
                  </a:cubicBezTo>
                  <a:cubicBezTo>
                    <a:pt x="405892" y="76752"/>
                    <a:pt x="231902" y="117392"/>
                    <a:pt x="151892" y="127552"/>
                  </a:cubicBezTo>
                  <a:cubicBezTo>
                    <a:pt x="97282" y="133902"/>
                    <a:pt x="33782" y="138982"/>
                    <a:pt x="12192" y="125012"/>
                  </a:cubicBezTo>
                  <a:cubicBezTo>
                    <a:pt x="2032" y="117392"/>
                    <a:pt x="-1778" y="100882"/>
                    <a:pt x="762" y="93262"/>
                  </a:cubicBezTo>
                  <a:cubicBezTo>
                    <a:pt x="3302" y="85642"/>
                    <a:pt x="24892" y="76752"/>
                    <a:pt x="24892" y="7675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1891665" y="7494270"/>
            <a:ext cx="380047" cy="171450"/>
            <a:chOff x="0" y="0"/>
            <a:chExt cx="506730" cy="2286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50244" y="50800"/>
              <a:ext cx="406333" cy="126774"/>
            </a:xfrm>
            <a:custGeom>
              <a:avLst/>
              <a:gdLst/>
              <a:ahLst/>
              <a:cxnLst/>
              <a:rect r="r" b="b" t="t" l="l"/>
              <a:pathLst>
                <a:path h="126774" w="406333">
                  <a:moveTo>
                    <a:pt x="32306" y="0"/>
                  </a:moveTo>
                  <a:cubicBezTo>
                    <a:pt x="227886" y="54610"/>
                    <a:pt x="363776" y="55880"/>
                    <a:pt x="392986" y="77470"/>
                  </a:cubicBezTo>
                  <a:cubicBezTo>
                    <a:pt x="403146" y="85090"/>
                    <a:pt x="408226" y="97790"/>
                    <a:pt x="405686" y="105410"/>
                  </a:cubicBezTo>
                  <a:cubicBezTo>
                    <a:pt x="403146" y="114300"/>
                    <a:pt x="382826" y="127000"/>
                    <a:pt x="375206" y="124460"/>
                  </a:cubicBezTo>
                  <a:cubicBezTo>
                    <a:pt x="366316" y="123190"/>
                    <a:pt x="354886" y="100330"/>
                    <a:pt x="357426" y="92710"/>
                  </a:cubicBezTo>
                  <a:cubicBezTo>
                    <a:pt x="359966" y="85090"/>
                    <a:pt x="382826" y="73660"/>
                    <a:pt x="390446" y="76200"/>
                  </a:cubicBezTo>
                  <a:cubicBezTo>
                    <a:pt x="398066" y="80010"/>
                    <a:pt x="406956" y="102870"/>
                    <a:pt x="404416" y="110490"/>
                  </a:cubicBezTo>
                  <a:cubicBezTo>
                    <a:pt x="401876" y="118110"/>
                    <a:pt x="391716" y="123190"/>
                    <a:pt x="377746" y="125730"/>
                  </a:cubicBezTo>
                  <a:cubicBezTo>
                    <a:pt x="342186" y="132080"/>
                    <a:pt x="238046" y="107950"/>
                    <a:pt x="174546" y="93980"/>
                  </a:cubicBezTo>
                  <a:cubicBezTo>
                    <a:pt x="118666" y="81280"/>
                    <a:pt x="39926" y="69850"/>
                    <a:pt x="15796" y="48260"/>
                  </a:cubicBezTo>
                  <a:cubicBezTo>
                    <a:pt x="4366" y="38100"/>
                    <a:pt x="-1984" y="20320"/>
                    <a:pt x="556" y="12700"/>
                  </a:cubicBezTo>
                  <a:cubicBezTo>
                    <a:pt x="4366" y="5080"/>
                    <a:pt x="32306" y="0"/>
                    <a:pt x="32306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38" id="38"/>
          <p:cNvSpPr/>
          <p:nvPr/>
        </p:nvSpPr>
        <p:spPr>
          <a:xfrm flipH="false" flipV="false" rot="0">
            <a:off x="11964763" y="259016"/>
            <a:ext cx="2983223" cy="2983223"/>
          </a:xfrm>
          <a:custGeom>
            <a:avLst/>
            <a:gdLst/>
            <a:ahLst/>
            <a:cxnLst/>
            <a:rect r="r" b="b" t="t" l="l"/>
            <a:pathLst>
              <a:path h="2983223" w="2983223">
                <a:moveTo>
                  <a:pt x="0" y="0"/>
                </a:moveTo>
                <a:lnTo>
                  <a:pt x="2983224" y="0"/>
                </a:lnTo>
                <a:lnTo>
                  <a:pt x="2983224" y="2983223"/>
                </a:lnTo>
                <a:lnTo>
                  <a:pt x="0" y="2983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5330762" y="7106099"/>
            <a:ext cx="2461763" cy="2461763"/>
          </a:xfrm>
          <a:custGeom>
            <a:avLst/>
            <a:gdLst/>
            <a:ahLst/>
            <a:cxnLst/>
            <a:rect r="r" b="b" t="t" l="l"/>
            <a:pathLst>
              <a:path h="2461763" w="2461763">
                <a:moveTo>
                  <a:pt x="0" y="0"/>
                </a:moveTo>
                <a:lnTo>
                  <a:pt x="2461764" y="0"/>
                </a:lnTo>
                <a:lnTo>
                  <a:pt x="2461764" y="2461763"/>
                </a:lnTo>
                <a:lnTo>
                  <a:pt x="0" y="2461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2239165" y="7104712"/>
            <a:ext cx="2434420" cy="2397904"/>
          </a:xfrm>
          <a:custGeom>
            <a:avLst/>
            <a:gdLst/>
            <a:ahLst/>
            <a:cxnLst/>
            <a:rect r="r" b="b" t="t" l="l"/>
            <a:pathLst>
              <a:path h="2397904" w="2434420">
                <a:moveTo>
                  <a:pt x="0" y="0"/>
                </a:moveTo>
                <a:lnTo>
                  <a:pt x="2434420" y="0"/>
                </a:lnTo>
                <a:lnTo>
                  <a:pt x="2434420" y="2397904"/>
                </a:lnTo>
                <a:lnTo>
                  <a:pt x="0" y="239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5436640" y="3872918"/>
            <a:ext cx="2541164" cy="2541164"/>
          </a:xfrm>
          <a:custGeom>
            <a:avLst/>
            <a:gdLst/>
            <a:ahLst/>
            <a:cxnLst/>
            <a:rect r="r" b="b" t="t" l="l"/>
            <a:pathLst>
              <a:path h="2541164" w="2541164">
                <a:moveTo>
                  <a:pt x="0" y="0"/>
                </a:moveTo>
                <a:lnTo>
                  <a:pt x="2541164" y="0"/>
                </a:lnTo>
                <a:lnTo>
                  <a:pt x="2541164" y="2541164"/>
                </a:lnTo>
                <a:lnTo>
                  <a:pt x="0" y="25411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2134374" y="4055932"/>
            <a:ext cx="2983223" cy="2358150"/>
          </a:xfrm>
          <a:custGeom>
            <a:avLst/>
            <a:gdLst/>
            <a:ahLst/>
            <a:cxnLst/>
            <a:rect r="r" b="b" t="t" l="l"/>
            <a:pathLst>
              <a:path h="2358150" w="2983223">
                <a:moveTo>
                  <a:pt x="0" y="0"/>
                </a:moveTo>
                <a:lnTo>
                  <a:pt x="2983224" y="0"/>
                </a:lnTo>
                <a:lnTo>
                  <a:pt x="2983224" y="2358150"/>
                </a:lnTo>
                <a:lnTo>
                  <a:pt x="0" y="23581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880" t="0" r="-888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6004693" y="3289247"/>
            <a:ext cx="1405057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스테이 호텔형 침대 K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054485" y="3395283"/>
            <a:ext cx="2728198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코지스</a:t>
            </a: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올리브 오크 월넛 여닫이 붙박이장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2239165" y="9635657"/>
            <a:ext cx="2434420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화이트 오크 엔지니어드 우드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6071368" y="9635657"/>
            <a:ext cx="1271707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웜 화이트 라임워시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5436640" y="6385507"/>
            <a:ext cx="2541164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허블 벽 조명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2134374" y="6385507"/>
            <a:ext cx="2983223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일본식 와비사비 스타일 실크 천장 조명 S52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59016"/>
            <a:ext cx="11444858" cy="9711934"/>
          </a:xfrm>
          <a:custGeom>
            <a:avLst/>
            <a:gdLst/>
            <a:ahLst/>
            <a:cxnLst/>
            <a:rect r="r" b="b" t="t" l="l"/>
            <a:pathLst>
              <a:path h="9711934" w="11444858">
                <a:moveTo>
                  <a:pt x="0" y="0"/>
                </a:moveTo>
                <a:lnTo>
                  <a:pt x="11444858" y="0"/>
                </a:lnTo>
                <a:lnTo>
                  <a:pt x="11444858" y="9711934"/>
                </a:lnTo>
                <a:lnTo>
                  <a:pt x="0" y="9711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295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58721" y="0"/>
            <a:ext cx="2859966" cy="3105745"/>
          </a:xfrm>
          <a:custGeom>
            <a:avLst/>
            <a:gdLst/>
            <a:ahLst/>
            <a:cxnLst/>
            <a:rect r="r" b="b" t="t" l="l"/>
            <a:pathLst>
              <a:path h="3105745" w="2859966">
                <a:moveTo>
                  <a:pt x="0" y="0"/>
                </a:moveTo>
                <a:lnTo>
                  <a:pt x="2859967" y="0"/>
                </a:lnTo>
                <a:lnTo>
                  <a:pt x="2859967" y="3105745"/>
                </a:lnTo>
                <a:lnTo>
                  <a:pt x="0" y="3105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054542" y="555307"/>
            <a:ext cx="446722" cy="200025"/>
            <a:chOff x="0" y="0"/>
            <a:chExt cx="595630" cy="2667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9617" y="47923"/>
              <a:ext cx="485703" cy="168435"/>
            </a:xfrm>
            <a:custGeom>
              <a:avLst/>
              <a:gdLst/>
              <a:ahLst/>
              <a:cxnLst/>
              <a:rect r="r" b="b" t="t" l="l"/>
              <a:pathLst>
                <a:path h="168435" w="485703">
                  <a:moveTo>
                    <a:pt x="3883" y="77807"/>
                  </a:moveTo>
                  <a:cubicBezTo>
                    <a:pt x="-6277" y="23197"/>
                    <a:pt x="5153" y="9227"/>
                    <a:pt x="19123" y="2877"/>
                  </a:cubicBezTo>
                  <a:cubicBezTo>
                    <a:pt x="41983" y="-6013"/>
                    <a:pt x="83893" y="7957"/>
                    <a:pt x="125803" y="14307"/>
                  </a:cubicBezTo>
                  <a:cubicBezTo>
                    <a:pt x="189303" y="24467"/>
                    <a:pt x="298523" y="40977"/>
                    <a:pt x="363293" y="65107"/>
                  </a:cubicBezTo>
                  <a:cubicBezTo>
                    <a:pt x="410283" y="81617"/>
                    <a:pt x="468703" y="105747"/>
                    <a:pt x="481403" y="127337"/>
                  </a:cubicBezTo>
                  <a:cubicBezTo>
                    <a:pt x="487753" y="137497"/>
                    <a:pt x="486483" y="151467"/>
                    <a:pt x="481403" y="157817"/>
                  </a:cubicBezTo>
                  <a:cubicBezTo>
                    <a:pt x="476323" y="165437"/>
                    <a:pt x="459813" y="169247"/>
                    <a:pt x="452193" y="166707"/>
                  </a:cubicBezTo>
                  <a:cubicBezTo>
                    <a:pt x="444573" y="164167"/>
                    <a:pt x="438223" y="155277"/>
                    <a:pt x="435683" y="148927"/>
                  </a:cubicBezTo>
                  <a:cubicBezTo>
                    <a:pt x="434413" y="141307"/>
                    <a:pt x="438223" y="131147"/>
                    <a:pt x="442033" y="126067"/>
                  </a:cubicBezTo>
                  <a:cubicBezTo>
                    <a:pt x="447113" y="120987"/>
                    <a:pt x="458543" y="117177"/>
                    <a:pt x="464893" y="118447"/>
                  </a:cubicBezTo>
                  <a:cubicBezTo>
                    <a:pt x="471243" y="119717"/>
                    <a:pt x="481403" y="126067"/>
                    <a:pt x="483943" y="132417"/>
                  </a:cubicBezTo>
                  <a:cubicBezTo>
                    <a:pt x="486483" y="140037"/>
                    <a:pt x="482673" y="156547"/>
                    <a:pt x="477593" y="162897"/>
                  </a:cubicBezTo>
                  <a:cubicBezTo>
                    <a:pt x="472513" y="167977"/>
                    <a:pt x="464893" y="169247"/>
                    <a:pt x="454733" y="167977"/>
                  </a:cubicBezTo>
                  <a:cubicBezTo>
                    <a:pt x="433143" y="164167"/>
                    <a:pt x="398853" y="129877"/>
                    <a:pt x="356943" y="114637"/>
                  </a:cubicBezTo>
                  <a:cubicBezTo>
                    <a:pt x="289633" y="90507"/>
                    <a:pt x="130883" y="81617"/>
                    <a:pt x="78813" y="63837"/>
                  </a:cubicBezTo>
                  <a:cubicBezTo>
                    <a:pt x="57223" y="54947"/>
                    <a:pt x="35633" y="37167"/>
                    <a:pt x="34363" y="38437"/>
                  </a:cubicBezTo>
                  <a:cubicBezTo>
                    <a:pt x="33093" y="40977"/>
                    <a:pt x="50873" y="53677"/>
                    <a:pt x="52143" y="61297"/>
                  </a:cubicBezTo>
                  <a:cubicBezTo>
                    <a:pt x="53413" y="67647"/>
                    <a:pt x="50873" y="79077"/>
                    <a:pt x="45793" y="84157"/>
                  </a:cubicBezTo>
                  <a:cubicBezTo>
                    <a:pt x="40713" y="89237"/>
                    <a:pt x="30553" y="93047"/>
                    <a:pt x="24203" y="91777"/>
                  </a:cubicBezTo>
                  <a:cubicBezTo>
                    <a:pt x="16583" y="90507"/>
                    <a:pt x="3883" y="77807"/>
                    <a:pt x="3883" y="77807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2506980" y="778193"/>
            <a:ext cx="416243" cy="359092"/>
            <a:chOff x="0" y="0"/>
            <a:chExt cx="554990" cy="4787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6673" y="50696"/>
              <a:ext cx="457876" cy="378962"/>
            </a:xfrm>
            <a:custGeom>
              <a:avLst/>
              <a:gdLst/>
              <a:ahLst/>
              <a:cxnLst/>
              <a:rect r="r" b="b" t="t" l="l"/>
              <a:pathLst>
                <a:path h="378962" w="457876">
                  <a:moveTo>
                    <a:pt x="38417" y="104"/>
                  </a:moveTo>
                  <a:cubicBezTo>
                    <a:pt x="424497" y="237594"/>
                    <a:pt x="429577" y="249024"/>
                    <a:pt x="438467" y="269344"/>
                  </a:cubicBezTo>
                  <a:cubicBezTo>
                    <a:pt x="448627" y="292204"/>
                    <a:pt x="460057" y="330304"/>
                    <a:pt x="457517" y="350624"/>
                  </a:cubicBezTo>
                  <a:cubicBezTo>
                    <a:pt x="454977" y="362054"/>
                    <a:pt x="448627" y="373484"/>
                    <a:pt x="442277" y="377294"/>
                  </a:cubicBezTo>
                  <a:cubicBezTo>
                    <a:pt x="435927" y="379834"/>
                    <a:pt x="423227" y="379834"/>
                    <a:pt x="418147" y="374754"/>
                  </a:cubicBezTo>
                  <a:cubicBezTo>
                    <a:pt x="411797" y="369674"/>
                    <a:pt x="407987" y="346814"/>
                    <a:pt x="411797" y="339194"/>
                  </a:cubicBezTo>
                  <a:cubicBezTo>
                    <a:pt x="414337" y="332844"/>
                    <a:pt x="425767" y="327764"/>
                    <a:pt x="432117" y="327764"/>
                  </a:cubicBezTo>
                  <a:cubicBezTo>
                    <a:pt x="439737" y="327764"/>
                    <a:pt x="451167" y="332844"/>
                    <a:pt x="453707" y="339194"/>
                  </a:cubicBezTo>
                  <a:cubicBezTo>
                    <a:pt x="456247" y="348084"/>
                    <a:pt x="451167" y="370944"/>
                    <a:pt x="444817" y="376024"/>
                  </a:cubicBezTo>
                  <a:cubicBezTo>
                    <a:pt x="438467" y="379834"/>
                    <a:pt x="421957" y="378564"/>
                    <a:pt x="414337" y="370944"/>
                  </a:cubicBezTo>
                  <a:cubicBezTo>
                    <a:pt x="402907" y="360784"/>
                    <a:pt x="407987" y="321414"/>
                    <a:pt x="397827" y="299824"/>
                  </a:cubicBezTo>
                  <a:cubicBezTo>
                    <a:pt x="387667" y="278234"/>
                    <a:pt x="377507" y="264264"/>
                    <a:pt x="352107" y="241404"/>
                  </a:cubicBezTo>
                  <a:cubicBezTo>
                    <a:pt x="292417" y="190604"/>
                    <a:pt x="32067" y="83924"/>
                    <a:pt x="5397" y="39474"/>
                  </a:cubicBezTo>
                  <a:cubicBezTo>
                    <a:pt x="-2223" y="25504"/>
                    <a:pt x="-953" y="11534"/>
                    <a:pt x="4127" y="5184"/>
                  </a:cubicBezTo>
                  <a:cubicBezTo>
                    <a:pt x="10477" y="-1166"/>
                    <a:pt x="38417" y="104"/>
                    <a:pt x="38417" y="10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2886075" y="1236345"/>
            <a:ext cx="227647" cy="437197"/>
            <a:chOff x="0" y="0"/>
            <a:chExt cx="303530" cy="5829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0800" y="50552"/>
              <a:ext cx="204848" cy="481774"/>
            </a:xfrm>
            <a:custGeom>
              <a:avLst/>
              <a:gdLst/>
              <a:ahLst/>
              <a:cxnLst/>
              <a:rect r="r" b="b" t="t" l="l"/>
              <a:pathLst>
                <a:path h="481774" w="204848">
                  <a:moveTo>
                    <a:pt x="48260" y="15488"/>
                  </a:moveTo>
                  <a:cubicBezTo>
                    <a:pt x="166370" y="280918"/>
                    <a:pt x="187960" y="336798"/>
                    <a:pt x="196850" y="379978"/>
                  </a:cubicBezTo>
                  <a:cubicBezTo>
                    <a:pt x="203200" y="411728"/>
                    <a:pt x="208280" y="447288"/>
                    <a:pt x="201930" y="463798"/>
                  </a:cubicBezTo>
                  <a:cubicBezTo>
                    <a:pt x="199390" y="472688"/>
                    <a:pt x="193040" y="479038"/>
                    <a:pt x="186690" y="481578"/>
                  </a:cubicBezTo>
                  <a:cubicBezTo>
                    <a:pt x="177800" y="482848"/>
                    <a:pt x="162560" y="477768"/>
                    <a:pt x="156210" y="471418"/>
                  </a:cubicBezTo>
                  <a:cubicBezTo>
                    <a:pt x="152400" y="466338"/>
                    <a:pt x="151130" y="454908"/>
                    <a:pt x="153670" y="448558"/>
                  </a:cubicBezTo>
                  <a:cubicBezTo>
                    <a:pt x="157480" y="440938"/>
                    <a:pt x="171450" y="432048"/>
                    <a:pt x="180340" y="432048"/>
                  </a:cubicBezTo>
                  <a:cubicBezTo>
                    <a:pt x="186690" y="432048"/>
                    <a:pt x="198120" y="438398"/>
                    <a:pt x="199390" y="444748"/>
                  </a:cubicBezTo>
                  <a:cubicBezTo>
                    <a:pt x="203200" y="453638"/>
                    <a:pt x="196850" y="476498"/>
                    <a:pt x="189230" y="480308"/>
                  </a:cubicBezTo>
                  <a:cubicBezTo>
                    <a:pt x="181610" y="484118"/>
                    <a:pt x="163830" y="479038"/>
                    <a:pt x="153670" y="467608"/>
                  </a:cubicBezTo>
                  <a:cubicBezTo>
                    <a:pt x="132080" y="440938"/>
                    <a:pt x="139700" y="340608"/>
                    <a:pt x="118110" y="273298"/>
                  </a:cubicBezTo>
                  <a:cubicBezTo>
                    <a:pt x="91440" y="195828"/>
                    <a:pt x="1270" y="73908"/>
                    <a:pt x="0" y="31998"/>
                  </a:cubicBezTo>
                  <a:cubicBezTo>
                    <a:pt x="0" y="16758"/>
                    <a:pt x="6350" y="4058"/>
                    <a:pt x="13970" y="248"/>
                  </a:cubicBezTo>
                  <a:cubicBezTo>
                    <a:pt x="21590" y="-2292"/>
                    <a:pt x="48260" y="15488"/>
                    <a:pt x="48260" y="1548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2924175" y="1770698"/>
            <a:ext cx="170498" cy="459105"/>
            <a:chOff x="0" y="0"/>
            <a:chExt cx="227330" cy="6121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0430" y="50679"/>
              <a:ext cx="125037" cy="509964"/>
            </a:xfrm>
            <a:custGeom>
              <a:avLst/>
              <a:gdLst/>
              <a:ahLst/>
              <a:cxnLst/>
              <a:rect r="r" b="b" t="t" l="l"/>
              <a:pathLst>
                <a:path h="509964" w="125037">
                  <a:moveTo>
                    <a:pt x="101970" y="25521"/>
                  </a:moveTo>
                  <a:cubicBezTo>
                    <a:pt x="105780" y="169031"/>
                    <a:pt x="127370" y="202051"/>
                    <a:pt x="124830" y="247771"/>
                  </a:cubicBezTo>
                  <a:cubicBezTo>
                    <a:pt x="121020" y="315081"/>
                    <a:pt x="74030" y="461131"/>
                    <a:pt x="48630" y="494151"/>
                  </a:cubicBezTo>
                  <a:cubicBezTo>
                    <a:pt x="39740" y="505581"/>
                    <a:pt x="30850" y="511931"/>
                    <a:pt x="21960" y="509391"/>
                  </a:cubicBezTo>
                  <a:cubicBezTo>
                    <a:pt x="14340" y="508121"/>
                    <a:pt x="-900" y="489071"/>
                    <a:pt x="370" y="480181"/>
                  </a:cubicBezTo>
                  <a:cubicBezTo>
                    <a:pt x="1640" y="472561"/>
                    <a:pt x="21960" y="459861"/>
                    <a:pt x="30850" y="459861"/>
                  </a:cubicBezTo>
                  <a:cubicBezTo>
                    <a:pt x="37200" y="459861"/>
                    <a:pt x="46090" y="468751"/>
                    <a:pt x="48630" y="475101"/>
                  </a:cubicBezTo>
                  <a:cubicBezTo>
                    <a:pt x="51170" y="481451"/>
                    <a:pt x="51170" y="492881"/>
                    <a:pt x="46090" y="499231"/>
                  </a:cubicBezTo>
                  <a:cubicBezTo>
                    <a:pt x="41010" y="505581"/>
                    <a:pt x="24500" y="511931"/>
                    <a:pt x="16880" y="509391"/>
                  </a:cubicBezTo>
                  <a:cubicBezTo>
                    <a:pt x="9260" y="505581"/>
                    <a:pt x="1640" y="496691"/>
                    <a:pt x="370" y="483991"/>
                  </a:cubicBezTo>
                  <a:cubicBezTo>
                    <a:pt x="-5980" y="445891"/>
                    <a:pt x="71490" y="313811"/>
                    <a:pt x="74030" y="249041"/>
                  </a:cubicBezTo>
                  <a:cubicBezTo>
                    <a:pt x="76570" y="203321"/>
                    <a:pt x="54980" y="171571"/>
                    <a:pt x="51170" y="132201"/>
                  </a:cubicBezTo>
                  <a:cubicBezTo>
                    <a:pt x="47360" y="94101"/>
                    <a:pt x="41010" y="40761"/>
                    <a:pt x="51170" y="19171"/>
                  </a:cubicBezTo>
                  <a:cubicBezTo>
                    <a:pt x="57520" y="7741"/>
                    <a:pt x="71490" y="-1149"/>
                    <a:pt x="79110" y="121"/>
                  </a:cubicBezTo>
                  <a:cubicBezTo>
                    <a:pt x="88000" y="1391"/>
                    <a:pt x="101970" y="25521"/>
                    <a:pt x="101970" y="2552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2694622" y="2250758"/>
            <a:ext cx="285750" cy="514350"/>
            <a:chOff x="0" y="0"/>
            <a:chExt cx="381000" cy="685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476" y="49351"/>
              <a:ext cx="278454" cy="586264"/>
            </a:xfrm>
            <a:custGeom>
              <a:avLst/>
              <a:gdLst/>
              <a:ahLst/>
              <a:cxnLst/>
              <a:rect r="r" b="b" t="t" l="l"/>
              <a:pathLst>
                <a:path h="586264" w="278454">
                  <a:moveTo>
                    <a:pt x="278454" y="33199"/>
                  </a:moveTo>
                  <a:cubicBezTo>
                    <a:pt x="245434" y="191949"/>
                    <a:pt x="232734" y="221159"/>
                    <a:pt x="213684" y="259259"/>
                  </a:cubicBezTo>
                  <a:cubicBezTo>
                    <a:pt x="189554" y="308789"/>
                    <a:pt x="142564" y="369749"/>
                    <a:pt x="114624" y="424359"/>
                  </a:cubicBezTo>
                  <a:cubicBezTo>
                    <a:pt x="87954" y="473889"/>
                    <a:pt x="66364" y="547549"/>
                    <a:pt x="48584" y="570409"/>
                  </a:cubicBezTo>
                  <a:cubicBezTo>
                    <a:pt x="40964" y="579299"/>
                    <a:pt x="35884" y="584379"/>
                    <a:pt x="29534" y="585649"/>
                  </a:cubicBezTo>
                  <a:cubicBezTo>
                    <a:pt x="21914" y="586919"/>
                    <a:pt x="11754" y="583109"/>
                    <a:pt x="6674" y="578029"/>
                  </a:cubicBezTo>
                  <a:cubicBezTo>
                    <a:pt x="1594" y="572949"/>
                    <a:pt x="-946" y="561519"/>
                    <a:pt x="324" y="555169"/>
                  </a:cubicBezTo>
                  <a:cubicBezTo>
                    <a:pt x="1594" y="548819"/>
                    <a:pt x="9214" y="539929"/>
                    <a:pt x="15564" y="537389"/>
                  </a:cubicBezTo>
                  <a:cubicBezTo>
                    <a:pt x="21914" y="534849"/>
                    <a:pt x="33344" y="534849"/>
                    <a:pt x="38424" y="538659"/>
                  </a:cubicBezTo>
                  <a:cubicBezTo>
                    <a:pt x="44774" y="543739"/>
                    <a:pt x="49854" y="552629"/>
                    <a:pt x="49854" y="560249"/>
                  </a:cubicBezTo>
                  <a:cubicBezTo>
                    <a:pt x="49854" y="566599"/>
                    <a:pt x="44774" y="576759"/>
                    <a:pt x="39694" y="581839"/>
                  </a:cubicBezTo>
                  <a:cubicBezTo>
                    <a:pt x="33344" y="585649"/>
                    <a:pt x="21914" y="588189"/>
                    <a:pt x="15564" y="584379"/>
                  </a:cubicBezTo>
                  <a:cubicBezTo>
                    <a:pt x="7944" y="579299"/>
                    <a:pt x="1594" y="566599"/>
                    <a:pt x="1594" y="550089"/>
                  </a:cubicBezTo>
                  <a:cubicBezTo>
                    <a:pt x="4134" y="494209"/>
                    <a:pt x="145104" y="303709"/>
                    <a:pt x="184474" y="202109"/>
                  </a:cubicBezTo>
                  <a:cubicBezTo>
                    <a:pt x="211144" y="130989"/>
                    <a:pt x="209874" y="34469"/>
                    <a:pt x="232734" y="11609"/>
                  </a:cubicBezTo>
                  <a:cubicBezTo>
                    <a:pt x="242894" y="1449"/>
                    <a:pt x="258134" y="-2361"/>
                    <a:pt x="265754" y="1449"/>
                  </a:cubicBezTo>
                  <a:cubicBezTo>
                    <a:pt x="273374" y="5259"/>
                    <a:pt x="278454" y="33199"/>
                    <a:pt x="278454" y="3319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2199322" y="2749867"/>
            <a:ext cx="414338" cy="321945"/>
            <a:chOff x="0" y="0"/>
            <a:chExt cx="552450" cy="42926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8098" y="48446"/>
              <a:ext cx="454252" cy="328744"/>
            </a:xfrm>
            <a:custGeom>
              <a:avLst/>
              <a:gdLst/>
              <a:ahLst/>
              <a:cxnLst/>
              <a:rect r="r" b="b" t="t" l="l"/>
              <a:pathLst>
                <a:path h="328744" w="454252">
                  <a:moveTo>
                    <a:pt x="451012" y="41724"/>
                  </a:moveTo>
                  <a:cubicBezTo>
                    <a:pt x="315122" y="199204"/>
                    <a:pt x="299882" y="210634"/>
                    <a:pt x="266862" y="228414"/>
                  </a:cubicBezTo>
                  <a:cubicBezTo>
                    <a:pt x="210982" y="260164"/>
                    <a:pt x="71282" y="328744"/>
                    <a:pt x="30642" y="328744"/>
                  </a:cubicBezTo>
                  <a:cubicBezTo>
                    <a:pt x="16672" y="328744"/>
                    <a:pt x="6512" y="323664"/>
                    <a:pt x="2702" y="317314"/>
                  </a:cubicBezTo>
                  <a:cubicBezTo>
                    <a:pt x="-2378" y="309694"/>
                    <a:pt x="162" y="291914"/>
                    <a:pt x="6512" y="286834"/>
                  </a:cubicBezTo>
                  <a:cubicBezTo>
                    <a:pt x="12862" y="280484"/>
                    <a:pt x="36992" y="280484"/>
                    <a:pt x="43342" y="286834"/>
                  </a:cubicBezTo>
                  <a:cubicBezTo>
                    <a:pt x="48422" y="293184"/>
                    <a:pt x="47152" y="318584"/>
                    <a:pt x="39532" y="323664"/>
                  </a:cubicBezTo>
                  <a:cubicBezTo>
                    <a:pt x="33182" y="328744"/>
                    <a:pt x="9052" y="326204"/>
                    <a:pt x="3972" y="318584"/>
                  </a:cubicBezTo>
                  <a:cubicBezTo>
                    <a:pt x="-1108" y="312234"/>
                    <a:pt x="162" y="294454"/>
                    <a:pt x="10322" y="283024"/>
                  </a:cubicBezTo>
                  <a:cubicBezTo>
                    <a:pt x="35722" y="251274"/>
                    <a:pt x="184312" y="216984"/>
                    <a:pt x="236382" y="189044"/>
                  </a:cubicBezTo>
                  <a:cubicBezTo>
                    <a:pt x="266862" y="171264"/>
                    <a:pt x="279562" y="162374"/>
                    <a:pt x="303692" y="140784"/>
                  </a:cubicBezTo>
                  <a:cubicBezTo>
                    <a:pt x="337982" y="107764"/>
                    <a:pt x="390052" y="12514"/>
                    <a:pt x="419262" y="2354"/>
                  </a:cubicBezTo>
                  <a:cubicBezTo>
                    <a:pt x="431962" y="-2726"/>
                    <a:pt x="447202" y="1084"/>
                    <a:pt x="452282" y="7434"/>
                  </a:cubicBezTo>
                  <a:cubicBezTo>
                    <a:pt x="457362" y="15054"/>
                    <a:pt x="451012" y="41724"/>
                    <a:pt x="451012" y="4172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718310" y="2957512"/>
            <a:ext cx="419100" cy="208597"/>
            <a:chOff x="0" y="0"/>
            <a:chExt cx="558800" cy="27813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50637" y="50800"/>
              <a:ext cx="457649" cy="182297"/>
            </a:xfrm>
            <a:custGeom>
              <a:avLst/>
              <a:gdLst/>
              <a:ahLst/>
              <a:cxnLst/>
              <a:rect r="r" b="b" t="t" l="l"/>
              <a:pathLst>
                <a:path h="182297" w="457649">
                  <a:moveTo>
                    <a:pt x="444663" y="48260"/>
                  </a:moveTo>
                  <a:cubicBezTo>
                    <a:pt x="273213" y="152400"/>
                    <a:pt x="233843" y="163830"/>
                    <a:pt x="189393" y="171450"/>
                  </a:cubicBezTo>
                  <a:cubicBezTo>
                    <a:pt x="137323" y="180340"/>
                    <a:pt x="43343" y="187960"/>
                    <a:pt x="16673" y="176530"/>
                  </a:cubicBezTo>
                  <a:cubicBezTo>
                    <a:pt x="7783" y="172720"/>
                    <a:pt x="1433" y="166370"/>
                    <a:pt x="163" y="160020"/>
                  </a:cubicBezTo>
                  <a:cubicBezTo>
                    <a:pt x="-1107" y="151130"/>
                    <a:pt x="5243" y="134620"/>
                    <a:pt x="11593" y="130810"/>
                  </a:cubicBezTo>
                  <a:cubicBezTo>
                    <a:pt x="19213" y="127000"/>
                    <a:pt x="43343" y="133350"/>
                    <a:pt x="47153" y="140970"/>
                  </a:cubicBezTo>
                  <a:cubicBezTo>
                    <a:pt x="50963" y="147320"/>
                    <a:pt x="43343" y="171450"/>
                    <a:pt x="35723" y="175260"/>
                  </a:cubicBezTo>
                  <a:cubicBezTo>
                    <a:pt x="28103" y="179070"/>
                    <a:pt x="5243" y="170180"/>
                    <a:pt x="1433" y="162560"/>
                  </a:cubicBezTo>
                  <a:cubicBezTo>
                    <a:pt x="-1107" y="153670"/>
                    <a:pt x="5243" y="137160"/>
                    <a:pt x="16673" y="128270"/>
                  </a:cubicBezTo>
                  <a:cubicBezTo>
                    <a:pt x="44613" y="109220"/>
                    <a:pt x="166533" y="127000"/>
                    <a:pt x="214793" y="116840"/>
                  </a:cubicBezTo>
                  <a:cubicBezTo>
                    <a:pt x="245273" y="110490"/>
                    <a:pt x="257973" y="105410"/>
                    <a:pt x="284643" y="91440"/>
                  </a:cubicBezTo>
                  <a:cubicBezTo>
                    <a:pt x="325283" y="72390"/>
                    <a:pt x="397673" y="1270"/>
                    <a:pt x="428153" y="0"/>
                  </a:cubicBezTo>
                  <a:cubicBezTo>
                    <a:pt x="440853" y="0"/>
                    <a:pt x="454823" y="8890"/>
                    <a:pt x="457363" y="16510"/>
                  </a:cubicBezTo>
                  <a:cubicBezTo>
                    <a:pt x="459903" y="24130"/>
                    <a:pt x="444663" y="48260"/>
                    <a:pt x="444663" y="482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1047750" y="2995612"/>
            <a:ext cx="516255" cy="133350"/>
            <a:chOff x="0" y="0"/>
            <a:chExt cx="688340" cy="177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50800" y="46556"/>
              <a:ext cx="586740" cy="84162"/>
            </a:xfrm>
            <a:custGeom>
              <a:avLst/>
              <a:gdLst/>
              <a:ahLst/>
              <a:cxnLst/>
              <a:rect r="r" b="b" t="t" l="l"/>
              <a:pathLst>
                <a:path h="84162" w="586740">
                  <a:moveTo>
                    <a:pt x="570230" y="53774"/>
                  </a:moveTo>
                  <a:cubicBezTo>
                    <a:pt x="406400" y="82984"/>
                    <a:pt x="259080" y="89334"/>
                    <a:pt x="209550" y="80444"/>
                  </a:cubicBezTo>
                  <a:cubicBezTo>
                    <a:pt x="189230" y="76634"/>
                    <a:pt x="186690" y="67744"/>
                    <a:pt x="167640" y="63934"/>
                  </a:cubicBezTo>
                  <a:cubicBezTo>
                    <a:pt x="133350" y="56314"/>
                    <a:pt x="40640" y="65204"/>
                    <a:pt x="16510" y="53774"/>
                  </a:cubicBezTo>
                  <a:cubicBezTo>
                    <a:pt x="7620" y="48694"/>
                    <a:pt x="2540" y="42344"/>
                    <a:pt x="1270" y="35994"/>
                  </a:cubicBezTo>
                  <a:cubicBezTo>
                    <a:pt x="0" y="28374"/>
                    <a:pt x="2540" y="16944"/>
                    <a:pt x="7620" y="11864"/>
                  </a:cubicBezTo>
                  <a:cubicBezTo>
                    <a:pt x="11430" y="6784"/>
                    <a:pt x="22860" y="2974"/>
                    <a:pt x="29210" y="4244"/>
                  </a:cubicBezTo>
                  <a:cubicBezTo>
                    <a:pt x="36830" y="5514"/>
                    <a:pt x="49530" y="18214"/>
                    <a:pt x="50800" y="25834"/>
                  </a:cubicBezTo>
                  <a:cubicBezTo>
                    <a:pt x="52070" y="33454"/>
                    <a:pt x="48260" y="43614"/>
                    <a:pt x="43180" y="48694"/>
                  </a:cubicBezTo>
                  <a:cubicBezTo>
                    <a:pt x="36830" y="53774"/>
                    <a:pt x="19050" y="55044"/>
                    <a:pt x="12700" y="51234"/>
                  </a:cubicBezTo>
                  <a:cubicBezTo>
                    <a:pt x="6350" y="47424"/>
                    <a:pt x="0" y="37264"/>
                    <a:pt x="0" y="29644"/>
                  </a:cubicBezTo>
                  <a:cubicBezTo>
                    <a:pt x="1270" y="22024"/>
                    <a:pt x="7620" y="10594"/>
                    <a:pt x="19050" y="5514"/>
                  </a:cubicBezTo>
                  <a:cubicBezTo>
                    <a:pt x="39370" y="-5916"/>
                    <a:pt x="102870" y="2974"/>
                    <a:pt x="138430" y="9324"/>
                  </a:cubicBezTo>
                  <a:cubicBezTo>
                    <a:pt x="165100" y="13134"/>
                    <a:pt x="179070" y="25834"/>
                    <a:pt x="210820" y="29644"/>
                  </a:cubicBezTo>
                  <a:cubicBezTo>
                    <a:pt x="270510" y="37264"/>
                    <a:pt x="401320" y="32184"/>
                    <a:pt x="466090" y="24564"/>
                  </a:cubicBezTo>
                  <a:cubicBezTo>
                    <a:pt x="508000" y="20754"/>
                    <a:pt x="546100" y="-2106"/>
                    <a:pt x="566420" y="4244"/>
                  </a:cubicBezTo>
                  <a:cubicBezTo>
                    <a:pt x="577850" y="8054"/>
                    <a:pt x="586740" y="22024"/>
                    <a:pt x="586740" y="30914"/>
                  </a:cubicBezTo>
                  <a:cubicBezTo>
                    <a:pt x="586740" y="38534"/>
                    <a:pt x="570230" y="53774"/>
                    <a:pt x="570230" y="5377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627698" y="2536508"/>
            <a:ext cx="300990" cy="475297"/>
            <a:chOff x="0" y="0"/>
            <a:chExt cx="401320" cy="63373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7882" y="50244"/>
              <a:ext cx="306131" cy="531520"/>
            </a:xfrm>
            <a:custGeom>
              <a:avLst/>
              <a:gdLst/>
              <a:ahLst/>
              <a:cxnLst/>
              <a:rect r="r" b="b" t="t" l="l"/>
              <a:pathLst>
                <a:path h="531520" w="306131">
                  <a:moveTo>
                    <a:pt x="268348" y="531416"/>
                  </a:moveTo>
                  <a:cubicBezTo>
                    <a:pt x="119758" y="433626"/>
                    <a:pt x="113408" y="429816"/>
                    <a:pt x="104518" y="417116"/>
                  </a:cubicBezTo>
                  <a:cubicBezTo>
                    <a:pt x="91818" y="399336"/>
                    <a:pt x="82928" y="375206"/>
                    <a:pt x="71498" y="342186"/>
                  </a:cubicBezTo>
                  <a:cubicBezTo>
                    <a:pt x="51178" y="286306"/>
                    <a:pt x="16888" y="165656"/>
                    <a:pt x="7998" y="105966"/>
                  </a:cubicBezTo>
                  <a:cubicBezTo>
                    <a:pt x="1648" y="70406"/>
                    <a:pt x="-3432" y="36116"/>
                    <a:pt x="2918" y="18336"/>
                  </a:cubicBezTo>
                  <a:cubicBezTo>
                    <a:pt x="6728" y="9446"/>
                    <a:pt x="11808" y="4366"/>
                    <a:pt x="19428" y="1826"/>
                  </a:cubicBezTo>
                  <a:cubicBezTo>
                    <a:pt x="25778" y="-714"/>
                    <a:pt x="37208" y="556"/>
                    <a:pt x="42288" y="5636"/>
                  </a:cubicBezTo>
                  <a:cubicBezTo>
                    <a:pt x="48638" y="9446"/>
                    <a:pt x="53718" y="19606"/>
                    <a:pt x="52448" y="25956"/>
                  </a:cubicBezTo>
                  <a:cubicBezTo>
                    <a:pt x="52448" y="33576"/>
                    <a:pt x="47368" y="43736"/>
                    <a:pt x="41018" y="47546"/>
                  </a:cubicBezTo>
                  <a:cubicBezTo>
                    <a:pt x="34668" y="51356"/>
                    <a:pt x="23238" y="51356"/>
                    <a:pt x="16888" y="48816"/>
                  </a:cubicBezTo>
                  <a:cubicBezTo>
                    <a:pt x="10538" y="46276"/>
                    <a:pt x="2918" y="37386"/>
                    <a:pt x="2918" y="29766"/>
                  </a:cubicBezTo>
                  <a:cubicBezTo>
                    <a:pt x="2918" y="20876"/>
                    <a:pt x="15618" y="1826"/>
                    <a:pt x="24508" y="556"/>
                  </a:cubicBezTo>
                  <a:cubicBezTo>
                    <a:pt x="32128" y="-1984"/>
                    <a:pt x="43558" y="4366"/>
                    <a:pt x="51178" y="15796"/>
                  </a:cubicBezTo>
                  <a:cubicBezTo>
                    <a:pt x="72768" y="47546"/>
                    <a:pt x="71498" y="183436"/>
                    <a:pt x="89278" y="249476"/>
                  </a:cubicBezTo>
                  <a:cubicBezTo>
                    <a:pt x="103248" y="301546"/>
                    <a:pt x="110868" y="345996"/>
                    <a:pt x="141348" y="384096"/>
                  </a:cubicBezTo>
                  <a:cubicBezTo>
                    <a:pt x="176908" y="428546"/>
                    <a:pt x="284858" y="462836"/>
                    <a:pt x="301368" y="493316"/>
                  </a:cubicBezTo>
                  <a:cubicBezTo>
                    <a:pt x="307718" y="506016"/>
                    <a:pt x="307718" y="519986"/>
                    <a:pt x="301368" y="526336"/>
                  </a:cubicBezTo>
                  <a:cubicBezTo>
                    <a:pt x="296288" y="532686"/>
                    <a:pt x="268348" y="531416"/>
                    <a:pt x="268348" y="53141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455295" y="2154555"/>
            <a:ext cx="209550" cy="360997"/>
            <a:chOff x="0" y="0"/>
            <a:chExt cx="279400" cy="48133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8824" y="50308"/>
              <a:ext cx="178645" cy="379902"/>
            </a:xfrm>
            <a:custGeom>
              <a:avLst/>
              <a:gdLst/>
              <a:ahLst/>
              <a:cxnLst/>
              <a:rect r="r" b="b" t="t" l="l"/>
              <a:pathLst>
                <a:path h="379902" w="178645">
                  <a:moveTo>
                    <a:pt x="136596" y="373872"/>
                  </a:moveTo>
                  <a:cubicBezTo>
                    <a:pt x="55316" y="287512"/>
                    <a:pt x="22296" y="243062"/>
                    <a:pt x="9596" y="204962"/>
                  </a:cubicBezTo>
                  <a:cubicBezTo>
                    <a:pt x="-564" y="170672"/>
                    <a:pt x="-1834" y="132572"/>
                    <a:pt x="1976" y="98282"/>
                  </a:cubicBezTo>
                  <a:cubicBezTo>
                    <a:pt x="5786" y="67802"/>
                    <a:pt x="15946" y="22082"/>
                    <a:pt x="32456" y="9382"/>
                  </a:cubicBezTo>
                  <a:cubicBezTo>
                    <a:pt x="41346" y="492"/>
                    <a:pt x="61666" y="492"/>
                    <a:pt x="69286" y="4302"/>
                  </a:cubicBezTo>
                  <a:cubicBezTo>
                    <a:pt x="74366" y="8112"/>
                    <a:pt x="78176" y="19542"/>
                    <a:pt x="76906" y="27162"/>
                  </a:cubicBezTo>
                  <a:cubicBezTo>
                    <a:pt x="76906" y="33512"/>
                    <a:pt x="70556" y="43672"/>
                    <a:pt x="64206" y="46212"/>
                  </a:cubicBezTo>
                  <a:cubicBezTo>
                    <a:pt x="57856" y="50022"/>
                    <a:pt x="46426" y="50022"/>
                    <a:pt x="40076" y="46212"/>
                  </a:cubicBezTo>
                  <a:cubicBezTo>
                    <a:pt x="33726" y="43672"/>
                    <a:pt x="27376" y="34782"/>
                    <a:pt x="27376" y="27162"/>
                  </a:cubicBezTo>
                  <a:cubicBezTo>
                    <a:pt x="27376" y="19542"/>
                    <a:pt x="34996" y="3032"/>
                    <a:pt x="42616" y="492"/>
                  </a:cubicBezTo>
                  <a:cubicBezTo>
                    <a:pt x="51506" y="-2048"/>
                    <a:pt x="71826" y="5572"/>
                    <a:pt x="76906" y="15732"/>
                  </a:cubicBezTo>
                  <a:cubicBezTo>
                    <a:pt x="83256" y="32242"/>
                    <a:pt x="55316" y="69072"/>
                    <a:pt x="52776" y="98282"/>
                  </a:cubicBezTo>
                  <a:cubicBezTo>
                    <a:pt x="48966" y="131302"/>
                    <a:pt x="47696" y="169402"/>
                    <a:pt x="62936" y="204962"/>
                  </a:cubicBezTo>
                  <a:cubicBezTo>
                    <a:pt x="81986" y="251952"/>
                    <a:pt x="174696" y="317992"/>
                    <a:pt x="178506" y="348472"/>
                  </a:cubicBezTo>
                  <a:cubicBezTo>
                    <a:pt x="179776" y="361172"/>
                    <a:pt x="172156" y="375142"/>
                    <a:pt x="164536" y="378952"/>
                  </a:cubicBezTo>
                  <a:cubicBezTo>
                    <a:pt x="158186" y="382762"/>
                    <a:pt x="136596" y="373872"/>
                    <a:pt x="136596" y="37387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493395" y="1866900"/>
            <a:ext cx="153352" cy="304800"/>
            <a:chOff x="0" y="0"/>
            <a:chExt cx="204470" cy="4064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50800" y="49827"/>
              <a:ext cx="101974" cy="305157"/>
            </a:xfrm>
            <a:custGeom>
              <a:avLst/>
              <a:gdLst/>
              <a:ahLst/>
              <a:cxnLst/>
              <a:rect r="r" b="b" t="t" l="l"/>
              <a:pathLst>
                <a:path h="305157" w="101974">
                  <a:moveTo>
                    <a:pt x="0" y="280373"/>
                  </a:moveTo>
                  <a:cubicBezTo>
                    <a:pt x="3810" y="139403"/>
                    <a:pt x="11430" y="119083"/>
                    <a:pt x="21590" y="93683"/>
                  </a:cubicBezTo>
                  <a:cubicBezTo>
                    <a:pt x="31750" y="65743"/>
                    <a:pt x="44450" y="16213"/>
                    <a:pt x="60960" y="4783"/>
                  </a:cubicBezTo>
                  <a:cubicBezTo>
                    <a:pt x="69850" y="-297"/>
                    <a:pt x="85090" y="973"/>
                    <a:pt x="91440" y="4783"/>
                  </a:cubicBezTo>
                  <a:cubicBezTo>
                    <a:pt x="97790" y="9863"/>
                    <a:pt x="101600" y="27643"/>
                    <a:pt x="99060" y="35263"/>
                  </a:cubicBezTo>
                  <a:cubicBezTo>
                    <a:pt x="97790" y="41613"/>
                    <a:pt x="88900" y="49233"/>
                    <a:pt x="81280" y="50503"/>
                  </a:cubicBezTo>
                  <a:cubicBezTo>
                    <a:pt x="74930" y="51773"/>
                    <a:pt x="62230" y="49233"/>
                    <a:pt x="58420" y="44153"/>
                  </a:cubicBezTo>
                  <a:cubicBezTo>
                    <a:pt x="53340" y="36533"/>
                    <a:pt x="53340" y="13673"/>
                    <a:pt x="58420" y="7323"/>
                  </a:cubicBezTo>
                  <a:cubicBezTo>
                    <a:pt x="62230" y="973"/>
                    <a:pt x="74930" y="-1567"/>
                    <a:pt x="81280" y="973"/>
                  </a:cubicBezTo>
                  <a:cubicBezTo>
                    <a:pt x="88900" y="3513"/>
                    <a:pt x="99060" y="12403"/>
                    <a:pt x="101600" y="23833"/>
                  </a:cubicBezTo>
                  <a:cubicBezTo>
                    <a:pt x="106680" y="50503"/>
                    <a:pt x="58420" y="121623"/>
                    <a:pt x="50800" y="168613"/>
                  </a:cubicBezTo>
                  <a:cubicBezTo>
                    <a:pt x="41910" y="210523"/>
                    <a:pt x="60960" y="272753"/>
                    <a:pt x="46990" y="293073"/>
                  </a:cubicBezTo>
                  <a:cubicBezTo>
                    <a:pt x="40640" y="301963"/>
                    <a:pt x="24130" y="307043"/>
                    <a:pt x="16510" y="304503"/>
                  </a:cubicBezTo>
                  <a:cubicBezTo>
                    <a:pt x="8890" y="301963"/>
                    <a:pt x="0" y="280373"/>
                    <a:pt x="0" y="28037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608648" y="1445895"/>
            <a:ext cx="208597" cy="323850"/>
            <a:chOff x="0" y="0"/>
            <a:chExt cx="278130" cy="431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50800" y="50299"/>
              <a:ext cx="176726" cy="330193"/>
            </a:xfrm>
            <a:custGeom>
              <a:avLst/>
              <a:gdLst/>
              <a:ahLst/>
              <a:cxnLst/>
              <a:rect r="r" b="b" t="t" l="l"/>
              <a:pathLst>
                <a:path h="330193" w="176726">
                  <a:moveTo>
                    <a:pt x="0" y="298951"/>
                  </a:moveTo>
                  <a:cubicBezTo>
                    <a:pt x="109220" y="32251"/>
                    <a:pt x="129540" y="4311"/>
                    <a:pt x="146050" y="501"/>
                  </a:cubicBezTo>
                  <a:cubicBezTo>
                    <a:pt x="156210" y="-2039"/>
                    <a:pt x="170180" y="5581"/>
                    <a:pt x="173990" y="11931"/>
                  </a:cubicBezTo>
                  <a:cubicBezTo>
                    <a:pt x="177800" y="19551"/>
                    <a:pt x="176530" y="37331"/>
                    <a:pt x="170180" y="42411"/>
                  </a:cubicBezTo>
                  <a:cubicBezTo>
                    <a:pt x="163830" y="48761"/>
                    <a:pt x="139700" y="47491"/>
                    <a:pt x="133350" y="42411"/>
                  </a:cubicBezTo>
                  <a:cubicBezTo>
                    <a:pt x="128270" y="37331"/>
                    <a:pt x="125730" y="25901"/>
                    <a:pt x="127000" y="19551"/>
                  </a:cubicBezTo>
                  <a:cubicBezTo>
                    <a:pt x="129540" y="11931"/>
                    <a:pt x="135890" y="4311"/>
                    <a:pt x="143510" y="1771"/>
                  </a:cubicBezTo>
                  <a:cubicBezTo>
                    <a:pt x="149860" y="-769"/>
                    <a:pt x="161290" y="-769"/>
                    <a:pt x="166370" y="4311"/>
                  </a:cubicBezTo>
                  <a:cubicBezTo>
                    <a:pt x="172720" y="9391"/>
                    <a:pt x="177800" y="22091"/>
                    <a:pt x="176530" y="33521"/>
                  </a:cubicBezTo>
                  <a:cubicBezTo>
                    <a:pt x="172720" y="53841"/>
                    <a:pt x="137160" y="77971"/>
                    <a:pt x="119380" y="112261"/>
                  </a:cubicBezTo>
                  <a:cubicBezTo>
                    <a:pt x="93980" y="163061"/>
                    <a:pt x="72390" y="291331"/>
                    <a:pt x="46990" y="318001"/>
                  </a:cubicBezTo>
                  <a:cubicBezTo>
                    <a:pt x="36830" y="328161"/>
                    <a:pt x="22860" y="331971"/>
                    <a:pt x="15240" y="329431"/>
                  </a:cubicBezTo>
                  <a:cubicBezTo>
                    <a:pt x="7620" y="326891"/>
                    <a:pt x="0" y="298951"/>
                    <a:pt x="0" y="29895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781050" y="966788"/>
            <a:ext cx="228600" cy="381000"/>
            <a:chOff x="0" y="0"/>
            <a:chExt cx="304800" cy="508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50800" y="50604"/>
              <a:ext cx="203200" cy="407008"/>
            </a:xfrm>
            <a:custGeom>
              <a:avLst/>
              <a:gdLst/>
              <a:ahLst/>
              <a:cxnLst/>
              <a:rect r="r" b="b" t="t" l="l"/>
              <a:pathLst>
                <a:path h="407008" w="203200">
                  <a:moveTo>
                    <a:pt x="0" y="374846"/>
                  </a:moveTo>
                  <a:cubicBezTo>
                    <a:pt x="114300" y="64966"/>
                    <a:pt x="140970" y="15436"/>
                    <a:pt x="162560" y="5276"/>
                  </a:cubicBezTo>
                  <a:cubicBezTo>
                    <a:pt x="172720" y="-1074"/>
                    <a:pt x="186690" y="1466"/>
                    <a:pt x="193040" y="5276"/>
                  </a:cubicBezTo>
                  <a:cubicBezTo>
                    <a:pt x="199390" y="10356"/>
                    <a:pt x="203200" y="20516"/>
                    <a:pt x="203200" y="28136"/>
                  </a:cubicBezTo>
                  <a:cubicBezTo>
                    <a:pt x="201930" y="34486"/>
                    <a:pt x="195580" y="44646"/>
                    <a:pt x="189230" y="47186"/>
                  </a:cubicBezTo>
                  <a:cubicBezTo>
                    <a:pt x="182880" y="50996"/>
                    <a:pt x="165100" y="48456"/>
                    <a:pt x="158750" y="43376"/>
                  </a:cubicBezTo>
                  <a:cubicBezTo>
                    <a:pt x="153670" y="38296"/>
                    <a:pt x="149860" y="26866"/>
                    <a:pt x="152400" y="20516"/>
                  </a:cubicBezTo>
                  <a:cubicBezTo>
                    <a:pt x="154940" y="12896"/>
                    <a:pt x="167640" y="1466"/>
                    <a:pt x="175260" y="196"/>
                  </a:cubicBezTo>
                  <a:cubicBezTo>
                    <a:pt x="182880" y="-1074"/>
                    <a:pt x="193040" y="4006"/>
                    <a:pt x="196850" y="10356"/>
                  </a:cubicBezTo>
                  <a:cubicBezTo>
                    <a:pt x="201930" y="15436"/>
                    <a:pt x="203200" y="23056"/>
                    <a:pt x="201930" y="33216"/>
                  </a:cubicBezTo>
                  <a:cubicBezTo>
                    <a:pt x="196850" y="58616"/>
                    <a:pt x="143510" y="106876"/>
                    <a:pt x="120650" y="156406"/>
                  </a:cubicBezTo>
                  <a:cubicBezTo>
                    <a:pt x="90170" y="222446"/>
                    <a:pt x="73660" y="368496"/>
                    <a:pt x="45720" y="396436"/>
                  </a:cubicBezTo>
                  <a:cubicBezTo>
                    <a:pt x="35560" y="406596"/>
                    <a:pt x="20320" y="409136"/>
                    <a:pt x="13970" y="405326"/>
                  </a:cubicBezTo>
                  <a:cubicBezTo>
                    <a:pt x="6350" y="402786"/>
                    <a:pt x="0" y="374846"/>
                    <a:pt x="0" y="37484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956310" y="564832"/>
            <a:ext cx="320040" cy="339090"/>
            <a:chOff x="0" y="0"/>
            <a:chExt cx="426720" cy="45212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9054" y="50483"/>
              <a:ext cx="327534" cy="353108"/>
            </a:xfrm>
            <a:custGeom>
              <a:avLst/>
              <a:gdLst/>
              <a:ahLst/>
              <a:cxnLst/>
              <a:rect r="r" b="b" t="t" l="l"/>
              <a:pathLst>
                <a:path h="353108" w="327534">
                  <a:moveTo>
                    <a:pt x="4286" y="314007"/>
                  </a:moveTo>
                  <a:cubicBezTo>
                    <a:pt x="121126" y="189547"/>
                    <a:pt x="151606" y="118427"/>
                    <a:pt x="190976" y="77787"/>
                  </a:cubicBezTo>
                  <a:cubicBezTo>
                    <a:pt x="223996" y="44767"/>
                    <a:pt x="276066" y="1587"/>
                    <a:pt x="300196" y="317"/>
                  </a:cubicBezTo>
                  <a:cubicBezTo>
                    <a:pt x="311626" y="317"/>
                    <a:pt x="323056" y="9207"/>
                    <a:pt x="326866" y="16827"/>
                  </a:cubicBezTo>
                  <a:cubicBezTo>
                    <a:pt x="329406" y="24447"/>
                    <a:pt x="324326" y="40957"/>
                    <a:pt x="317976" y="46037"/>
                  </a:cubicBezTo>
                  <a:cubicBezTo>
                    <a:pt x="310356" y="51117"/>
                    <a:pt x="293846" y="49847"/>
                    <a:pt x="286226" y="46037"/>
                  </a:cubicBezTo>
                  <a:cubicBezTo>
                    <a:pt x="281146" y="42227"/>
                    <a:pt x="276066" y="30797"/>
                    <a:pt x="277336" y="23177"/>
                  </a:cubicBezTo>
                  <a:cubicBezTo>
                    <a:pt x="278606" y="15557"/>
                    <a:pt x="290036" y="2857"/>
                    <a:pt x="297656" y="317"/>
                  </a:cubicBezTo>
                  <a:cubicBezTo>
                    <a:pt x="304006" y="-953"/>
                    <a:pt x="316706" y="1587"/>
                    <a:pt x="320516" y="7937"/>
                  </a:cubicBezTo>
                  <a:cubicBezTo>
                    <a:pt x="325596" y="14287"/>
                    <a:pt x="325596" y="32067"/>
                    <a:pt x="319246" y="44767"/>
                  </a:cubicBezTo>
                  <a:cubicBezTo>
                    <a:pt x="307816" y="66357"/>
                    <a:pt x="257016" y="82867"/>
                    <a:pt x="227806" y="113347"/>
                  </a:cubicBezTo>
                  <a:cubicBezTo>
                    <a:pt x="190976" y="151447"/>
                    <a:pt x="157956" y="225107"/>
                    <a:pt x="122396" y="267017"/>
                  </a:cubicBezTo>
                  <a:cubicBezTo>
                    <a:pt x="95726" y="300037"/>
                    <a:pt x="63976" y="340677"/>
                    <a:pt x="39846" y="349567"/>
                  </a:cubicBezTo>
                  <a:cubicBezTo>
                    <a:pt x="25876" y="354647"/>
                    <a:pt x="8096" y="354647"/>
                    <a:pt x="1746" y="347027"/>
                  </a:cubicBezTo>
                  <a:cubicBezTo>
                    <a:pt x="-3334" y="341947"/>
                    <a:pt x="4286" y="314007"/>
                    <a:pt x="4286" y="314007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1354455" y="430530"/>
            <a:ext cx="361950" cy="153352"/>
            <a:chOff x="0" y="0"/>
            <a:chExt cx="482600" cy="20447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50739" y="51625"/>
              <a:ext cx="381422" cy="103491"/>
            </a:xfrm>
            <a:custGeom>
              <a:avLst/>
              <a:gdLst/>
              <a:ahLst/>
              <a:cxnLst/>
              <a:rect r="r" b="b" t="t" l="l"/>
              <a:pathLst>
                <a:path h="103491" w="381422">
                  <a:moveTo>
                    <a:pt x="17841" y="52515"/>
                  </a:moveTo>
                  <a:cubicBezTo>
                    <a:pt x="369631" y="2985"/>
                    <a:pt x="378521" y="8065"/>
                    <a:pt x="381061" y="15685"/>
                  </a:cubicBezTo>
                  <a:cubicBezTo>
                    <a:pt x="383601" y="24575"/>
                    <a:pt x="372171" y="47435"/>
                    <a:pt x="364551" y="48705"/>
                  </a:cubicBezTo>
                  <a:cubicBezTo>
                    <a:pt x="356931" y="51245"/>
                    <a:pt x="334071" y="39815"/>
                    <a:pt x="332801" y="30925"/>
                  </a:cubicBezTo>
                  <a:cubicBezTo>
                    <a:pt x="330261" y="23305"/>
                    <a:pt x="344231" y="2985"/>
                    <a:pt x="351851" y="445"/>
                  </a:cubicBezTo>
                  <a:cubicBezTo>
                    <a:pt x="359471" y="-2095"/>
                    <a:pt x="377251" y="6795"/>
                    <a:pt x="379791" y="13145"/>
                  </a:cubicBezTo>
                  <a:cubicBezTo>
                    <a:pt x="383601" y="22035"/>
                    <a:pt x="379791" y="38545"/>
                    <a:pt x="367091" y="48705"/>
                  </a:cubicBezTo>
                  <a:cubicBezTo>
                    <a:pt x="328991" y="79185"/>
                    <a:pt x="76261" y="113475"/>
                    <a:pt x="26731" y="100775"/>
                  </a:cubicBezTo>
                  <a:cubicBezTo>
                    <a:pt x="11491" y="96965"/>
                    <a:pt x="2601" y="89345"/>
                    <a:pt x="61" y="81725"/>
                  </a:cubicBezTo>
                  <a:cubicBezTo>
                    <a:pt x="-1209" y="72835"/>
                    <a:pt x="17841" y="52515"/>
                    <a:pt x="17841" y="5251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1718310" y="411480"/>
            <a:ext cx="459105" cy="153352"/>
            <a:chOff x="0" y="0"/>
            <a:chExt cx="612140" cy="20447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50662" y="50800"/>
              <a:ext cx="509568" cy="105647"/>
            </a:xfrm>
            <a:custGeom>
              <a:avLst/>
              <a:gdLst/>
              <a:ahLst/>
              <a:cxnLst/>
              <a:rect r="r" b="b" t="t" l="l"/>
              <a:pathLst>
                <a:path h="105647" w="509568">
                  <a:moveTo>
                    <a:pt x="25538" y="0"/>
                  </a:moveTo>
                  <a:cubicBezTo>
                    <a:pt x="226198" y="7620"/>
                    <a:pt x="290968" y="34290"/>
                    <a:pt x="346848" y="43180"/>
                  </a:cubicBezTo>
                  <a:cubicBezTo>
                    <a:pt x="397648" y="50800"/>
                    <a:pt x="470038" y="39370"/>
                    <a:pt x="492898" y="53340"/>
                  </a:cubicBezTo>
                  <a:cubicBezTo>
                    <a:pt x="504328" y="59690"/>
                    <a:pt x="510678" y="71120"/>
                    <a:pt x="509408" y="78740"/>
                  </a:cubicBezTo>
                  <a:cubicBezTo>
                    <a:pt x="508138" y="87630"/>
                    <a:pt x="489088" y="102870"/>
                    <a:pt x="481468" y="101600"/>
                  </a:cubicBezTo>
                  <a:cubicBezTo>
                    <a:pt x="472578" y="100330"/>
                    <a:pt x="457338" y="80010"/>
                    <a:pt x="459878" y="72390"/>
                  </a:cubicBezTo>
                  <a:cubicBezTo>
                    <a:pt x="461148" y="63500"/>
                    <a:pt x="481468" y="50800"/>
                    <a:pt x="490358" y="52070"/>
                  </a:cubicBezTo>
                  <a:cubicBezTo>
                    <a:pt x="497978" y="53340"/>
                    <a:pt x="510678" y="68580"/>
                    <a:pt x="509408" y="76200"/>
                  </a:cubicBezTo>
                  <a:cubicBezTo>
                    <a:pt x="509408" y="85090"/>
                    <a:pt x="496708" y="96520"/>
                    <a:pt x="484008" y="101600"/>
                  </a:cubicBezTo>
                  <a:cubicBezTo>
                    <a:pt x="461148" y="110490"/>
                    <a:pt x="415428" y="102870"/>
                    <a:pt x="373518" y="96520"/>
                  </a:cubicBezTo>
                  <a:cubicBezTo>
                    <a:pt x="315098" y="88900"/>
                    <a:pt x="232548" y="58420"/>
                    <a:pt x="169048" y="50800"/>
                  </a:cubicBezTo>
                  <a:cubicBezTo>
                    <a:pt x="115708" y="44450"/>
                    <a:pt x="44588" y="63500"/>
                    <a:pt x="19188" y="50800"/>
                  </a:cubicBezTo>
                  <a:cubicBezTo>
                    <a:pt x="6488" y="44450"/>
                    <a:pt x="-1132" y="30480"/>
                    <a:pt x="138" y="22860"/>
                  </a:cubicBezTo>
                  <a:cubicBezTo>
                    <a:pt x="1408" y="13970"/>
                    <a:pt x="25538" y="0"/>
                    <a:pt x="25538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36" id="36"/>
          <p:cNvSpPr/>
          <p:nvPr/>
        </p:nvSpPr>
        <p:spPr>
          <a:xfrm flipH="false" flipV="false" rot="0">
            <a:off x="11787758" y="201936"/>
            <a:ext cx="3044762" cy="3905238"/>
          </a:xfrm>
          <a:custGeom>
            <a:avLst/>
            <a:gdLst/>
            <a:ahLst/>
            <a:cxnLst/>
            <a:rect r="r" b="b" t="t" l="l"/>
            <a:pathLst>
              <a:path h="3905238" w="3044762">
                <a:moveTo>
                  <a:pt x="0" y="0"/>
                </a:moveTo>
                <a:lnTo>
                  <a:pt x="3044763" y="0"/>
                </a:lnTo>
                <a:lnTo>
                  <a:pt x="3044763" y="3905238"/>
                </a:lnTo>
                <a:lnTo>
                  <a:pt x="0" y="3905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5530762" y="3921020"/>
            <a:ext cx="2387926" cy="2387926"/>
          </a:xfrm>
          <a:custGeom>
            <a:avLst/>
            <a:gdLst/>
            <a:ahLst/>
            <a:cxnLst/>
            <a:rect r="r" b="b" t="t" l="l"/>
            <a:pathLst>
              <a:path h="2387926" w="2387926">
                <a:moveTo>
                  <a:pt x="0" y="0"/>
                </a:moveTo>
                <a:lnTo>
                  <a:pt x="2387926" y="0"/>
                </a:lnTo>
                <a:lnTo>
                  <a:pt x="2387926" y="2387926"/>
                </a:lnTo>
                <a:lnTo>
                  <a:pt x="0" y="23879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045538" y="4153741"/>
            <a:ext cx="2529202" cy="2529202"/>
          </a:xfrm>
          <a:custGeom>
            <a:avLst/>
            <a:gdLst/>
            <a:ahLst/>
            <a:cxnLst/>
            <a:rect r="r" b="b" t="t" l="l"/>
            <a:pathLst>
              <a:path h="2529202" w="2529202">
                <a:moveTo>
                  <a:pt x="0" y="0"/>
                </a:moveTo>
                <a:lnTo>
                  <a:pt x="2529203" y="0"/>
                </a:lnTo>
                <a:lnTo>
                  <a:pt x="2529203" y="2529202"/>
                </a:lnTo>
                <a:lnTo>
                  <a:pt x="0" y="2529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2239165" y="7104712"/>
            <a:ext cx="2434420" cy="2397904"/>
          </a:xfrm>
          <a:custGeom>
            <a:avLst/>
            <a:gdLst/>
            <a:ahLst/>
            <a:cxnLst/>
            <a:rect r="r" b="b" t="t" l="l"/>
            <a:pathLst>
              <a:path h="2397904" w="2434420">
                <a:moveTo>
                  <a:pt x="0" y="0"/>
                </a:moveTo>
                <a:lnTo>
                  <a:pt x="2434420" y="0"/>
                </a:lnTo>
                <a:lnTo>
                  <a:pt x="2434420" y="2397904"/>
                </a:lnTo>
                <a:lnTo>
                  <a:pt x="0" y="23979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5731905" y="7104712"/>
            <a:ext cx="1985640" cy="2656374"/>
          </a:xfrm>
          <a:custGeom>
            <a:avLst/>
            <a:gdLst/>
            <a:ahLst/>
            <a:cxnLst/>
            <a:rect r="r" b="b" t="t" l="l"/>
            <a:pathLst>
              <a:path h="2656374" w="1985640">
                <a:moveTo>
                  <a:pt x="0" y="0"/>
                </a:moveTo>
                <a:lnTo>
                  <a:pt x="1985640" y="0"/>
                </a:lnTo>
                <a:lnTo>
                  <a:pt x="1985640" y="2656375"/>
                </a:lnTo>
                <a:lnTo>
                  <a:pt x="0" y="26563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5645874" y="3238552"/>
            <a:ext cx="1996202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핸디 이지 1인 리클라이너 소파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5058721" y="6442296"/>
            <a:ext cx="3098125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빈티지 클래식 레트로 뱅크 단 스탠드 조명 멜린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045538" y="6654368"/>
            <a:ext cx="2529202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스푸트니크 천장 조명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239165" y="9635657"/>
            <a:ext cx="2434420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화이트 오크 엔지니어드 우드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5731905" y="9732512"/>
            <a:ext cx="1985640" cy="488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BROWN WARMIA WALNUT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43998"/>
            <a:ext cx="11902753" cy="9886997"/>
          </a:xfrm>
          <a:custGeom>
            <a:avLst/>
            <a:gdLst/>
            <a:ahLst/>
            <a:cxnLst/>
            <a:rect r="r" b="b" t="t" l="l"/>
            <a:pathLst>
              <a:path h="9886997" w="11902753">
                <a:moveTo>
                  <a:pt x="0" y="0"/>
                </a:moveTo>
                <a:lnTo>
                  <a:pt x="11902753" y="0"/>
                </a:lnTo>
                <a:lnTo>
                  <a:pt x="11902753" y="9886997"/>
                </a:lnTo>
                <a:lnTo>
                  <a:pt x="0" y="9886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056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52862" y="606743"/>
            <a:ext cx="388620" cy="261938"/>
            <a:chOff x="0" y="0"/>
            <a:chExt cx="518160" cy="3492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48098"/>
              <a:ext cx="419417" cy="249333"/>
            </a:xfrm>
            <a:custGeom>
              <a:avLst/>
              <a:gdLst/>
              <a:ahLst/>
              <a:cxnLst/>
              <a:rect r="r" b="b" t="t" l="l"/>
              <a:pathLst>
                <a:path h="249333" w="419417">
                  <a:moveTo>
                    <a:pt x="59690" y="34452"/>
                  </a:moveTo>
                  <a:cubicBezTo>
                    <a:pt x="46990" y="61122"/>
                    <a:pt x="100330" y="56042"/>
                    <a:pt x="138430" y="70012"/>
                  </a:cubicBezTo>
                  <a:cubicBezTo>
                    <a:pt x="207010" y="92872"/>
                    <a:pt x="377190" y="167802"/>
                    <a:pt x="406400" y="205902"/>
                  </a:cubicBezTo>
                  <a:cubicBezTo>
                    <a:pt x="416560" y="218602"/>
                    <a:pt x="420370" y="233842"/>
                    <a:pt x="415290" y="241462"/>
                  </a:cubicBezTo>
                  <a:cubicBezTo>
                    <a:pt x="410210" y="247812"/>
                    <a:pt x="387350" y="251622"/>
                    <a:pt x="378460" y="247812"/>
                  </a:cubicBezTo>
                  <a:cubicBezTo>
                    <a:pt x="373380" y="245272"/>
                    <a:pt x="368300" y="233842"/>
                    <a:pt x="368300" y="226222"/>
                  </a:cubicBezTo>
                  <a:cubicBezTo>
                    <a:pt x="369570" y="218602"/>
                    <a:pt x="381000" y="204632"/>
                    <a:pt x="388620" y="202092"/>
                  </a:cubicBezTo>
                  <a:cubicBezTo>
                    <a:pt x="396240" y="200822"/>
                    <a:pt x="411480" y="208442"/>
                    <a:pt x="416560" y="214792"/>
                  </a:cubicBezTo>
                  <a:cubicBezTo>
                    <a:pt x="420370" y="221142"/>
                    <a:pt x="420370" y="233842"/>
                    <a:pt x="416560" y="238922"/>
                  </a:cubicBezTo>
                  <a:cubicBezTo>
                    <a:pt x="411480" y="246542"/>
                    <a:pt x="397510" y="250352"/>
                    <a:pt x="381000" y="249082"/>
                  </a:cubicBezTo>
                  <a:cubicBezTo>
                    <a:pt x="335280" y="245272"/>
                    <a:pt x="198120" y="147482"/>
                    <a:pt x="129540" y="119542"/>
                  </a:cubicBezTo>
                  <a:cubicBezTo>
                    <a:pt x="85090" y="100492"/>
                    <a:pt x="34290" y="99222"/>
                    <a:pt x="15240" y="82712"/>
                  </a:cubicBezTo>
                  <a:cubicBezTo>
                    <a:pt x="5080" y="73822"/>
                    <a:pt x="1270" y="64932"/>
                    <a:pt x="0" y="54772"/>
                  </a:cubicBezTo>
                  <a:cubicBezTo>
                    <a:pt x="0" y="40802"/>
                    <a:pt x="7620" y="15402"/>
                    <a:pt x="17780" y="6512"/>
                  </a:cubicBezTo>
                  <a:cubicBezTo>
                    <a:pt x="25400" y="162"/>
                    <a:pt x="44450" y="-2378"/>
                    <a:pt x="50800" y="2702"/>
                  </a:cubicBezTo>
                  <a:cubicBezTo>
                    <a:pt x="58420" y="6512"/>
                    <a:pt x="59690" y="34452"/>
                    <a:pt x="59690" y="3445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4149090" y="872490"/>
            <a:ext cx="267653" cy="439103"/>
            <a:chOff x="0" y="0"/>
            <a:chExt cx="356870" cy="5854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0678" y="50229"/>
              <a:ext cx="255659" cy="483361"/>
            </a:xfrm>
            <a:custGeom>
              <a:avLst/>
              <a:gdLst/>
              <a:ahLst/>
              <a:cxnLst/>
              <a:rect r="r" b="b" t="t" l="l"/>
              <a:pathLst>
                <a:path h="483361" w="255659">
                  <a:moveTo>
                    <a:pt x="47112" y="13271"/>
                  </a:moveTo>
                  <a:cubicBezTo>
                    <a:pt x="177922" y="182181"/>
                    <a:pt x="195702" y="221551"/>
                    <a:pt x="212212" y="268541"/>
                  </a:cubicBezTo>
                  <a:cubicBezTo>
                    <a:pt x="231262" y="324421"/>
                    <a:pt x="263012" y="422211"/>
                    <a:pt x="254122" y="455231"/>
                  </a:cubicBezTo>
                  <a:cubicBezTo>
                    <a:pt x="250312" y="470471"/>
                    <a:pt x="238882" y="481901"/>
                    <a:pt x="229992" y="483171"/>
                  </a:cubicBezTo>
                  <a:cubicBezTo>
                    <a:pt x="222372" y="484441"/>
                    <a:pt x="208402" y="473011"/>
                    <a:pt x="204592" y="465391"/>
                  </a:cubicBezTo>
                  <a:cubicBezTo>
                    <a:pt x="202052" y="459041"/>
                    <a:pt x="204592" y="447611"/>
                    <a:pt x="208402" y="442531"/>
                  </a:cubicBezTo>
                  <a:cubicBezTo>
                    <a:pt x="213482" y="437451"/>
                    <a:pt x="223642" y="431101"/>
                    <a:pt x="229992" y="432371"/>
                  </a:cubicBezTo>
                  <a:cubicBezTo>
                    <a:pt x="238882" y="434911"/>
                    <a:pt x="254122" y="452691"/>
                    <a:pt x="254122" y="460311"/>
                  </a:cubicBezTo>
                  <a:cubicBezTo>
                    <a:pt x="254122" y="469201"/>
                    <a:pt x="241422" y="481901"/>
                    <a:pt x="232532" y="483171"/>
                  </a:cubicBezTo>
                  <a:cubicBezTo>
                    <a:pt x="224912" y="484441"/>
                    <a:pt x="214752" y="479361"/>
                    <a:pt x="205862" y="467931"/>
                  </a:cubicBezTo>
                  <a:cubicBezTo>
                    <a:pt x="181732" y="437451"/>
                    <a:pt x="177922" y="297751"/>
                    <a:pt x="142362" y="224091"/>
                  </a:cubicBezTo>
                  <a:cubicBezTo>
                    <a:pt x="109342" y="151701"/>
                    <a:pt x="2662" y="66611"/>
                    <a:pt x="122" y="29781"/>
                  </a:cubicBezTo>
                  <a:cubicBezTo>
                    <a:pt x="-1148" y="15811"/>
                    <a:pt x="7742" y="3111"/>
                    <a:pt x="16632" y="571"/>
                  </a:cubicBezTo>
                  <a:cubicBezTo>
                    <a:pt x="24252" y="-3239"/>
                    <a:pt x="47112" y="13271"/>
                    <a:pt x="47112" y="1327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4320540" y="1330642"/>
            <a:ext cx="190500" cy="516255"/>
            <a:chOff x="0" y="0"/>
            <a:chExt cx="254000" cy="6883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0644" y="50735"/>
              <a:ext cx="161218" cy="586943"/>
            </a:xfrm>
            <a:custGeom>
              <a:avLst/>
              <a:gdLst/>
              <a:ahLst/>
              <a:cxnLst/>
              <a:rect r="r" b="b" t="t" l="l"/>
              <a:pathLst>
                <a:path h="586943" w="161218">
                  <a:moveTo>
                    <a:pt x="49686" y="16575"/>
                  </a:moveTo>
                  <a:cubicBezTo>
                    <a:pt x="113186" y="180405"/>
                    <a:pt x="138586" y="256605"/>
                    <a:pt x="147476" y="327725"/>
                  </a:cubicBezTo>
                  <a:cubicBezTo>
                    <a:pt x="158906" y="403925"/>
                    <a:pt x="169066" y="536005"/>
                    <a:pt x="152556" y="569025"/>
                  </a:cubicBezTo>
                  <a:cubicBezTo>
                    <a:pt x="146206" y="580455"/>
                    <a:pt x="134776" y="588075"/>
                    <a:pt x="127156" y="586805"/>
                  </a:cubicBezTo>
                  <a:cubicBezTo>
                    <a:pt x="118266" y="585535"/>
                    <a:pt x="101756" y="566485"/>
                    <a:pt x="103026" y="558865"/>
                  </a:cubicBezTo>
                  <a:cubicBezTo>
                    <a:pt x="103026" y="549975"/>
                    <a:pt x="123346" y="534735"/>
                    <a:pt x="132236" y="536005"/>
                  </a:cubicBezTo>
                  <a:cubicBezTo>
                    <a:pt x="139856" y="537275"/>
                    <a:pt x="153826" y="557595"/>
                    <a:pt x="152556" y="566485"/>
                  </a:cubicBezTo>
                  <a:cubicBezTo>
                    <a:pt x="151286" y="574105"/>
                    <a:pt x="137316" y="585535"/>
                    <a:pt x="129696" y="586805"/>
                  </a:cubicBezTo>
                  <a:cubicBezTo>
                    <a:pt x="120806" y="586805"/>
                    <a:pt x="110646" y="580455"/>
                    <a:pt x="104296" y="569025"/>
                  </a:cubicBezTo>
                  <a:cubicBezTo>
                    <a:pt x="86516" y="537275"/>
                    <a:pt x="109376" y="414085"/>
                    <a:pt x="97946" y="337885"/>
                  </a:cubicBezTo>
                  <a:cubicBezTo>
                    <a:pt x="87786" y="262955"/>
                    <a:pt x="59846" y="172785"/>
                    <a:pt x="39526" y="115635"/>
                  </a:cubicBezTo>
                  <a:cubicBezTo>
                    <a:pt x="26826" y="78805"/>
                    <a:pt x="-2384" y="48325"/>
                    <a:pt x="156" y="26735"/>
                  </a:cubicBezTo>
                  <a:cubicBezTo>
                    <a:pt x="1426" y="15305"/>
                    <a:pt x="12856" y="1335"/>
                    <a:pt x="20476" y="65"/>
                  </a:cubicBezTo>
                  <a:cubicBezTo>
                    <a:pt x="29366" y="-1205"/>
                    <a:pt x="49686" y="16575"/>
                    <a:pt x="49686" y="1657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4263390" y="1846898"/>
            <a:ext cx="172402" cy="343853"/>
            <a:chOff x="0" y="0"/>
            <a:chExt cx="229870" cy="4584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0800" y="50608"/>
              <a:ext cx="127000" cy="357374"/>
            </a:xfrm>
            <a:custGeom>
              <a:avLst/>
              <a:gdLst/>
              <a:ahLst/>
              <a:cxnLst/>
              <a:rect r="r" b="b" t="t" l="l"/>
              <a:pathLst>
                <a:path h="357374" w="127000">
                  <a:moveTo>
                    <a:pt x="127000" y="25592"/>
                  </a:moveTo>
                  <a:cubicBezTo>
                    <a:pt x="114300" y="237682"/>
                    <a:pt x="67310" y="326582"/>
                    <a:pt x="45720" y="348172"/>
                  </a:cubicBezTo>
                  <a:cubicBezTo>
                    <a:pt x="36830" y="355792"/>
                    <a:pt x="30480" y="358332"/>
                    <a:pt x="22860" y="357062"/>
                  </a:cubicBezTo>
                  <a:cubicBezTo>
                    <a:pt x="16510" y="357062"/>
                    <a:pt x="6350" y="350712"/>
                    <a:pt x="3810" y="344362"/>
                  </a:cubicBezTo>
                  <a:cubicBezTo>
                    <a:pt x="0" y="338012"/>
                    <a:pt x="-1270" y="326582"/>
                    <a:pt x="2540" y="321502"/>
                  </a:cubicBezTo>
                  <a:cubicBezTo>
                    <a:pt x="6350" y="313882"/>
                    <a:pt x="21590" y="306262"/>
                    <a:pt x="30480" y="307532"/>
                  </a:cubicBezTo>
                  <a:cubicBezTo>
                    <a:pt x="38100" y="308802"/>
                    <a:pt x="49530" y="321502"/>
                    <a:pt x="50800" y="330392"/>
                  </a:cubicBezTo>
                  <a:cubicBezTo>
                    <a:pt x="52070" y="336742"/>
                    <a:pt x="46990" y="348172"/>
                    <a:pt x="41910" y="351982"/>
                  </a:cubicBezTo>
                  <a:cubicBezTo>
                    <a:pt x="34290" y="357062"/>
                    <a:pt x="17780" y="357062"/>
                    <a:pt x="10160" y="353252"/>
                  </a:cubicBezTo>
                  <a:cubicBezTo>
                    <a:pt x="5080" y="349442"/>
                    <a:pt x="0" y="341822"/>
                    <a:pt x="0" y="331662"/>
                  </a:cubicBezTo>
                  <a:cubicBezTo>
                    <a:pt x="0" y="303722"/>
                    <a:pt x="63500" y="232602"/>
                    <a:pt x="77470" y="179262"/>
                  </a:cubicBezTo>
                  <a:cubicBezTo>
                    <a:pt x="90170" y="125922"/>
                    <a:pt x="64770" y="38292"/>
                    <a:pt x="80010" y="14162"/>
                  </a:cubicBezTo>
                  <a:cubicBezTo>
                    <a:pt x="85090" y="4002"/>
                    <a:pt x="97790" y="-1078"/>
                    <a:pt x="105410" y="192"/>
                  </a:cubicBezTo>
                  <a:cubicBezTo>
                    <a:pt x="113030" y="2732"/>
                    <a:pt x="127000" y="25592"/>
                    <a:pt x="127000" y="2559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3882390" y="2116455"/>
            <a:ext cx="360045" cy="247650"/>
            <a:chOff x="0" y="0"/>
            <a:chExt cx="480060" cy="330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827" y="50302"/>
              <a:ext cx="378876" cy="228250"/>
            </a:xfrm>
            <a:custGeom>
              <a:avLst/>
              <a:gdLst/>
              <a:ahLst/>
              <a:cxnLst/>
              <a:rect r="r" b="b" t="t" l="l"/>
              <a:pathLst>
                <a:path h="228250" w="378876">
                  <a:moveTo>
                    <a:pt x="369273" y="44948"/>
                  </a:moveTo>
                  <a:cubicBezTo>
                    <a:pt x="224493" y="151628"/>
                    <a:pt x="172423" y="177028"/>
                    <a:pt x="129243" y="193538"/>
                  </a:cubicBezTo>
                  <a:cubicBezTo>
                    <a:pt x="91143" y="208778"/>
                    <a:pt x="40343" y="231638"/>
                    <a:pt x="20023" y="227828"/>
                  </a:cubicBezTo>
                  <a:cubicBezTo>
                    <a:pt x="9863" y="226558"/>
                    <a:pt x="3513" y="220208"/>
                    <a:pt x="973" y="212588"/>
                  </a:cubicBezTo>
                  <a:cubicBezTo>
                    <a:pt x="-1567" y="204968"/>
                    <a:pt x="973" y="187188"/>
                    <a:pt x="7323" y="183378"/>
                  </a:cubicBezTo>
                  <a:cubicBezTo>
                    <a:pt x="14943" y="178298"/>
                    <a:pt x="39073" y="180838"/>
                    <a:pt x="44153" y="187188"/>
                  </a:cubicBezTo>
                  <a:cubicBezTo>
                    <a:pt x="49233" y="194808"/>
                    <a:pt x="45423" y="218938"/>
                    <a:pt x="37803" y="224018"/>
                  </a:cubicBezTo>
                  <a:cubicBezTo>
                    <a:pt x="31453" y="229098"/>
                    <a:pt x="6053" y="222748"/>
                    <a:pt x="2243" y="215128"/>
                  </a:cubicBezTo>
                  <a:cubicBezTo>
                    <a:pt x="-1567" y="208778"/>
                    <a:pt x="2243" y="192268"/>
                    <a:pt x="12403" y="179568"/>
                  </a:cubicBezTo>
                  <a:cubicBezTo>
                    <a:pt x="39073" y="150358"/>
                    <a:pt x="173693" y="122418"/>
                    <a:pt x="233383" y="86858"/>
                  </a:cubicBezTo>
                  <a:cubicBezTo>
                    <a:pt x="280373" y="60188"/>
                    <a:pt x="319743" y="4308"/>
                    <a:pt x="347683" y="498"/>
                  </a:cubicBezTo>
                  <a:cubicBezTo>
                    <a:pt x="360383" y="-2042"/>
                    <a:pt x="374353" y="5578"/>
                    <a:pt x="378163" y="13198"/>
                  </a:cubicBezTo>
                  <a:cubicBezTo>
                    <a:pt x="381973" y="19548"/>
                    <a:pt x="369273" y="44948"/>
                    <a:pt x="369273" y="4494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3575685" y="2249805"/>
            <a:ext cx="320040" cy="209550"/>
            <a:chOff x="0" y="0"/>
            <a:chExt cx="426720" cy="2794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9479" y="50557"/>
              <a:ext cx="327141" cy="178314"/>
            </a:xfrm>
            <a:custGeom>
              <a:avLst/>
              <a:gdLst/>
              <a:ahLst/>
              <a:cxnLst/>
              <a:rect r="r" b="b" t="t" l="l"/>
              <a:pathLst>
                <a:path h="178314" w="327141">
                  <a:moveTo>
                    <a:pt x="323901" y="42153"/>
                  </a:moveTo>
                  <a:cubicBezTo>
                    <a:pt x="94031" y="175503"/>
                    <a:pt x="40691" y="183123"/>
                    <a:pt x="19101" y="176773"/>
                  </a:cubicBezTo>
                  <a:cubicBezTo>
                    <a:pt x="10211" y="174233"/>
                    <a:pt x="3861" y="167883"/>
                    <a:pt x="1321" y="161533"/>
                  </a:cubicBezTo>
                  <a:cubicBezTo>
                    <a:pt x="-1219" y="155183"/>
                    <a:pt x="51" y="143753"/>
                    <a:pt x="3861" y="137403"/>
                  </a:cubicBezTo>
                  <a:cubicBezTo>
                    <a:pt x="7671" y="132323"/>
                    <a:pt x="17831" y="125973"/>
                    <a:pt x="25451" y="127243"/>
                  </a:cubicBezTo>
                  <a:cubicBezTo>
                    <a:pt x="33071" y="127243"/>
                    <a:pt x="47041" y="137403"/>
                    <a:pt x="49581" y="145023"/>
                  </a:cubicBezTo>
                  <a:cubicBezTo>
                    <a:pt x="52121" y="152643"/>
                    <a:pt x="48311" y="162803"/>
                    <a:pt x="44501" y="169153"/>
                  </a:cubicBezTo>
                  <a:cubicBezTo>
                    <a:pt x="39421" y="174233"/>
                    <a:pt x="29261" y="178043"/>
                    <a:pt x="21641" y="178043"/>
                  </a:cubicBezTo>
                  <a:cubicBezTo>
                    <a:pt x="15291" y="176773"/>
                    <a:pt x="5131" y="170423"/>
                    <a:pt x="2591" y="164073"/>
                  </a:cubicBezTo>
                  <a:cubicBezTo>
                    <a:pt x="-1219" y="156453"/>
                    <a:pt x="51" y="141213"/>
                    <a:pt x="7671" y="133593"/>
                  </a:cubicBezTo>
                  <a:cubicBezTo>
                    <a:pt x="21641" y="119623"/>
                    <a:pt x="71171" y="131053"/>
                    <a:pt x="109271" y="117083"/>
                  </a:cubicBezTo>
                  <a:cubicBezTo>
                    <a:pt x="163881" y="96763"/>
                    <a:pt x="262941" y="5323"/>
                    <a:pt x="298501" y="243"/>
                  </a:cubicBezTo>
                  <a:cubicBezTo>
                    <a:pt x="311201" y="-1027"/>
                    <a:pt x="321361" y="2783"/>
                    <a:pt x="325171" y="9133"/>
                  </a:cubicBezTo>
                  <a:cubicBezTo>
                    <a:pt x="330251" y="15483"/>
                    <a:pt x="323901" y="42153"/>
                    <a:pt x="323901" y="4215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3134678" y="2267902"/>
            <a:ext cx="440055" cy="153352"/>
            <a:chOff x="0" y="0"/>
            <a:chExt cx="586740" cy="20447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49989" y="50743"/>
              <a:ext cx="484839" cy="101657"/>
            </a:xfrm>
            <a:custGeom>
              <a:avLst/>
              <a:gdLst/>
              <a:ahLst/>
              <a:cxnLst/>
              <a:rect r="r" b="b" t="t" l="l"/>
              <a:pathLst>
                <a:path h="101657" w="484839">
                  <a:moveTo>
                    <a:pt x="459281" y="101657"/>
                  </a:moveTo>
                  <a:cubicBezTo>
                    <a:pt x="41451" y="66097"/>
                    <a:pt x="10971" y="52127"/>
                    <a:pt x="3351" y="36887"/>
                  </a:cubicBezTo>
                  <a:cubicBezTo>
                    <a:pt x="-1729" y="29267"/>
                    <a:pt x="-459" y="19107"/>
                    <a:pt x="3351" y="14027"/>
                  </a:cubicBezTo>
                  <a:cubicBezTo>
                    <a:pt x="7161" y="7677"/>
                    <a:pt x="16051" y="57"/>
                    <a:pt x="23671" y="57"/>
                  </a:cubicBezTo>
                  <a:cubicBezTo>
                    <a:pt x="32561" y="1327"/>
                    <a:pt x="50341" y="16567"/>
                    <a:pt x="51611" y="25457"/>
                  </a:cubicBezTo>
                  <a:cubicBezTo>
                    <a:pt x="51611" y="33077"/>
                    <a:pt x="33831" y="50857"/>
                    <a:pt x="24941" y="50857"/>
                  </a:cubicBezTo>
                  <a:cubicBezTo>
                    <a:pt x="16051" y="50857"/>
                    <a:pt x="-459" y="31807"/>
                    <a:pt x="811" y="24187"/>
                  </a:cubicBezTo>
                  <a:cubicBezTo>
                    <a:pt x="811" y="15297"/>
                    <a:pt x="17321" y="1327"/>
                    <a:pt x="28751" y="57"/>
                  </a:cubicBezTo>
                  <a:cubicBezTo>
                    <a:pt x="42721" y="-1213"/>
                    <a:pt x="52881" y="19107"/>
                    <a:pt x="79551" y="26727"/>
                  </a:cubicBezTo>
                  <a:cubicBezTo>
                    <a:pt x="146861" y="44507"/>
                    <a:pt x="419911" y="25457"/>
                    <a:pt x="465631" y="52127"/>
                  </a:cubicBezTo>
                  <a:cubicBezTo>
                    <a:pt x="479601" y="59747"/>
                    <a:pt x="485951" y="71177"/>
                    <a:pt x="484681" y="80067"/>
                  </a:cubicBezTo>
                  <a:cubicBezTo>
                    <a:pt x="483411" y="87687"/>
                    <a:pt x="459281" y="101657"/>
                    <a:pt x="459281" y="101657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2885122" y="2001202"/>
            <a:ext cx="286703" cy="285750"/>
            <a:chOff x="0" y="0"/>
            <a:chExt cx="382270" cy="381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800" y="49804"/>
              <a:ext cx="280670" cy="279462"/>
            </a:xfrm>
            <a:custGeom>
              <a:avLst/>
              <a:gdLst/>
              <a:ahLst/>
              <a:cxnLst/>
              <a:rect r="r" b="b" t="t" l="l"/>
              <a:pathLst>
                <a:path h="279462" w="280670">
                  <a:moveTo>
                    <a:pt x="233680" y="268966"/>
                  </a:moveTo>
                  <a:cubicBezTo>
                    <a:pt x="143510" y="158476"/>
                    <a:pt x="55880" y="120376"/>
                    <a:pt x="26670" y="86086"/>
                  </a:cubicBezTo>
                  <a:cubicBezTo>
                    <a:pt x="10160" y="65766"/>
                    <a:pt x="1270" y="42906"/>
                    <a:pt x="0" y="27666"/>
                  </a:cubicBezTo>
                  <a:cubicBezTo>
                    <a:pt x="0" y="18776"/>
                    <a:pt x="3810" y="9886"/>
                    <a:pt x="10160" y="6076"/>
                  </a:cubicBezTo>
                  <a:cubicBezTo>
                    <a:pt x="15240" y="996"/>
                    <a:pt x="26670" y="-1544"/>
                    <a:pt x="33020" y="996"/>
                  </a:cubicBezTo>
                  <a:cubicBezTo>
                    <a:pt x="39370" y="2266"/>
                    <a:pt x="48260" y="11156"/>
                    <a:pt x="49530" y="17506"/>
                  </a:cubicBezTo>
                  <a:cubicBezTo>
                    <a:pt x="52070" y="23856"/>
                    <a:pt x="50800" y="36556"/>
                    <a:pt x="45720" y="40366"/>
                  </a:cubicBezTo>
                  <a:cubicBezTo>
                    <a:pt x="39370" y="46716"/>
                    <a:pt x="16510" y="49256"/>
                    <a:pt x="8890" y="44176"/>
                  </a:cubicBezTo>
                  <a:cubicBezTo>
                    <a:pt x="2540" y="39096"/>
                    <a:pt x="-1270" y="21316"/>
                    <a:pt x="2540" y="13696"/>
                  </a:cubicBezTo>
                  <a:cubicBezTo>
                    <a:pt x="7620" y="6076"/>
                    <a:pt x="27940" y="-1544"/>
                    <a:pt x="38100" y="2266"/>
                  </a:cubicBezTo>
                  <a:cubicBezTo>
                    <a:pt x="49530" y="7346"/>
                    <a:pt x="46990" y="32746"/>
                    <a:pt x="62230" y="49256"/>
                  </a:cubicBezTo>
                  <a:cubicBezTo>
                    <a:pt x="90170" y="81006"/>
                    <a:pt x="180340" y="121646"/>
                    <a:pt x="218440" y="161016"/>
                  </a:cubicBezTo>
                  <a:cubicBezTo>
                    <a:pt x="246380" y="190226"/>
                    <a:pt x="280670" y="230866"/>
                    <a:pt x="280670" y="252456"/>
                  </a:cubicBezTo>
                  <a:cubicBezTo>
                    <a:pt x="280670" y="263886"/>
                    <a:pt x="269240" y="276586"/>
                    <a:pt x="261620" y="279126"/>
                  </a:cubicBezTo>
                  <a:cubicBezTo>
                    <a:pt x="254000" y="281666"/>
                    <a:pt x="233680" y="268966"/>
                    <a:pt x="233680" y="26896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2694622" y="1617345"/>
            <a:ext cx="210503" cy="420053"/>
            <a:chOff x="0" y="0"/>
            <a:chExt cx="280670" cy="5600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6682" y="50662"/>
              <a:ext cx="181918" cy="458944"/>
            </a:xfrm>
            <a:custGeom>
              <a:avLst/>
              <a:gdLst/>
              <a:ahLst/>
              <a:cxnLst/>
              <a:rect r="r" b="b" t="t" l="l"/>
              <a:pathLst>
                <a:path h="458944" w="181918">
                  <a:moveTo>
                    <a:pt x="134928" y="448448"/>
                  </a:moveTo>
                  <a:cubicBezTo>
                    <a:pt x="58728" y="348118"/>
                    <a:pt x="30788" y="274458"/>
                    <a:pt x="18088" y="213498"/>
                  </a:cubicBezTo>
                  <a:cubicBezTo>
                    <a:pt x="4118" y="151268"/>
                    <a:pt x="-6042" y="47128"/>
                    <a:pt x="4118" y="17918"/>
                  </a:cubicBezTo>
                  <a:cubicBezTo>
                    <a:pt x="7928" y="7758"/>
                    <a:pt x="14278" y="2678"/>
                    <a:pt x="21898" y="1408"/>
                  </a:cubicBezTo>
                  <a:cubicBezTo>
                    <a:pt x="29518" y="138"/>
                    <a:pt x="46028" y="5218"/>
                    <a:pt x="49838" y="11568"/>
                  </a:cubicBezTo>
                  <a:cubicBezTo>
                    <a:pt x="53648" y="19188"/>
                    <a:pt x="48568" y="42048"/>
                    <a:pt x="40948" y="48398"/>
                  </a:cubicBezTo>
                  <a:cubicBezTo>
                    <a:pt x="35868" y="52208"/>
                    <a:pt x="23168" y="50938"/>
                    <a:pt x="16818" y="48398"/>
                  </a:cubicBezTo>
                  <a:cubicBezTo>
                    <a:pt x="11738" y="45858"/>
                    <a:pt x="2848" y="35698"/>
                    <a:pt x="4118" y="29348"/>
                  </a:cubicBezTo>
                  <a:cubicBezTo>
                    <a:pt x="4118" y="20458"/>
                    <a:pt x="18088" y="1408"/>
                    <a:pt x="26978" y="138"/>
                  </a:cubicBezTo>
                  <a:cubicBezTo>
                    <a:pt x="34598" y="-1132"/>
                    <a:pt x="46028" y="6488"/>
                    <a:pt x="52378" y="16648"/>
                  </a:cubicBezTo>
                  <a:cubicBezTo>
                    <a:pt x="67618" y="43318"/>
                    <a:pt x="54918" y="142378"/>
                    <a:pt x="63808" y="191908"/>
                  </a:cubicBezTo>
                  <a:cubicBezTo>
                    <a:pt x="70158" y="228738"/>
                    <a:pt x="80318" y="260488"/>
                    <a:pt x="90478" y="289698"/>
                  </a:cubicBezTo>
                  <a:cubicBezTo>
                    <a:pt x="98098" y="313828"/>
                    <a:pt x="104448" y="337958"/>
                    <a:pt x="115878" y="353198"/>
                  </a:cubicBezTo>
                  <a:cubicBezTo>
                    <a:pt x="124768" y="364628"/>
                    <a:pt x="137468" y="364628"/>
                    <a:pt x="147628" y="374788"/>
                  </a:cubicBezTo>
                  <a:cubicBezTo>
                    <a:pt x="160328" y="388758"/>
                    <a:pt x="181918" y="416698"/>
                    <a:pt x="181918" y="431938"/>
                  </a:cubicBezTo>
                  <a:cubicBezTo>
                    <a:pt x="180648" y="442098"/>
                    <a:pt x="170488" y="456068"/>
                    <a:pt x="161598" y="458608"/>
                  </a:cubicBezTo>
                  <a:cubicBezTo>
                    <a:pt x="153978" y="461148"/>
                    <a:pt x="134928" y="448448"/>
                    <a:pt x="134928" y="44844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2693670" y="1215390"/>
            <a:ext cx="172402" cy="382905"/>
            <a:chOff x="0" y="0"/>
            <a:chExt cx="229870" cy="5105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800" y="50559"/>
              <a:ext cx="128270" cy="408048"/>
            </a:xfrm>
            <a:custGeom>
              <a:avLst/>
              <a:gdLst/>
              <a:ahLst/>
              <a:cxnLst/>
              <a:rect r="r" b="b" t="t" l="l"/>
              <a:pathLst>
                <a:path h="408048" w="128270">
                  <a:moveTo>
                    <a:pt x="0" y="382511"/>
                  </a:moveTo>
                  <a:cubicBezTo>
                    <a:pt x="15240" y="117081"/>
                    <a:pt x="60960" y="30721"/>
                    <a:pt x="82550" y="10401"/>
                  </a:cubicBezTo>
                  <a:cubicBezTo>
                    <a:pt x="90170" y="2781"/>
                    <a:pt x="97790" y="-1029"/>
                    <a:pt x="104140" y="241"/>
                  </a:cubicBezTo>
                  <a:cubicBezTo>
                    <a:pt x="113030" y="1511"/>
                    <a:pt x="125730" y="12941"/>
                    <a:pt x="127000" y="20561"/>
                  </a:cubicBezTo>
                  <a:cubicBezTo>
                    <a:pt x="129540" y="29451"/>
                    <a:pt x="120650" y="44691"/>
                    <a:pt x="114300" y="48501"/>
                  </a:cubicBezTo>
                  <a:cubicBezTo>
                    <a:pt x="107950" y="52311"/>
                    <a:pt x="96520" y="51041"/>
                    <a:pt x="90170" y="48501"/>
                  </a:cubicBezTo>
                  <a:cubicBezTo>
                    <a:pt x="83820" y="44691"/>
                    <a:pt x="77470" y="34531"/>
                    <a:pt x="77470" y="28181"/>
                  </a:cubicBezTo>
                  <a:cubicBezTo>
                    <a:pt x="76200" y="20561"/>
                    <a:pt x="80010" y="10401"/>
                    <a:pt x="86360" y="6591"/>
                  </a:cubicBezTo>
                  <a:cubicBezTo>
                    <a:pt x="92710" y="1511"/>
                    <a:pt x="110490" y="1511"/>
                    <a:pt x="116840" y="5321"/>
                  </a:cubicBezTo>
                  <a:cubicBezTo>
                    <a:pt x="123190" y="9131"/>
                    <a:pt x="128270" y="16751"/>
                    <a:pt x="128270" y="26911"/>
                  </a:cubicBezTo>
                  <a:cubicBezTo>
                    <a:pt x="128270" y="54851"/>
                    <a:pt x="64770" y="122161"/>
                    <a:pt x="50800" y="179311"/>
                  </a:cubicBezTo>
                  <a:cubicBezTo>
                    <a:pt x="35560" y="242811"/>
                    <a:pt x="67310" y="358381"/>
                    <a:pt x="50800" y="388861"/>
                  </a:cubicBezTo>
                  <a:cubicBezTo>
                    <a:pt x="44450" y="401561"/>
                    <a:pt x="31750" y="409181"/>
                    <a:pt x="22860" y="407911"/>
                  </a:cubicBezTo>
                  <a:cubicBezTo>
                    <a:pt x="13970" y="407911"/>
                    <a:pt x="0" y="382511"/>
                    <a:pt x="0" y="38251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2828925" y="642938"/>
            <a:ext cx="438150" cy="532448"/>
            <a:chOff x="0" y="0"/>
            <a:chExt cx="584200" cy="70993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0800" y="49664"/>
              <a:ext cx="482763" cy="610985"/>
            </a:xfrm>
            <a:custGeom>
              <a:avLst/>
              <a:gdLst/>
              <a:ahLst/>
              <a:cxnLst/>
              <a:rect r="r" b="b" t="t" l="l"/>
              <a:pathLst>
                <a:path h="610985" w="482763">
                  <a:moveTo>
                    <a:pt x="0" y="577716"/>
                  </a:moveTo>
                  <a:cubicBezTo>
                    <a:pt x="147320" y="303396"/>
                    <a:pt x="280670" y="181476"/>
                    <a:pt x="318770" y="128136"/>
                  </a:cubicBezTo>
                  <a:cubicBezTo>
                    <a:pt x="334010" y="106546"/>
                    <a:pt x="335280" y="95116"/>
                    <a:pt x="346710" y="78606"/>
                  </a:cubicBezTo>
                  <a:cubicBezTo>
                    <a:pt x="360680" y="60826"/>
                    <a:pt x="378460" y="39236"/>
                    <a:pt x="396240" y="25266"/>
                  </a:cubicBezTo>
                  <a:cubicBezTo>
                    <a:pt x="412750" y="13836"/>
                    <a:pt x="434340" y="3676"/>
                    <a:pt x="448310" y="1136"/>
                  </a:cubicBezTo>
                  <a:cubicBezTo>
                    <a:pt x="457200" y="-134"/>
                    <a:pt x="466090" y="-1404"/>
                    <a:pt x="471170" y="3676"/>
                  </a:cubicBezTo>
                  <a:cubicBezTo>
                    <a:pt x="477520" y="7486"/>
                    <a:pt x="483870" y="23996"/>
                    <a:pt x="482600" y="31616"/>
                  </a:cubicBezTo>
                  <a:cubicBezTo>
                    <a:pt x="481330" y="39236"/>
                    <a:pt x="472440" y="46856"/>
                    <a:pt x="466090" y="49396"/>
                  </a:cubicBezTo>
                  <a:cubicBezTo>
                    <a:pt x="458470" y="50666"/>
                    <a:pt x="447040" y="49396"/>
                    <a:pt x="441960" y="44316"/>
                  </a:cubicBezTo>
                  <a:cubicBezTo>
                    <a:pt x="436880" y="37966"/>
                    <a:pt x="433070" y="13836"/>
                    <a:pt x="439420" y="7486"/>
                  </a:cubicBezTo>
                  <a:cubicBezTo>
                    <a:pt x="444500" y="1136"/>
                    <a:pt x="468630" y="1136"/>
                    <a:pt x="476250" y="6216"/>
                  </a:cubicBezTo>
                  <a:cubicBezTo>
                    <a:pt x="482600" y="11296"/>
                    <a:pt x="485140" y="26536"/>
                    <a:pt x="480060" y="36696"/>
                  </a:cubicBezTo>
                  <a:cubicBezTo>
                    <a:pt x="472440" y="53206"/>
                    <a:pt x="438150" y="59556"/>
                    <a:pt x="408940" y="86226"/>
                  </a:cubicBezTo>
                  <a:cubicBezTo>
                    <a:pt x="341630" y="147186"/>
                    <a:pt x="181610" y="335146"/>
                    <a:pt x="119380" y="434206"/>
                  </a:cubicBezTo>
                  <a:cubicBezTo>
                    <a:pt x="78740" y="497706"/>
                    <a:pt x="66040" y="585336"/>
                    <a:pt x="41910" y="604386"/>
                  </a:cubicBezTo>
                  <a:cubicBezTo>
                    <a:pt x="31750" y="612006"/>
                    <a:pt x="20320" y="612006"/>
                    <a:pt x="12700" y="609466"/>
                  </a:cubicBezTo>
                  <a:cubicBezTo>
                    <a:pt x="6350" y="604386"/>
                    <a:pt x="0" y="577716"/>
                    <a:pt x="0" y="57771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3268980" y="507682"/>
            <a:ext cx="323850" cy="189548"/>
            <a:chOff x="0" y="0"/>
            <a:chExt cx="431800" cy="25273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50567" y="49898"/>
              <a:ext cx="329831" cy="152056"/>
            </a:xfrm>
            <a:custGeom>
              <a:avLst/>
              <a:gdLst/>
              <a:ahLst/>
              <a:cxnLst/>
              <a:rect r="r" b="b" t="t" l="l"/>
              <a:pathLst>
                <a:path h="152056" w="329831">
                  <a:moveTo>
                    <a:pt x="16743" y="103772"/>
                  </a:moveTo>
                  <a:cubicBezTo>
                    <a:pt x="277093" y="902"/>
                    <a:pt x="297413" y="-2908"/>
                    <a:pt x="310113" y="902"/>
                  </a:cubicBezTo>
                  <a:cubicBezTo>
                    <a:pt x="319003" y="3442"/>
                    <a:pt x="326623" y="9792"/>
                    <a:pt x="329163" y="16142"/>
                  </a:cubicBezTo>
                  <a:cubicBezTo>
                    <a:pt x="331703" y="23762"/>
                    <a:pt x="326623" y="40272"/>
                    <a:pt x="320273" y="46622"/>
                  </a:cubicBezTo>
                  <a:cubicBezTo>
                    <a:pt x="315193" y="50432"/>
                    <a:pt x="303763" y="52972"/>
                    <a:pt x="297413" y="50432"/>
                  </a:cubicBezTo>
                  <a:cubicBezTo>
                    <a:pt x="289793" y="46622"/>
                    <a:pt x="279633" y="32652"/>
                    <a:pt x="279633" y="25032"/>
                  </a:cubicBezTo>
                  <a:cubicBezTo>
                    <a:pt x="279633" y="17412"/>
                    <a:pt x="285983" y="7252"/>
                    <a:pt x="292333" y="4712"/>
                  </a:cubicBezTo>
                  <a:cubicBezTo>
                    <a:pt x="299953" y="902"/>
                    <a:pt x="324083" y="5982"/>
                    <a:pt x="327893" y="13602"/>
                  </a:cubicBezTo>
                  <a:cubicBezTo>
                    <a:pt x="331703" y="21222"/>
                    <a:pt x="326623" y="39002"/>
                    <a:pt x="316463" y="49162"/>
                  </a:cubicBezTo>
                  <a:cubicBezTo>
                    <a:pt x="294873" y="68212"/>
                    <a:pt x="218673" y="69482"/>
                    <a:pt x="171683" y="85992"/>
                  </a:cubicBezTo>
                  <a:cubicBezTo>
                    <a:pt x="123423" y="103772"/>
                    <a:pt x="62463" y="153302"/>
                    <a:pt x="31983" y="152032"/>
                  </a:cubicBezTo>
                  <a:cubicBezTo>
                    <a:pt x="18013" y="152032"/>
                    <a:pt x="1503" y="141872"/>
                    <a:pt x="233" y="132982"/>
                  </a:cubicBezTo>
                  <a:cubicBezTo>
                    <a:pt x="-2307" y="125362"/>
                    <a:pt x="16743" y="103772"/>
                    <a:pt x="16743" y="10377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3612833" y="507682"/>
            <a:ext cx="400050" cy="152400"/>
            <a:chOff x="0" y="0"/>
            <a:chExt cx="533400" cy="2032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50679" y="50800"/>
              <a:ext cx="433242" cy="101654"/>
            </a:xfrm>
            <a:custGeom>
              <a:avLst/>
              <a:gdLst/>
              <a:ahLst/>
              <a:cxnLst/>
              <a:rect r="r" b="b" t="t" l="l"/>
              <a:pathLst>
                <a:path h="101654" w="433242">
                  <a:moveTo>
                    <a:pt x="31871" y="0"/>
                  </a:moveTo>
                  <a:cubicBezTo>
                    <a:pt x="199511" y="26670"/>
                    <a:pt x="298571" y="12700"/>
                    <a:pt x="350641" y="25400"/>
                  </a:cubicBezTo>
                  <a:cubicBezTo>
                    <a:pt x="384931" y="33020"/>
                    <a:pt x="421761" y="48260"/>
                    <a:pt x="430651" y="63500"/>
                  </a:cubicBezTo>
                  <a:cubicBezTo>
                    <a:pt x="435731" y="73660"/>
                    <a:pt x="431921" y="88900"/>
                    <a:pt x="425571" y="93980"/>
                  </a:cubicBezTo>
                  <a:cubicBezTo>
                    <a:pt x="420491" y="100330"/>
                    <a:pt x="401441" y="102870"/>
                    <a:pt x="395091" y="97790"/>
                  </a:cubicBezTo>
                  <a:cubicBezTo>
                    <a:pt x="388741" y="92710"/>
                    <a:pt x="383661" y="69850"/>
                    <a:pt x="386201" y="62230"/>
                  </a:cubicBezTo>
                  <a:cubicBezTo>
                    <a:pt x="390011" y="55880"/>
                    <a:pt x="400171" y="50800"/>
                    <a:pt x="407791" y="50800"/>
                  </a:cubicBezTo>
                  <a:cubicBezTo>
                    <a:pt x="414141" y="50800"/>
                    <a:pt x="424301" y="55880"/>
                    <a:pt x="429381" y="60960"/>
                  </a:cubicBezTo>
                  <a:cubicBezTo>
                    <a:pt x="433191" y="67310"/>
                    <a:pt x="434461" y="78740"/>
                    <a:pt x="431921" y="85090"/>
                  </a:cubicBezTo>
                  <a:cubicBezTo>
                    <a:pt x="428111" y="92710"/>
                    <a:pt x="416681" y="100330"/>
                    <a:pt x="405251" y="101600"/>
                  </a:cubicBezTo>
                  <a:cubicBezTo>
                    <a:pt x="391281" y="102870"/>
                    <a:pt x="374771" y="81280"/>
                    <a:pt x="349371" y="76200"/>
                  </a:cubicBezTo>
                  <a:cubicBezTo>
                    <a:pt x="301111" y="64770"/>
                    <a:pt x="195701" y="77470"/>
                    <a:pt x="136011" y="71120"/>
                  </a:cubicBezTo>
                  <a:cubicBezTo>
                    <a:pt x="90291" y="66040"/>
                    <a:pt x="40761" y="63500"/>
                    <a:pt x="19171" y="49530"/>
                  </a:cubicBezTo>
                  <a:cubicBezTo>
                    <a:pt x="7741" y="41910"/>
                    <a:pt x="-1149" y="30480"/>
                    <a:pt x="121" y="21590"/>
                  </a:cubicBezTo>
                  <a:cubicBezTo>
                    <a:pt x="1391" y="13970"/>
                    <a:pt x="31871" y="0"/>
                    <a:pt x="31871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16132493" y="5640705"/>
            <a:ext cx="111442" cy="108585"/>
            <a:chOff x="0" y="0"/>
            <a:chExt cx="148590" cy="14478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48446" y="49054"/>
              <a:ext cx="48074" cy="40785"/>
            </a:xfrm>
            <a:custGeom>
              <a:avLst/>
              <a:gdLst/>
              <a:ahLst/>
              <a:cxnLst/>
              <a:rect r="r" b="b" t="t" l="l"/>
              <a:pathLst>
                <a:path h="40785" w="48074">
                  <a:moveTo>
                    <a:pt x="48074" y="14446"/>
                  </a:moveTo>
                  <a:cubicBezTo>
                    <a:pt x="26484" y="48736"/>
                    <a:pt x="6164" y="42386"/>
                    <a:pt x="2354" y="34766"/>
                  </a:cubicBezTo>
                  <a:cubicBezTo>
                    <a:pt x="-2726" y="27146"/>
                    <a:pt x="1084" y="6826"/>
                    <a:pt x="7434" y="1746"/>
                  </a:cubicBezTo>
                  <a:cubicBezTo>
                    <a:pt x="15054" y="-3334"/>
                    <a:pt x="41724" y="4286"/>
                    <a:pt x="41724" y="428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12972529" y="268862"/>
            <a:ext cx="3750431" cy="3750431"/>
          </a:xfrm>
          <a:custGeom>
            <a:avLst/>
            <a:gdLst/>
            <a:ahLst/>
            <a:cxnLst/>
            <a:rect r="r" b="b" t="t" l="l"/>
            <a:pathLst>
              <a:path h="3750431" w="3750431">
                <a:moveTo>
                  <a:pt x="0" y="0"/>
                </a:moveTo>
                <a:lnTo>
                  <a:pt x="3750432" y="0"/>
                </a:lnTo>
                <a:lnTo>
                  <a:pt x="3750432" y="3750431"/>
                </a:lnTo>
                <a:lnTo>
                  <a:pt x="0" y="3750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3207706" y="4437697"/>
            <a:ext cx="3047041" cy="2089785"/>
          </a:xfrm>
          <a:custGeom>
            <a:avLst/>
            <a:gdLst/>
            <a:ahLst/>
            <a:cxnLst/>
            <a:rect r="r" b="b" t="t" l="l"/>
            <a:pathLst>
              <a:path h="2089785" w="3047041">
                <a:moveTo>
                  <a:pt x="0" y="0"/>
                </a:moveTo>
                <a:lnTo>
                  <a:pt x="3047041" y="0"/>
                </a:lnTo>
                <a:lnTo>
                  <a:pt x="3047041" y="2089785"/>
                </a:lnTo>
                <a:lnTo>
                  <a:pt x="0" y="2089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3427075" y="4092275"/>
            <a:ext cx="2841339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아트월 옷장세트 소프트화이트 대칭형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495126" y="6603683"/>
            <a:ext cx="472202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IVORY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13505127" y="6949105"/>
            <a:ext cx="2627365" cy="2627365"/>
          </a:xfrm>
          <a:custGeom>
            <a:avLst/>
            <a:gdLst/>
            <a:ahLst/>
            <a:cxnLst/>
            <a:rect r="r" b="b" t="t" l="l"/>
            <a:pathLst>
              <a:path h="2627365" w="2627365">
                <a:moveTo>
                  <a:pt x="0" y="0"/>
                </a:moveTo>
                <a:lnTo>
                  <a:pt x="2627366" y="0"/>
                </a:lnTo>
                <a:lnTo>
                  <a:pt x="2627366" y="2627366"/>
                </a:lnTo>
                <a:lnTo>
                  <a:pt x="0" y="2627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14379532" y="9652671"/>
            <a:ext cx="936427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비앙코 카카라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59016"/>
            <a:ext cx="11909019" cy="9803393"/>
          </a:xfrm>
          <a:custGeom>
            <a:avLst/>
            <a:gdLst/>
            <a:ahLst/>
            <a:cxnLst/>
            <a:rect r="r" b="b" t="t" l="l"/>
            <a:pathLst>
              <a:path h="9803393" w="11909019">
                <a:moveTo>
                  <a:pt x="0" y="0"/>
                </a:moveTo>
                <a:lnTo>
                  <a:pt x="11909019" y="0"/>
                </a:lnTo>
                <a:lnTo>
                  <a:pt x="11909019" y="9803393"/>
                </a:lnTo>
                <a:lnTo>
                  <a:pt x="0" y="9803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57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909019" y="259016"/>
            <a:ext cx="3097413" cy="2860669"/>
          </a:xfrm>
          <a:custGeom>
            <a:avLst/>
            <a:gdLst/>
            <a:ahLst/>
            <a:cxnLst/>
            <a:rect r="r" b="b" t="t" l="l"/>
            <a:pathLst>
              <a:path h="2860669" w="3097413">
                <a:moveTo>
                  <a:pt x="0" y="0"/>
                </a:moveTo>
                <a:lnTo>
                  <a:pt x="3097413" y="0"/>
                </a:lnTo>
                <a:lnTo>
                  <a:pt x="3097413" y="2860668"/>
                </a:lnTo>
                <a:lnTo>
                  <a:pt x="0" y="2860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9862" y="289076"/>
            <a:ext cx="2984133" cy="2800548"/>
          </a:xfrm>
          <a:custGeom>
            <a:avLst/>
            <a:gdLst/>
            <a:ahLst/>
            <a:cxnLst/>
            <a:rect r="r" b="b" t="t" l="l"/>
            <a:pathLst>
              <a:path h="2800548" w="2984133">
                <a:moveTo>
                  <a:pt x="0" y="0"/>
                </a:moveTo>
                <a:lnTo>
                  <a:pt x="2984132" y="0"/>
                </a:lnTo>
                <a:lnTo>
                  <a:pt x="2984132" y="2800548"/>
                </a:lnTo>
                <a:lnTo>
                  <a:pt x="0" y="2800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3442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15903" y="832485"/>
            <a:ext cx="421005" cy="248603"/>
            <a:chOff x="0" y="0"/>
            <a:chExt cx="561340" cy="3314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0608" y="50800"/>
              <a:ext cx="460040" cy="229870"/>
            </a:xfrm>
            <a:custGeom>
              <a:avLst/>
              <a:gdLst/>
              <a:ahLst/>
              <a:cxnLst/>
              <a:rect r="r" b="b" t="t" l="l"/>
              <a:pathLst>
                <a:path h="229870" w="460040">
                  <a:moveTo>
                    <a:pt x="25592" y="0"/>
                  </a:moveTo>
                  <a:cubicBezTo>
                    <a:pt x="278322" y="59690"/>
                    <a:pt x="344362" y="92710"/>
                    <a:pt x="386272" y="123190"/>
                  </a:cubicBezTo>
                  <a:cubicBezTo>
                    <a:pt x="416752" y="144780"/>
                    <a:pt x="449772" y="175260"/>
                    <a:pt x="457392" y="193040"/>
                  </a:cubicBezTo>
                  <a:cubicBezTo>
                    <a:pt x="459932" y="203200"/>
                    <a:pt x="459932" y="210820"/>
                    <a:pt x="456122" y="217170"/>
                  </a:cubicBezTo>
                  <a:cubicBezTo>
                    <a:pt x="452312" y="223520"/>
                    <a:pt x="442152" y="229870"/>
                    <a:pt x="435802" y="229870"/>
                  </a:cubicBezTo>
                  <a:cubicBezTo>
                    <a:pt x="426912" y="228600"/>
                    <a:pt x="410402" y="213360"/>
                    <a:pt x="409132" y="204470"/>
                  </a:cubicBezTo>
                  <a:cubicBezTo>
                    <a:pt x="407862" y="198120"/>
                    <a:pt x="414212" y="187960"/>
                    <a:pt x="419292" y="184150"/>
                  </a:cubicBezTo>
                  <a:cubicBezTo>
                    <a:pt x="425642" y="179070"/>
                    <a:pt x="437072" y="177800"/>
                    <a:pt x="443422" y="180340"/>
                  </a:cubicBezTo>
                  <a:cubicBezTo>
                    <a:pt x="451042" y="184150"/>
                    <a:pt x="461202" y="199390"/>
                    <a:pt x="459932" y="207010"/>
                  </a:cubicBezTo>
                  <a:cubicBezTo>
                    <a:pt x="457392" y="215900"/>
                    <a:pt x="440882" y="229870"/>
                    <a:pt x="430722" y="229870"/>
                  </a:cubicBezTo>
                  <a:cubicBezTo>
                    <a:pt x="412942" y="228600"/>
                    <a:pt x="397702" y="189230"/>
                    <a:pt x="371032" y="170180"/>
                  </a:cubicBezTo>
                  <a:cubicBezTo>
                    <a:pt x="330392" y="140970"/>
                    <a:pt x="263082" y="107950"/>
                    <a:pt x="204662" y="88900"/>
                  </a:cubicBezTo>
                  <a:cubicBezTo>
                    <a:pt x="144972" y="67310"/>
                    <a:pt x="39562" y="68580"/>
                    <a:pt x="14162" y="48260"/>
                  </a:cubicBezTo>
                  <a:cubicBezTo>
                    <a:pt x="4002" y="40640"/>
                    <a:pt x="-1078" y="30480"/>
                    <a:pt x="192" y="22860"/>
                  </a:cubicBezTo>
                  <a:cubicBezTo>
                    <a:pt x="1462" y="13970"/>
                    <a:pt x="25592" y="0"/>
                    <a:pt x="25592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5642610" y="1102995"/>
            <a:ext cx="285750" cy="494347"/>
            <a:chOff x="0" y="0"/>
            <a:chExt cx="381000" cy="6591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0637" y="50087"/>
              <a:ext cx="278350" cy="557769"/>
            </a:xfrm>
            <a:custGeom>
              <a:avLst/>
              <a:gdLst/>
              <a:ahLst/>
              <a:cxnLst/>
              <a:rect r="r" b="b" t="t" l="l"/>
              <a:pathLst>
                <a:path h="557769" w="278350">
                  <a:moveTo>
                    <a:pt x="44613" y="9603"/>
                  </a:moveTo>
                  <a:cubicBezTo>
                    <a:pt x="203363" y="257253"/>
                    <a:pt x="210983" y="282653"/>
                    <a:pt x="221143" y="320753"/>
                  </a:cubicBezTo>
                  <a:cubicBezTo>
                    <a:pt x="235113" y="365203"/>
                    <a:pt x="238923" y="435053"/>
                    <a:pt x="251623" y="473153"/>
                  </a:cubicBezTo>
                  <a:cubicBezTo>
                    <a:pt x="259243" y="497283"/>
                    <a:pt x="279563" y="515063"/>
                    <a:pt x="278293" y="530303"/>
                  </a:cubicBezTo>
                  <a:cubicBezTo>
                    <a:pt x="278293" y="540463"/>
                    <a:pt x="270673" y="553163"/>
                    <a:pt x="263053" y="556973"/>
                  </a:cubicBezTo>
                  <a:cubicBezTo>
                    <a:pt x="255433" y="559513"/>
                    <a:pt x="237653" y="555703"/>
                    <a:pt x="233843" y="549353"/>
                  </a:cubicBezTo>
                  <a:cubicBezTo>
                    <a:pt x="228763" y="541733"/>
                    <a:pt x="232573" y="517603"/>
                    <a:pt x="238923" y="512523"/>
                  </a:cubicBezTo>
                  <a:cubicBezTo>
                    <a:pt x="246543" y="507443"/>
                    <a:pt x="270673" y="512523"/>
                    <a:pt x="275753" y="520143"/>
                  </a:cubicBezTo>
                  <a:cubicBezTo>
                    <a:pt x="279563" y="527763"/>
                    <a:pt x="273213" y="551893"/>
                    <a:pt x="265593" y="555703"/>
                  </a:cubicBezTo>
                  <a:cubicBezTo>
                    <a:pt x="257973" y="559513"/>
                    <a:pt x="240193" y="553163"/>
                    <a:pt x="231303" y="544273"/>
                  </a:cubicBezTo>
                  <a:cubicBezTo>
                    <a:pt x="217333" y="532843"/>
                    <a:pt x="209713" y="506173"/>
                    <a:pt x="200823" y="478233"/>
                  </a:cubicBezTo>
                  <a:cubicBezTo>
                    <a:pt x="186853" y="433783"/>
                    <a:pt x="193203" y="361393"/>
                    <a:pt x="167803" y="299163"/>
                  </a:cubicBezTo>
                  <a:cubicBezTo>
                    <a:pt x="136053" y="215343"/>
                    <a:pt x="3973" y="78183"/>
                    <a:pt x="163" y="31193"/>
                  </a:cubicBezTo>
                  <a:cubicBezTo>
                    <a:pt x="-1107" y="17223"/>
                    <a:pt x="5243" y="4523"/>
                    <a:pt x="12863" y="713"/>
                  </a:cubicBezTo>
                  <a:cubicBezTo>
                    <a:pt x="20483" y="-3097"/>
                    <a:pt x="44613" y="9603"/>
                    <a:pt x="44613" y="960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5833110" y="1619250"/>
            <a:ext cx="228600" cy="438150"/>
            <a:chOff x="0" y="0"/>
            <a:chExt cx="304800" cy="5842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0800" y="50432"/>
              <a:ext cx="204632" cy="482968"/>
            </a:xfrm>
            <a:custGeom>
              <a:avLst/>
              <a:gdLst/>
              <a:ahLst/>
              <a:cxnLst/>
              <a:rect r="r" b="b" t="t" l="l"/>
              <a:pathLst>
                <a:path h="482968" w="204632">
                  <a:moveTo>
                    <a:pt x="45720" y="9258"/>
                  </a:moveTo>
                  <a:cubicBezTo>
                    <a:pt x="160020" y="197218"/>
                    <a:pt x="187960" y="277228"/>
                    <a:pt x="198120" y="326758"/>
                  </a:cubicBezTo>
                  <a:cubicBezTo>
                    <a:pt x="204470" y="358508"/>
                    <a:pt x="207010" y="382638"/>
                    <a:pt x="201930" y="408038"/>
                  </a:cubicBezTo>
                  <a:cubicBezTo>
                    <a:pt x="198120" y="429628"/>
                    <a:pt x="185420" y="456298"/>
                    <a:pt x="175260" y="468998"/>
                  </a:cubicBezTo>
                  <a:cubicBezTo>
                    <a:pt x="168910" y="475348"/>
                    <a:pt x="162560" y="481698"/>
                    <a:pt x="156210" y="482968"/>
                  </a:cubicBezTo>
                  <a:cubicBezTo>
                    <a:pt x="148590" y="482968"/>
                    <a:pt x="138430" y="480428"/>
                    <a:pt x="133350" y="474078"/>
                  </a:cubicBezTo>
                  <a:cubicBezTo>
                    <a:pt x="128270" y="467728"/>
                    <a:pt x="127000" y="451218"/>
                    <a:pt x="130810" y="443598"/>
                  </a:cubicBezTo>
                  <a:cubicBezTo>
                    <a:pt x="134620" y="437248"/>
                    <a:pt x="144780" y="432168"/>
                    <a:pt x="152400" y="432168"/>
                  </a:cubicBezTo>
                  <a:cubicBezTo>
                    <a:pt x="158750" y="432168"/>
                    <a:pt x="168910" y="437248"/>
                    <a:pt x="172720" y="442328"/>
                  </a:cubicBezTo>
                  <a:cubicBezTo>
                    <a:pt x="177800" y="448678"/>
                    <a:pt x="179070" y="460108"/>
                    <a:pt x="176530" y="466458"/>
                  </a:cubicBezTo>
                  <a:cubicBezTo>
                    <a:pt x="172720" y="472808"/>
                    <a:pt x="158750" y="482968"/>
                    <a:pt x="149860" y="482968"/>
                  </a:cubicBezTo>
                  <a:cubicBezTo>
                    <a:pt x="143510" y="482968"/>
                    <a:pt x="133350" y="477888"/>
                    <a:pt x="130810" y="470268"/>
                  </a:cubicBezTo>
                  <a:cubicBezTo>
                    <a:pt x="123190" y="453758"/>
                    <a:pt x="149860" y="411848"/>
                    <a:pt x="151130" y="376288"/>
                  </a:cubicBezTo>
                  <a:cubicBezTo>
                    <a:pt x="151130" y="331838"/>
                    <a:pt x="138430" y="274688"/>
                    <a:pt x="118110" y="222618"/>
                  </a:cubicBezTo>
                  <a:cubicBezTo>
                    <a:pt x="92710" y="159118"/>
                    <a:pt x="0" y="61328"/>
                    <a:pt x="0" y="25768"/>
                  </a:cubicBezTo>
                  <a:cubicBezTo>
                    <a:pt x="0" y="14338"/>
                    <a:pt x="6350" y="4178"/>
                    <a:pt x="13970" y="368"/>
                  </a:cubicBezTo>
                  <a:cubicBezTo>
                    <a:pt x="21590" y="-2172"/>
                    <a:pt x="45720" y="9258"/>
                    <a:pt x="45720" y="925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5775008" y="2059305"/>
            <a:ext cx="229553" cy="399097"/>
            <a:chOff x="0" y="0"/>
            <a:chExt cx="306070" cy="53213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800" y="49900"/>
              <a:ext cx="204470" cy="432045"/>
            </a:xfrm>
            <a:custGeom>
              <a:avLst/>
              <a:gdLst/>
              <a:ahLst/>
              <a:cxnLst/>
              <a:rect r="r" b="b" t="t" l="l"/>
              <a:pathLst>
                <a:path h="432045" w="204470">
                  <a:moveTo>
                    <a:pt x="204470" y="23760"/>
                  </a:moveTo>
                  <a:cubicBezTo>
                    <a:pt x="165100" y="239660"/>
                    <a:pt x="138430" y="306970"/>
                    <a:pt x="110490" y="351420"/>
                  </a:cubicBezTo>
                  <a:cubicBezTo>
                    <a:pt x="88900" y="384440"/>
                    <a:pt x="57150" y="421270"/>
                    <a:pt x="38100" y="428890"/>
                  </a:cubicBezTo>
                  <a:cubicBezTo>
                    <a:pt x="29210" y="432700"/>
                    <a:pt x="20320" y="432700"/>
                    <a:pt x="13970" y="428890"/>
                  </a:cubicBezTo>
                  <a:cubicBezTo>
                    <a:pt x="7620" y="425080"/>
                    <a:pt x="0" y="409840"/>
                    <a:pt x="1270" y="400950"/>
                  </a:cubicBezTo>
                  <a:cubicBezTo>
                    <a:pt x="2540" y="394600"/>
                    <a:pt x="10160" y="385710"/>
                    <a:pt x="16510" y="383170"/>
                  </a:cubicBezTo>
                  <a:cubicBezTo>
                    <a:pt x="22860" y="380630"/>
                    <a:pt x="34290" y="381900"/>
                    <a:pt x="40640" y="385710"/>
                  </a:cubicBezTo>
                  <a:cubicBezTo>
                    <a:pt x="45720" y="389520"/>
                    <a:pt x="50800" y="399680"/>
                    <a:pt x="50800" y="407300"/>
                  </a:cubicBezTo>
                  <a:cubicBezTo>
                    <a:pt x="50800" y="413650"/>
                    <a:pt x="45720" y="423810"/>
                    <a:pt x="40640" y="427620"/>
                  </a:cubicBezTo>
                  <a:cubicBezTo>
                    <a:pt x="34290" y="431430"/>
                    <a:pt x="22860" y="433970"/>
                    <a:pt x="16510" y="430160"/>
                  </a:cubicBezTo>
                  <a:cubicBezTo>
                    <a:pt x="8890" y="426350"/>
                    <a:pt x="0" y="414920"/>
                    <a:pt x="0" y="404760"/>
                  </a:cubicBezTo>
                  <a:cubicBezTo>
                    <a:pt x="2540" y="380630"/>
                    <a:pt x="64770" y="332370"/>
                    <a:pt x="83820" y="303160"/>
                  </a:cubicBezTo>
                  <a:cubicBezTo>
                    <a:pt x="96520" y="284110"/>
                    <a:pt x="100330" y="273950"/>
                    <a:pt x="107950" y="249820"/>
                  </a:cubicBezTo>
                  <a:cubicBezTo>
                    <a:pt x="124460" y="199020"/>
                    <a:pt x="132080" y="41540"/>
                    <a:pt x="156210" y="12330"/>
                  </a:cubicBezTo>
                  <a:cubicBezTo>
                    <a:pt x="166370" y="900"/>
                    <a:pt x="180340" y="-1640"/>
                    <a:pt x="187960" y="900"/>
                  </a:cubicBezTo>
                  <a:cubicBezTo>
                    <a:pt x="195580" y="2170"/>
                    <a:pt x="204470" y="23760"/>
                    <a:pt x="204470" y="237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5183505" y="2307908"/>
            <a:ext cx="494347" cy="323850"/>
            <a:chOff x="0" y="0"/>
            <a:chExt cx="659130" cy="431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9504" y="50299"/>
              <a:ext cx="558269" cy="331505"/>
            </a:xfrm>
            <a:custGeom>
              <a:avLst/>
              <a:gdLst/>
              <a:ahLst/>
              <a:cxnLst/>
              <a:rect r="r" b="b" t="t" l="l"/>
              <a:pathLst>
                <a:path h="331505" w="558269">
                  <a:moveTo>
                    <a:pt x="548666" y="44951"/>
                  </a:moveTo>
                  <a:cubicBezTo>
                    <a:pt x="170206" y="304031"/>
                    <a:pt x="138456" y="315461"/>
                    <a:pt x="104166" y="323081"/>
                  </a:cubicBezTo>
                  <a:cubicBezTo>
                    <a:pt x="76226" y="329431"/>
                    <a:pt x="45746" y="334511"/>
                    <a:pt x="26696" y="329431"/>
                  </a:cubicBezTo>
                  <a:cubicBezTo>
                    <a:pt x="15266" y="326891"/>
                    <a:pt x="3836" y="320541"/>
                    <a:pt x="1296" y="312921"/>
                  </a:cubicBezTo>
                  <a:cubicBezTo>
                    <a:pt x="-2514" y="305301"/>
                    <a:pt x="2566" y="288791"/>
                    <a:pt x="10186" y="283711"/>
                  </a:cubicBezTo>
                  <a:cubicBezTo>
                    <a:pt x="17806" y="279901"/>
                    <a:pt x="41936" y="283711"/>
                    <a:pt x="45746" y="291331"/>
                  </a:cubicBezTo>
                  <a:cubicBezTo>
                    <a:pt x="50826" y="297681"/>
                    <a:pt x="44476" y="321811"/>
                    <a:pt x="36856" y="326891"/>
                  </a:cubicBezTo>
                  <a:cubicBezTo>
                    <a:pt x="30506" y="330701"/>
                    <a:pt x="11456" y="328161"/>
                    <a:pt x="6376" y="323081"/>
                  </a:cubicBezTo>
                  <a:cubicBezTo>
                    <a:pt x="1296" y="315461"/>
                    <a:pt x="-1244" y="296411"/>
                    <a:pt x="7646" y="286251"/>
                  </a:cubicBezTo>
                  <a:cubicBezTo>
                    <a:pt x="26696" y="262121"/>
                    <a:pt x="118136" y="271011"/>
                    <a:pt x="182906" y="240531"/>
                  </a:cubicBezTo>
                  <a:cubicBezTo>
                    <a:pt x="281966" y="194811"/>
                    <a:pt x="472466" y="6851"/>
                    <a:pt x="527076" y="501"/>
                  </a:cubicBezTo>
                  <a:cubicBezTo>
                    <a:pt x="542316" y="-2039"/>
                    <a:pt x="553746" y="5581"/>
                    <a:pt x="557556" y="11931"/>
                  </a:cubicBezTo>
                  <a:cubicBezTo>
                    <a:pt x="561366" y="19551"/>
                    <a:pt x="548666" y="44951"/>
                    <a:pt x="548666" y="4495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4646295" y="2478405"/>
            <a:ext cx="497205" cy="191452"/>
            <a:chOff x="0" y="0"/>
            <a:chExt cx="662940" cy="25527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719" y="50568"/>
              <a:ext cx="561496" cy="156914"/>
            </a:xfrm>
            <a:custGeom>
              <a:avLst/>
              <a:gdLst/>
              <a:ahLst/>
              <a:cxnLst/>
              <a:rect r="r" b="b" t="t" l="l"/>
              <a:pathLst>
                <a:path h="156914" w="561496">
                  <a:moveTo>
                    <a:pt x="547451" y="48492"/>
                  </a:moveTo>
                  <a:cubicBezTo>
                    <a:pt x="330281" y="148822"/>
                    <a:pt x="303611" y="147552"/>
                    <a:pt x="266781" y="151362"/>
                  </a:cubicBezTo>
                  <a:cubicBezTo>
                    <a:pt x="218521" y="155172"/>
                    <a:pt x="148671" y="160252"/>
                    <a:pt x="101681" y="153902"/>
                  </a:cubicBezTo>
                  <a:cubicBezTo>
                    <a:pt x="66121" y="147552"/>
                    <a:pt x="24211" y="136122"/>
                    <a:pt x="10241" y="123422"/>
                  </a:cubicBezTo>
                  <a:cubicBezTo>
                    <a:pt x="2621" y="117072"/>
                    <a:pt x="81" y="108182"/>
                    <a:pt x="81" y="101832"/>
                  </a:cubicBezTo>
                  <a:cubicBezTo>
                    <a:pt x="81" y="94212"/>
                    <a:pt x="6431" y="84052"/>
                    <a:pt x="11511" y="81512"/>
                  </a:cubicBezTo>
                  <a:cubicBezTo>
                    <a:pt x="17861" y="77702"/>
                    <a:pt x="29291" y="76432"/>
                    <a:pt x="35641" y="78972"/>
                  </a:cubicBezTo>
                  <a:cubicBezTo>
                    <a:pt x="41991" y="82782"/>
                    <a:pt x="50881" y="91672"/>
                    <a:pt x="50881" y="98022"/>
                  </a:cubicBezTo>
                  <a:cubicBezTo>
                    <a:pt x="50881" y="106912"/>
                    <a:pt x="36911" y="127232"/>
                    <a:pt x="28021" y="127232"/>
                  </a:cubicBezTo>
                  <a:cubicBezTo>
                    <a:pt x="20401" y="128502"/>
                    <a:pt x="81" y="111992"/>
                    <a:pt x="81" y="104372"/>
                  </a:cubicBezTo>
                  <a:cubicBezTo>
                    <a:pt x="-1189" y="95482"/>
                    <a:pt x="12781" y="80242"/>
                    <a:pt x="25481" y="77702"/>
                  </a:cubicBezTo>
                  <a:cubicBezTo>
                    <a:pt x="43261" y="72622"/>
                    <a:pt x="68661" y="98022"/>
                    <a:pt x="102951" y="103102"/>
                  </a:cubicBezTo>
                  <a:cubicBezTo>
                    <a:pt x="160101" y="110722"/>
                    <a:pt x="269321" y="110722"/>
                    <a:pt x="342981" y="92942"/>
                  </a:cubicBezTo>
                  <a:cubicBezTo>
                    <a:pt x="412831" y="75162"/>
                    <a:pt x="503001" y="-4848"/>
                    <a:pt x="536021" y="232"/>
                  </a:cubicBezTo>
                  <a:cubicBezTo>
                    <a:pt x="548721" y="2772"/>
                    <a:pt x="560151" y="15472"/>
                    <a:pt x="561421" y="23092"/>
                  </a:cubicBezTo>
                  <a:cubicBezTo>
                    <a:pt x="562691" y="30712"/>
                    <a:pt x="547451" y="48492"/>
                    <a:pt x="547451" y="4849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4303395" y="2326005"/>
            <a:ext cx="360045" cy="265747"/>
            <a:chOff x="0" y="0"/>
            <a:chExt cx="480060" cy="35433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49530" y="50299"/>
              <a:ext cx="380142" cy="253231"/>
            </a:xfrm>
            <a:custGeom>
              <a:avLst/>
              <a:gdLst/>
              <a:ahLst/>
              <a:cxnLst/>
              <a:rect r="r" b="b" t="t" l="l"/>
              <a:pathLst>
                <a:path h="253231" w="380142">
                  <a:moveTo>
                    <a:pt x="347980" y="253231"/>
                  </a:moveTo>
                  <a:cubicBezTo>
                    <a:pt x="153670" y="189731"/>
                    <a:pt x="110490" y="159251"/>
                    <a:pt x="80010" y="136391"/>
                  </a:cubicBezTo>
                  <a:cubicBezTo>
                    <a:pt x="57150" y="119881"/>
                    <a:pt x="38100" y="104641"/>
                    <a:pt x="25400" y="86861"/>
                  </a:cubicBezTo>
                  <a:cubicBezTo>
                    <a:pt x="13970" y="70351"/>
                    <a:pt x="3810" y="50031"/>
                    <a:pt x="1270" y="36061"/>
                  </a:cubicBezTo>
                  <a:cubicBezTo>
                    <a:pt x="0" y="25901"/>
                    <a:pt x="-1270" y="17011"/>
                    <a:pt x="2540" y="11931"/>
                  </a:cubicBezTo>
                  <a:cubicBezTo>
                    <a:pt x="7620" y="5581"/>
                    <a:pt x="24130" y="-2039"/>
                    <a:pt x="31750" y="501"/>
                  </a:cubicBezTo>
                  <a:cubicBezTo>
                    <a:pt x="39370" y="4311"/>
                    <a:pt x="50800" y="25901"/>
                    <a:pt x="48260" y="33521"/>
                  </a:cubicBezTo>
                  <a:cubicBezTo>
                    <a:pt x="45720" y="42411"/>
                    <a:pt x="21590" y="52571"/>
                    <a:pt x="13970" y="48761"/>
                  </a:cubicBezTo>
                  <a:cubicBezTo>
                    <a:pt x="6350" y="44951"/>
                    <a:pt x="-2540" y="22091"/>
                    <a:pt x="1270" y="14471"/>
                  </a:cubicBezTo>
                  <a:cubicBezTo>
                    <a:pt x="5080" y="6851"/>
                    <a:pt x="25400" y="-769"/>
                    <a:pt x="36830" y="3041"/>
                  </a:cubicBezTo>
                  <a:cubicBezTo>
                    <a:pt x="54610" y="9391"/>
                    <a:pt x="63500" y="51301"/>
                    <a:pt x="85090" y="74161"/>
                  </a:cubicBezTo>
                  <a:cubicBezTo>
                    <a:pt x="115570" y="104641"/>
                    <a:pt x="162560" y="137661"/>
                    <a:pt x="208280" y="159251"/>
                  </a:cubicBezTo>
                  <a:cubicBezTo>
                    <a:pt x="256540" y="183381"/>
                    <a:pt x="347980" y="185921"/>
                    <a:pt x="369570" y="207511"/>
                  </a:cubicBezTo>
                  <a:cubicBezTo>
                    <a:pt x="379730" y="217671"/>
                    <a:pt x="382270" y="232911"/>
                    <a:pt x="378460" y="240531"/>
                  </a:cubicBezTo>
                  <a:cubicBezTo>
                    <a:pt x="375920" y="248151"/>
                    <a:pt x="347980" y="253231"/>
                    <a:pt x="347980" y="25323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4033838" y="1866900"/>
            <a:ext cx="248603" cy="401003"/>
            <a:chOff x="0" y="0"/>
            <a:chExt cx="331470" cy="5346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9882" y="50236"/>
              <a:ext cx="229562" cy="432650"/>
            </a:xfrm>
            <a:custGeom>
              <a:avLst/>
              <a:gdLst/>
              <a:ahLst/>
              <a:cxnLst/>
              <a:rect r="r" b="b" t="t" l="l"/>
              <a:pathLst>
                <a:path h="432650" w="229562">
                  <a:moveTo>
                    <a:pt x="182528" y="419664"/>
                  </a:moveTo>
                  <a:cubicBezTo>
                    <a:pt x="111408" y="264724"/>
                    <a:pt x="65688" y="212654"/>
                    <a:pt x="42828" y="161854"/>
                  </a:cubicBezTo>
                  <a:cubicBezTo>
                    <a:pt x="22508" y="116134"/>
                    <a:pt x="-5432" y="47554"/>
                    <a:pt x="918" y="22154"/>
                  </a:cubicBezTo>
                  <a:cubicBezTo>
                    <a:pt x="3458" y="9454"/>
                    <a:pt x="14888" y="564"/>
                    <a:pt x="22508" y="564"/>
                  </a:cubicBezTo>
                  <a:cubicBezTo>
                    <a:pt x="31398" y="-706"/>
                    <a:pt x="45368" y="8184"/>
                    <a:pt x="49178" y="15804"/>
                  </a:cubicBezTo>
                  <a:cubicBezTo>
                    <a:pt x="52988" y="20884"/>
                    <a:pt x="51718" y="33584"/>
                    <a:pt x="47908" y="38664"/>
                  </a:cubicBezTo>
                  <a:cubicBezTo>
                    <a:pt x="44098" y="45014"/>
                    <a:pt x="33938" y="51364"/>
                    <a:pt x="26318" y="50094"/>
                  </a:cubicBezTo>
                  <a:cubicBezTo>
                    <a:pt x="18698" y="48824"/>
                    <a:pt x="918" y="33584"/>
                    <a:pt x="918" y="24694"/>
                  </a:cubicBezTo>
                  <a:cubicBezTo>
                    <a:pt x="918" y="15804"/>
                    <a:pt x="12348" y="1834"/>
                    <a:pt x="19968" y="564"/>
                  </a:cubicBezTo>
                  <a:cubicBezTo>
                    <a:pt x="27588" y="-1976"/>
                    <a:pt x="41558" y="4374"/>
                    <a:pt x="47908" y="13264"/>
                  </a:cubicBezTo>
                  <a:cubicBezTo>
                    <a:pt x="58068" y="25964"/>
                    <a:pt x="52988" y="56444"/>
                    <a:pt x="60608" y="81844"/>
                  </a:cubicBezTo>
                  <a:cubicBezTo>
                    <a:pt x="70768" y="116134"/>
                    <a:pt x="87278" y="159314"/>
                    <a:pt x="107598" y="194874"/>
                  </a:cubicBezTo>
                  <a:cubicBezTo>
                    <a:pt x="127918" y="231704"/>
                    <a:pt x="163478" y="262184"/>
                    <a:pt x="185068" y="297744"/>
                  </a:cubicBezTo>
                  <a:cubicBezTo>
                    <a:pt x="204118" y="330764"/>
                    <a:pt x="230788" y="377754"/>
                    <a:pt x="229518" y="401884"/>
                  </a:cubicBezTo>
                  <a:cubicBezTo>
                    <a:pt x="229518" y="415854"/>
                    <a:pt x="220628" y="428554"/>
                    <a:pt x="213008" y="432364"/>
                  </a:cubicBezTo>
                  <a:cubicBezTo>
                    <a:pt x="205388" y="434904"/>
                    <a:pt x="182528" y="419664"/>
                    <a:pt x="182528" y="41966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3937635" y="1368742"/>
            <a:ext cx="172402" cy="535305"/>
            <a:chOff x="0" y="0"/>
            <a:chExt cx="229870" cy="7137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45421" y="50604"/>
              <a:ext cx="133827" cy="612397"/>
            </a:xfrm>
            <a:custGeom>
              <a:avLst/>
              <a:gdLst/>
              <a:ahLst/>
              <a:cxnLst/>
              <a:rect r="r" b="b" t="t" l="l"/>
              <a:pathLst>
                <a:path h="612397" w="133827">
                  <a:moveTo>
                    <a:pt x="84119" y="594556"/>
                  </a:moveTo>
                  <a:cubicBezTo>
                    <a:pt x="-3511" y="334206"/>
                    <a:pt x="-7321" y="221176"/>
                    <a:pt x="5379" y="148786"/>
                  </a:cubicBezTo>
                  <a:cubicBezTo>
                    <a:pt x="16809" y="92906"/>
                    <a:pt x="40939" y="24326"/>
                    <a:pt x="63799" y="7816"/>
                  </a:cubicBezTo>
                  <a:cubicBezTo>
                    <a:pt x="75229" y="196"/>
                    <a:pt x="94279" y="1466"/>
                    <a:pt x="100629" y="7816"/>
                  </a:cubicBezTo>
                  <a:cubicBezTo>
                    <a:pt x="106979" y="12896"/>
                    <a:pt x="108249" y="31946"/>
                    <a:pt x="104439" y="38296"/>
                  </a:cubicBezTo>
                  <a:cubicBezTo>
                    <a:pt x="99359" y="45916"/>
                    <a:pt x="75229" y="50996"/>
                    <a:pt x="68879" y="47186"/>
                  </a:cubicBezTo>
                  <a:cubicBezTo>
                    <a:pt x="61259" y="42106"/>
                    <a:pt x="57449" y="17976"/>
                    <a:pt x="62529" y="10356"/>
                  </a:cubicBezTo>
                  <a:cubicBezTo>
                    <a:pt x="65069" y="4006"/>
                    <a:pt x="76499" y="-1074"/>
                    <a:pt x="82849" y="196"/>
                  </a:cubicBezTo>
                  <a:cubicBezTo>
                    <a:pt x="91739" y="1466"/>
                    <a:pt x="104439" y="9086"/>
                    <a:pt x="106979" y="19246"/>
                  </a:cubicBezTo>
                  <a:cubicBezTo>
                    <a:pt x="113329" y="43376"/>
                    <a:pt x="65069" y="99256"/>
                    <a:pt x="56179" y="148786"/>
                  </a:cubicBezTo>
                  <a:cubicBezTo>
                    <a:pt x="46019" y="211016"/>
                    <a:pt x="54909" y="311346"/>
                    <a:pt x="58719" y="362146"/>
                  </a:cubicBezTo>
                  <a:cubicBezTo>
                    <a:pt x="61259" y="390086"/>
                    <a:pt x="61259" y="402786"/>
                    <a:pt x="67609" y="428186"/>
                  </a:cubicBezTo>
                  <a:cubicBezTo>
                    <a:pt x="79039" y="470096"/>
                    <a:pt x="137459" y="555186"/>
                    <a:pt x="133649" y="584396"/>
                  </a:cubicBezTo>
                  <a:cubicBezTo>
                    <a:pt x="131109" y="598366"/>
                    <a:pt x="120949" y="609796"/>
                    <a:pt x="113329" y="612336"/>
                  </a:cubicBezTo>
                  <a:cubicBezTo>
                    <a:pt x="104439" y="613606"/>
                    <a:pt x="84119" y="594556"/>
                    <a:pt x="84119" y="59455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4015740" y="949642"/>
            <a:ext cx="266700" cy="379095"/>
            <a:chOff x="0" y="0"/>
            <a:chExt cx="355600" cy="50546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0800" y="47942"/>
              <a:ext cx="252870" cy="406919"/>
            </a:xfrm>
            <a:custGeom>
              <a:avLst/>
              <a:gdLst/>
              <a:ahLst/>
              <a:cxnLst/>
              <a:rect r="r" b="b" t="t" l="l"/>
              <a:pathLst>
                <a:path h="406919" w="252870">
                  <a:moveTo>
                    <a:pt x="0" y="374968"/>
                  </a:moveTo>
                  <a:cubicBezTo>
                    <a:pt x="63500" y="179388"/>
                    <a:pt x="88900" y="142558"/>
                    <a:pt x="116840" y="105728"/>
                  </a:cubicBezTo>
                  <a:cubicBezTo>
                    <a:pt x="146050" y="68898"/>
                    <a:pt x="193040" y="13018"/>
                    <a:pt x="215900" y="2858"/>
                  </a:cubicBezTo>
                  <a:cubicBezTo>
                    <a:pt x="226060" y="-952"/>
                    <a:pt x="234950" y="-952"/>
                    <a:pt x="240030" y="2858"/>
                  </a:cubicBezTo>
                  <a:cubicBezTo>
                    <a:pt x="246380" y="7938"/>
                    <a:pt x="254000" y="23178"/>
                    <a:pt x="252730" y="32068"/>
                  </a:cubicBezTo>
                  <a:cubicBezTo>
                    <a:pt x="251460" y="38418"/>
                    <a:pt x="243840" y="47308"/>
                    <a:pt x="237490" y="49848"/>
                  </a:cubicBezTo>
                  <a:cubicBezTo>
                    <a:pt x="229870" y="52388"/>
                    <a:pt x="218440" y="51118"/>
                    <a:pt x="213360" y="46038"/>
                  </a:cubicBezTo>
                  <a:cubicBezTo>
                    <a:pt x="207010" y="39688"/>
                    <a:pt x="203200" y="16828"/>
                    <a:pt x="208280" y="10478"/>
                  </a:cubicBezTo>
                  <a:cubicBezTo>
                    <a:pt x="213360" y="2858"/>
                    <a:pt x="237490" y="1588"/>
                    <a:pt x="245110" y="6668"/>
                  </a:cubicBezTo>
                  <a:cubicBezTo>
                    <a:pt x="251460" y="11748"/>
                    <a:pt x="254000" y="24448"/>
                    <a:pt x="251460" y="37148"/>
                  </a:cubicBezTo>
                  <a:cubicBezTo>
                    <a:pt x="242570" y="65088"/>
                    <a:pt x="170180" y="118428"/>
                    <a:pt x="142240" y="155258"/>
                  </a:cubicBezTo>
                  <a:cubicBezTo>
                    <a:pt x="121920" y="183198"/>
                    <a:pt x="107950" y="202248"/>
                    <a:pt x="93980" y="235268"/>
                  </a:cubicBezTo>
                  <a:cubicBezTo>
                    <a:pt x="74930" y="278448"/>
                    <a:pt x="67310" y="374968"/>
                    <a:pt x="45720" y="396558"/>
                  </a:cubicBezTo>
                  <a:cubicBezTo>
                    <a:pt x="35560" y="405448"/>
                    <a:pt x="20320" y="409258"/>
                    <a:pt x="12700" y="405448"/>
                  </a:cubicBezTo>
                  <a:cubicBezTo>
                    <a:pt x="5080" y="401638"/>
                    <a:pt x="0" y="374968"/>
                    <a:pt x="0" y="37496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4188142" y="718185"/>
            <a:ext cx="342900" cy="304800"/>
            <a:chOff x="0" y="0"/>
            <a:chExt cx="457200" cy="4064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50282" y="50662"/>
              <a:ext cx="355657" cy="305078"/>
            </a:xfrm>
            <a:custGeom>
              <a:avLst/>
              <a:gdLst/>
              <a:ahLst/>
              <a:cxnLst/>
              <a:rect r="r" b="b" t="t" l="l"/>
              <a:pathLst>
                <a:path h="305078" w="355657">
                  <a:moveTo>
                    <a:pt x="5598" y="263028"/>
                  </a:moveTo>
                  <a:cubicBezTo>
                    <a:pt x="116088" y="169048"/>
                    <a:pt x="138948" y="128408"/>
                    <a:pt x="166888" y="101738"/>
                  </a:cubicBezTo>
                  <a:cubicBezTo>
                    <a:pt x="191018" y="80148"/>
                    <a:pt x="216418" y="64908"/>
                    <a:pt x="243088" y="48398"/>
                  </a:cubicBezTo>
                  <a:cubicBezTo>
                    <a:pt x="272298" y="30618"/>
                    <a:pt x="314208" y="-2402"/>
                    <a:pt x="333258" y="138"/>
                  </a:cubicBezTo>
                  <a:cubicBezTo>
                    <a:pt x="343418" y="1408"/>
                    <a:pt x="353578" y="12838"/>
                    <a:pt x="354848" y="20458"/>
                  </a:cubicBezTo>
                  <a:cubicBezTo>
                    <a:pt x="357388" y="28078"/>
                    <a:pt x="353578" y="39508"/>
                    <a:pt x="348498" y="43318"/>
                  </a:cubicBezTo>
                  <a:cubicBezTo>
                    <a:pt x="340878" y="48398"/>
                    <a:pt x="316748" y="48398"/>
                    <a:pt x="311668" y="42048"/>
                  </a:cubicBezTo>
                  <a:cubicBezTo>
                    <a:pt x="305318" y="35698"/>
                    <a:pt x="307858" y="11568"/>
                    <a:pt x="315478" y="5218"/>
                  </a:cubicBezTo>
                  <a:cubicBezTo>
                    <a:pt x="320558" y="138"/>
                    <a:pt x="339608" y="138"/>
                    <a:pt x="345958" y="5218"/>
                  </a:cubicBezTo>
                  <a:cubicBezTo>
                    <a:pt x="352308" y="10298"/>
                    <a:pt x="356118" y="28078"/>
                    <a:pt x="349768" y="42048"/>
                  </a:cubicBezTo>
                  <a:cubicBezTo>
                    <a:pt x="337068" y="69988"/>
                    <a:pt x="243088" y="103008"/>
                    <a:pt x="202448" y="138568"/>
                  </a:cubicBezTo>
                  <a:cubicBezTo>
                    <a:pt x="166888" y="169048"/>
                    <a:pt x="145298" y="209688"/>
                    <a:pt x="114818" y="238898"/>
                  </a:cubicBezTo>
                  <a:cubicBezTo>
                    <a:pt x="88148" y="264298"/>
                    <a:pt x="53858" y="302398"/>
                    <a:pt x="32268" y="304938"/>
                  </a:cubicBezTo>
                  <a:cubicBezTo>
                    <a:pt x="19568" y="306208"/>
                    <a:pt x="4328" y="298588"/>
                    <a:pt x="518" y="290968"/>
                  </a:cubicBezTo>
                  <a:cubicBezTo>
                    <a:pt x="-2022" y="283348"/>
                    <a:pt x="5598" y="263028"/>
                    <a:pt x="5598" y="26302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4512945" y="583882"/>
            <a:ext cx="343853" cy="191452"/>
            <a:chOff x="0" y="0"/>
            <a:chExt cx="458470" cy="25527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50567" y="50687"/>
              <a:ext cx="356642" cy="153535"/>
            </a:xfrm>
            <a:custGeom>
              <a:avLst/>
              <a:gdLst/>
              <a:ahLst/>
              <a:cxnLst/>
              <a:rect r="r" b="b" t="t" l="l"/>
              <a:pathLst>
                <a:path h="153535" w="356642">
                  <a:moveTo>
                    <a:pt x="16743" y="104253"/>
                  </a:moveTo>
                  <a:cubicBezTo>
                    <a:pt x="251693" y="38213"/>
                    <a:pt x="306303" y="-2427"/>
                    <a:pt x="331703" y="113"/>
                  </a:cubicBezTo>
                  <a:cubicBezTo>
                    <a:pt x="343133" y="1383"/>
                    <a:pt x="353293" y="11543"/>
                    <a:pt x="355833" y="19163"/>
                  </a:cubicBezTo>
                  <a:cubicBezTo>
                    <a:pt x="358373" y="25513"/>
                    <a:pt x="354563" y="36943"/>
                    <a:pt x="349483" y="42023"/>
                  </a:cubicBezTo>
                  <a:cubicBezTo>
                    <a:pt x="344403" y="48373"/>
                    <a:pt x="327893" y="50913"/>
                    <a:pt x="320273" y="48373"/>
                  </a:cubicBezTo>
                  <a:cubicBezTo>
                    <a:pt x="312653" y="45833"/>
                    <a:pt x="306303" y="36943"/>
                    <a:pt x="306303" y="29323"/>
                  </a:cubicBezTo>
                  <a:cubicBezTo>
                    <a:pt x="305033" y="21703"/>
                    <a:pt x="313923" y="6463"/>
                    <a:pt x="320273" y="2653"/>
                  </a:cubicBezTo>
                  <a:cubicBezTo>
                    <a:pt x="326623" y="-1157"/>
                    <a:pt x="338053" y="113"/>
                    <a:pt x="344403" y="3923"/>
                  </a:cubicBezTo>
                  <a:cubicBezTo>
                    <a:pt x="350753" y="7733"/>
                    <a:pt x="355833" y="17893"/>
                    <a:pt x="355833" y="24243"/>
                  </a:cubicBezTo>
                  <a:cubicBezTo>
                    <a:pt x="357103" y="31863"/>
                    <a:pt x="353293" y="38213"/>
                    <a:pt x="345673" y="45833"/>
                  </a:cubicBezTo>
                  <a:cubicBezTo>
                    <a:pt x="326623" y="64883"/>
                    <a:pt x="260583" y="87743"/>
                    <a:pt x="212323" y="104253"/>
                  </a:cubicBezTo>
                  <a:cubicBezTo>
                    <a:pt x="155173" y="123303"/>
                    <a:pt x="59923" y="160133"/>
                    <a:pt x="26903" y="152513"/>
                  </a:cubicBezTo>
                  <a:cubicBezTo>
                    <a:pt x="12933" y="149973"/>
                    <a:pt x="1503" y="141083"/>
                    <a:pt x="233" y="132193"/>
                  </a:cubicBezTo>
                  <a:cubicBezTo>
                    <a:pt x="-2307" y="124573"/>
                    <a:pt x="16743" y="104253"/>
                    <a:pt x="16743" y="10425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4895850" y="603885"/>
            <a:ext cx="420053" cy="190500"/>
            <a:chOff x="0" y="0"/>
            <a:chExt cx="560070" cy="2540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49848" y="50800"/>
              <a:ext cx="459149" cy="152792"/>
            </a:xfrm>
            <a:custGeom>
              <a:avLst/>
              <a:gdLst/>
              <a:ahLst/>
              <a:cxnLst/>
              <a:rect r="r" b="b" t="t" l="l"/>
              <a:pathLst>
                <a:path h="152792" w="459149">
                  <a:moveTo>
                    <a:pt x="31432" y="0"/>
                  </a:moveTo>
                  <a:cubicBezTo>
                    <a:pt x="171132" y="45720"/>
                    <a:pt x="206692" y="40640"/>
                    <a:pt x="248602" y="49530"/>
                  </a:cubicBezTo>
                  <a:cubicBezTo>
                    <a:pt x="305752" y="59690"/>
                    <a:pt x="413702" y="81280"/>
                    <a:pt x="442912" y="102870"/>
                  </a:cubicBezTo>
                  <a:cubicBezTo>
                    <a:pt x="453072" y="110490"/>
                    <a:pt x="460692" y="120650"/>
                    <a:pt x="458152" y="128270"/>
                  </a:cubicBezTo>
                  <a:cubicBezTo>
                    <a:pt x="456882" y="137160"/>
                    <a:pt x="439102" y="151130"/>
                    <a:pt x="430212" y="151130"/>
                  </a:cubicBezTo>
                  <a:cubicBezTo>
                    <a:pt x="422592" y="151130"/>
                    <a:pt x="413702" y="143510"/>
                    <a:pt x="411162" y="137160"/>
                  </a:cubicBezTo>
                  <a:cubicBezTo>
                    <a:pt x="407352" y="130810"/>
                    <a:pt x="407352" y="119380"/>
                    <a:pt x="411162" y="114300"/>
                  </a:cubicBezTo>
                  <a:cubicBezTo>
                    <a:pt x="414972" y="107950"/>
                    <a:pt x="425132" y="101600"/>
                    <a:pt x="431482" y="101600"/>
                  </a:cubicBezTo>
                  <a:cubicBezTo>
                    <a:pt x="439102" y="100330"/>
                    <a:pt x="449262" y="105410"/>
                    <a:pt x="453072" y="110490"/>
                  </a:cubicBezTo>
                  <a:cubicBezTo>
                    <a:pt x="458152" y="116840"/>
                    <a:pt x="460692" y="127000"/>
                    <a:pt x="458152" y="134620"/>
                  </a:cubicBezTo>
                  <a:cubicBezTo>
                    <a:pt x="454342" y="142240"/>
                    <a:pt x="445452" y="149860"/>
                    <a:pt x="432752" y="152400"/>
                  </a:cubicBezTo>
                  <a:cubicBezTo>
                    <a:pt x="399732" y="157480"/>
                    <a:pt x="304482" y="111760"/>
                    <a:pt x="247332" y="99060"/>
                  </a:cubicBezTo>
                  <a:cubicBezTo>
                    <a:pt x="199072" y="90170"/>
                    <a:pt x="153352" y="92710"/>
                    <a:pt x="111442" y="82550"/>
                  </a:cubicBezTo>
                  <a:cubicBezTo>
                    <a:pt x="74612" y="73660"/>
                    <a:pt x="22542" y="59690"/>
                    <a:pt x="8572" y="43180"/>
                  </a:cubicBezTo>
                  <a:cubicBezTo>
                    <a:pt x="952" y="34290"/>
                    <a:pt x="-1588" y="22860"/>
                    <a:pt x="952" y="15240"/>
                  </a:cubicBezTo>
                  <a:cubicBezTo>
                    <a:pt x="4762" y="7620"/>
                    <a:pt x="31432" y="0"/>
                    <a:pt x="31432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15391065" y="6937100"/>
            <a:ext cx="2635642" cy="2635642"/>
          </a:xfrm>
          <a:custGeom>
            <a:avLst/>
            <a:gdLst/>
            <a:ahLst/>
            <a:cxnLst/>
            <a:rect r="r" b="b" t="t" l="l"/>
            <a:pathLst>
              <a:path h="2635642" w="2635642">
                <a:moveTo>
                  <a:pt x="0" y="0"/>
                </a:moveTo>
                <a:lnTo>
                  <a:pt x="2635642" y="0"/>
                </a:lnTo>
                <a:lnTo>
                  <a:pt x="2635642" y="2635642"/>
                </a:lnTo>
                <a:lnTo>
                  <a:pt x="0" y="2635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5522056" y="3480002"/>
            <a:ext cx="2119744" cy="2826326"/>
          </a:xfrm>
          <a:custGeom>
            <a:avLst/>
            <a:gdLst/>
            <a:ahLst/>
            <a:cxnLst/>
            <a:rect r="r" b="b" t="t" l="l"/>
            <a:pathLst>
              <a:path h="2826326" w="2119744">
                <a:moveTo>
                  <a:pt x="0" y="0"/>
                </a:moveTo>
                <a:lnTo>
                  <a:pt x="2119744" y="0"/>
                </a:lnTo>
                <a:lnTo>
                  <a:pt x="2119744" y="2826326"/>
                </a:lnTo>
                <a:lnTo>
                  <a:pt x="0" y="282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127377" y="7115416"/>
            <a:ext cx="3045329" cy="2457326"/>
          </a:xfrm>
          <a:custGeom>
            <a:avLst/>
            <a:gdLst/>
            <a:ahLst/>
            <a:cxnLst/>
            <a:rect r="r" b="b" t="t" l="l"/>
            <a:pathLst>
              <a:path h="2457326" w="3045329">
                <a:moveTo>
                  <a:pt x="0" y="0"/>
                </a:moveTo>
                <a:lnTo>
                  <a:pt x="3045329" y="0"/>
                </a:lnTo>
                <a:lnTo>
                  <a:pt x="3045329" y="2457326"/>
                </a:lnTo>
                <a:lnTo>
                  <a:pt x="0" y="24573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2038309" y="3480002"/>
            <a:ext cx="2968123" cy="2968123"/>
          </a:xfrm>
          <a:custGeom>
            <a:avLst/>
            <a:gdLst/>
            <a:ahLst/>
            <a:cxnLst/>
            <a:rect r="r" b="b" t="t" l="l"/>
            <a:pathLst>
              <a:path h="2968123" w="2968123">
                <a:moveTo>
                  <a:pt x="0" y="0"/>
                </a:moveTo>
                <a:lnTo>
                  <a:pt x="2968123" y="0"/>
                </a:lnTo>
                <a:lnTo>
                  <a:pt x="2968123" y="2968123"/>
                </a:lnTo>
                <a:lnTo>
                  <a:pt x="0" y="2968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2214713" y="3061049"/>
            <a:ext cx="2486025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피르메 라운드 1600 식탁 책상 테이블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5276765" y="3098249"/>
            <a:ext cx="2610326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그랑프리 레이싱 게이밍 의자(XO-1105)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5276765" y="9821761"/>
            <a:ext cx="2864242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다크 오크 마루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6148221" y="6418858"/>
            <a:ext cx="1121331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아크 플로어 램프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2038309" y="6419550"/>
            <a:ext cx="2968123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미니 쇼케이스 냉장고 68L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1838474" cy="10015056"/>
          </a:xfrm>
          <a:custGeom>
            <a:avLst/>
            <a:gdLst/>
            <a:ahLst/>
            <a:cxnLst/>
            <a:rect r="r" b="b" t="t" l="l"/>
            <a:pathLst>
              <a:path h="10015056" w="11838474">
                <a:moveTo>
                  <a:pt x="0" y="0"/>
                </a:moveTo>
                <a:lnTo>
                  <a:pt x="11838474" y="0"/>
                </a:lnTo>
                <a:lnTo>
                  <a:pt x="11838474" y="10015056"/>
                </a:lnTo>
                <a:lnTo>
                  <a:pt x="0" y="10015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260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31720" y="2919412"/>
            <a:ext cx="572452" cy="343853"/>
            <a:chOff x="0" y="0"/>
            <a:chExt cx="763270" cy="4584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9900" y="50800"/>
              <a:ext cx="662331" cy="356870"/>
            </a:xfrm>
            <a:custGeom>
              <a:avLst/>
              <a:gdLst/>
              <a:ahLst/>
              <a:cxnLst/>
              <a:rect r="r" b="b" t="t" l="l"/>
              <a:pathLst>
                <a:path h="356870" w="662331">
                  <a:moveTo>
                    <a:pt x="30110" y="0"/>
                  </a:moveTo>
                  <a:cubicBezTo>
                    <a:pt x="256170" y="78740"/>
                    <a:pt x="271410" y="95250"/>
                    <a:pt x="308240" y="111760"/>
                  </a:cubicBezTo>
                  <a:cubicBezTo>
                    <a:pt x="364120" y="137160"/>
                    <a:pt x="474610" y="166370"/>
                    <a:pt x="526680" y="193040"/>
                  </a:cubicBezTo>
                  <a:cubicBezTo>
                    <a:pt x="557160" y="209550"/>
                    <a:pt x="573670" y="220980"/>
                    <a:pt x="593990" y="240030"/>
                  </a:cubicBezTo>
                  <a:cubicBezTo>
                    <a:pt x="616850" y="261620"/>
                    <a:pt x="647330" y="295910"/>
                    <a:pt x="656220" y="314960"/>
                  </a:cubicBezTo>
                  <a:cubicBezTo>
                    <a:pt x="661300" y="323850"/>
                    <a:pt x="663840" y="331470"/>
                    <a:pt x="661300" y="337820"/>
                  </a:cubicBezTo>
                  <a:cubicBezTo>
                    <a:pt x="658760" y="345440"/>
                    <a:pt x="644790" y="355600"/>
                    <a:pt x="635900" y="356870"/>
                  </a:cubicBezTo>
                  <a:cubicBezTo>
                    <a:pt x="629550" y="356870"/>
                    <a:pt x="619390" y="350520"/>
                    <a:pt x="615580" y="344170"/>
                  </a:cubicBezTo>
                  <a:cubicBezTo>
                    <a:pt x="611770" y="339090"/>
                    <a:pt x="610500" y="327660"/>
                    <a:pt x="613040" y="321310"/>
                  </a:cubicBezTo>
                  <a:cubicBezTo>
                    <a:pt x="616850" y="314960"/>
                    <a:pt x="624470" y="307340"/>
                    <a:pt x="632090" y="306070"/>
                  </a:cubicBezTo>
                  <a:cubicBezTo>
                    <a:pt x="639710" y="304800"/>
                    <a:pt x="654950" y="312420"/>
                    <a:pt x="660030" y="320040"/>
                  </a:cubicBezTo>
                  <a:cubicBezTo>
                    <a:pt x="663840" y="325120"/>
                    <a:pt x="662570" y="337820"/>
                    <a:pt x="658760" y="342900"/>
                  </a:cubicBezTo>
                  <a:cubicBezTo>
                    <a:pt x="654950" y="350520"/>
                    <a:pt x="640980" y="358140"/>
                    <a:pt x="630820" y="355600"/>
                  </a:cubicBezTo>
                  <a:cubicBezTo>
                    <a:pt x="613040" y="351790"/>
                    <a:pt x="592720" y="304800"/>
                    <a:pt x="567320" y="283210"/>
                  </a:cubicBezTo>
                  <a:cubicBezTo>
                    <a:pt x="540650" y="260350"/>
                    <a:pt x="520330" y="243840"/>
                    <a:pt x="475880" y="220980"/>
                  </a:cubicBezTo>
                  <a:cubicBezTo>
                    <a:pt x="381900" y="171450"/>
                    <a:pt x="56780" y="91440"/>
                    <a:pt x="12330" y="46990"/>
                  </a:cubicBezTo>
                  <a:cubicBezTo>
                    <a:pt x="900" y="35560"/>
                    <a:pt x="-1640" y="22860"/>
                    <a:pt x="900" y="15240"/>
                  </a:cubicBezTo>
                  <a:cubicBezTo>
                    <a:pt x="3440" y="7620"/>
                    <a:pt x="30110" y="0"/>
                    <a:pt x="3011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3020378" y="3571875"/>
            <a:ext cx="381000" cy="723900"/>
            <a:chOff x="0" y="0"/>
            <a:chExt cx="508000" cy="965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0637" y="50087"/>
              <a:ext cx="407061" cy="865343"/>
            </a:xfrm>
            <a:custGeom>
              <a:avLst/>
              <a:gdLst/>
              <a:ahLst/>
              <a:cxnLst/>
              <a:rect r="r" b="b" t="t" l="l"/>
              <a:pathLst>
                <a:path h="865343" w="407061">
                  <a:moveTo>
                    <a:pt x="45883" y="9603"/>
                  </a:moveTo>
                  <a:cubicBezTo>
                    <a:pt x="190663" y="197563"/>
                    <a:pt x="233843" y="268683"/>
                    <a:pt x="261783" y="344883"/>
                  </a:cubicBezTo>
                  <a:cubicBezTo>
                    <a:pt x="293533" y="428703"/>
                    <a:pt x="298613" y="537923"/>
                    <a:pt x="325283" y="624283"/>
                  </a:cubicBezTo>
                  <a:cubicBezTo>
                    <a:pt x="348143" y="700483"/>
                    <a:pt x="409103" y="799543"/>
                    <a:pt x="406563" y="836373"/>
                  </a:cubicBezTo>
                  <a:cubicBezTo>
                    <a:pt x="405293" y="849073"/>
                    <a:pt x="398943" y="859233"/>
                    <a:pt x="391323" y="863043"/>
                  </a:cubicBezTo>
                  <a:cubicBezTo>
                    <a:pt x="384973" y="865583"/>
                    <a:pt x="367193" y="861773"/>
                    <a:pt x="362113" y="855423"/>
                  </a:cubicBezTo>
                  <a:cubicBezTo>
                    <a:pt x="357033" y="850343"/>
                    <a:pt x="355763" y="838913"/>
                    <a:pt x="357033" y="832563"/>
                  </a:cubicBezTo>
                  <a:cubicBezTo>
                    <a:pt x="359573" y="826213"/>
                    <a:pt x="367193" y="816053"/>
                    <a:pt x="373543" y="816053"/>
                  </a:cubicBezTo>
                  <a:cubicBezTo>
                    <a:pt x="382433" y="814783"/>
                    <a:pt x="402753" y="824943"/>
                    <a:pt x="406563" y="832563"/>
                  </a:cubicBezTo>
                  <a:cubicBezTo>
                    <a:pt x="409103" y="840183"/>
                    <a:pt x="401483" y="856693"/>
                    <a:pt x="393863" y="861773"/>
                  </a:cubicBezTo>
                  <a:cubicBezTo>
                    <a:pt x="388783" y="865583"/>
                    <a:pt x="378623" y="866853"/>
                    <a:pt x="371003" y="863043"/>
                  </a:cubicBezTo>
                  <a:cubicBezTo>
                    <a:pt x="354493" y="854153"/>
                    <a:pt x="340523" y="821133"/>
                    <a:pt x="324013" y="781763"/>
                  </a:cubicBezTo>
                  <a:cubicBezTo>
                    <a:pt x="285913" y="689053"/>
                    <a:pt x="237653" y="405843"/>
                    <a:pt x="191933" y="299163"/>
                  </a:cubicBezTo>
                  <a:cubicBezTo>
                    <a:pt x="166533" y="242013"/>
                    <a:pt x="143673" y="216613"/>
                    <a:pt x="114463" y="173433"/>
                  </a:cubicBezTo>
                  <a:cubicBezTo>
                    <a:pt x="81443" y="126443"/>
                    <a:pt x="5243" y="62943"/>
                    <a:pt x="163" y="31193"/>
                  </a:cubicBezTo>
                  <a:cubicBezTo>
                    <a:pt x="-1107" y="18493"/>
                    <a:pt x="5243" y="4523"/>
                    <a:pt x="12863" y="713"/>
                  </a:cubicBezTo>
                  <a:cubicBezTo>
                    <a:pt x="20483" y="-3097"/>
                    <a:pt x="45883" y="9603"/>
                    <a:pt x="45883" y="960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3287078" y="4450080"/>
            <a:ext cx="133350" cy="650557"/>
            <a:chOff x="0" y="0"/>
            <a:chExt cx="177800" cy="86741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3647" y="50800"/>
              <a:ext cx="70217" cy="764703"/>
            </a:xfrm>
            <a:custGeom>
              <a:avLst/>
              <a:gdLst/>
              <a:ahLst/>
              <a:cxnLst/>
              <a:rect r="r" b="b" t="t" l="l"/>
              <a:pathLst>
                <a:path h="764703" w="70217">
                  <a:moveTo>
                    <a:pt x="57953" y="25400"/>
                  </a:moveTo>
                  <a:cubicBezTo>
                    <a:pt x="79543" y="471170"/>
                    <a:pt x="66843" y="481330"/>
                    <a:pt x="63033" y="515620"/>
                  </a:cubicBezTo>
                  <a:cubicBezTo>
                    <a:pt x="54143" y="572770"/>
                    <a:pt x="77003" y="716280"/>
                    <a:pt x="56683" y="748030"/>
                  </a:cubicBezTo>
                  <a:cubicBezTo>
                    <a:pt x="49063" y="760730"/>
                    <a:pt x="31283" y="765810"/>
                    <a:pt x="23663" y="763270"/>
                  </a:cubicBezTo>
                  <a:cubicBezTo>
                    <a:pt x="16043" y="760730"/>
                    <a:pt x="7153" y="745490"/>
                    <a:pt x="7153" y="736600"/>
                  </a:cubicBezTo>
                  <a:cubicBezTo>
                    <a:pt x="8423" y="730250"/>
                    <a:pt x="14773" y="720090"/>
                    <a:pt x="21123" y="717550"/>
                  </a:cubicBezTo>
                  <a:cubicBezTo>
                    <a:pt x="28743" y="713740"/>
                    <a:pt x="45253" y="716280"/>
                    <a:pt x="51603" y="722630"/>
                  </a:cubicBezTo>
                  <a:cubicBezTo>
                    <a:pt x="56683" y="727710"/>
                    <a:pt x="57953" y="745490"/>
                    <a:pt x="54143" y="753110"/>
                  </a:cubicBezTo>
                  <a:cubicBezTo>
                    <a:pt x="51603" y="759460"/>
                    <a:pt x="41443" y="765810"/>
                    <a:pt x="33823" y="764540"/>
                  </a:cubicBezTo>
                  <a:cubicBezTo>
                    <a:pt x="24933" y="764540"/>
                    <a:pt x="13503" y="754380"/>
                    <a:pt x="7153" y="739140"/>
                  </a:cubicBezTo>
                  <a:cubicBezTo>
                    <a:pt x="-8087" y="702310"/>
                    <a:pt x="4613" y="561340"/>
                    <a:pt x="12233" y="506730"/>
                  </a:cubicBezTo>
                  <a:cubicBezTo>
                    <a:pt x="17313" y="474980"/>
                    <a:pt x="28743" y="467360"/>
                    <a:pt x="32553" y="433070"/>
                  </a:cubicBezTo>
                  <a:cubicBezTo>
                    <a:pt x="41443" y="351790"/>
                    <a:pt x="-10627" y="78740"/>
                    <a:pt x="7153" y="25400"/>
                  </a:cubicBezTo>
                  <a:cubicBezTo>
                    <a:pt x="12233" y="10160"/>
                    <a:pt x="21123" y="0"/>
                    <a:pt x="30013" y="0"/>
                  </a:cubicBezTo>
                  <a:cubicBezTo>
                    <a:pt x="38903" y="0"/>
                    <a:pt x="57953" y="25400"/>
                    <a:pt x="57953" y="254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3114675" y="5215890"/>
            <a:ext cx="286703" cy="726757"/>
            <a:chOff x="0" y="0"/>
            <a:chExt cx="382270" cy="96901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0665" y="50663"/>
              <a:ext cx="280805" cy="867040"/>
            </a:xfrm>
            <a:custGeom>
              <a:avLst/>
              <a:gdLst/>
              <a:ahLst/>
              <a:cxnLst/>
              <a:rect r="r" b="b" t="t" l="l"/>
              <a:pathLst>
                <a:path h="867040" w="280805">
                  <a:moveTo>
                    <a:pt x="280805" y="25537"/>
                  </a:moveTo>
                  <a:cubicBezTo>
                    <a:pt x="266835" y="321447"/>
                    <a:pt x="219845" y="406537"/>
                    <a:pt x="193175" y="459877"/>
                  </a:cubicBezTo>
                  <a:cubicBezTo>
                    <a:pt x="175395" y="494167"/>
                    <a:pt x="160155" y="503057"/>
                    <a:pt x="143645" y="541157"/>
                  </a:cubicBezTo>
                  <a:cubicBezTo>
                    <a:pt x="111895" y="609737"/>
                    <a:pt x="78875" y="820557"/>
                    <a:pt x="48395" y="854847"/>
                  </a:cubicBezTo>
                  <a:cubicBezTo>
                    <a:pt x="38235" y="865007"/>
                    <a:pt x="26805" y="868817"/>
                    <a:pt x="19185" y="866277"/>
                  </a:cubicBezTo>
                  <a:cubicBezTo>
                    <a:pt x="11565" y="863737"/>
                    <a:pt x="1405" y="849767"/>
                    <a:pt x="135" y="842147"/>
                  </a:cubicBezTo>
                  <a:cubicBezTo>
                    <a:pt x="135" y="834527"/>
                    <a:pt x="6485" y="824367"/>
                    <a:pt x="11565" y="820557"/>
                  </a:cubicBezTo>
                  <a:cubicBezTo>
                    <a:pt x="17915" y="816747"/>
                    <a:pt x="29345" y="814207"/>
                    <a:pt x="35695" y="818017"/>
                  </a:cubicBezTo>
                  <a:cubicBezTo>
                    <a:pt x="43315" y="823097"/>
                    <a:pt x="52205" y="844687"/>
                    <a:pt x="49665" y="852307"/>
                  </a:cubicBezTo>
                  <a:cubicBezTo>
                    <a:pt x="45855" y="859927"/>
                    <a:pt x="30615" y="867547"/>
                    <a:pt x="21725" y="866277"/>
                  </a:cubicBezTo>
                  <a:cubicBezTo>
                    <a:pt x="14105" y="865007"/>
                    <a:pt x="3945" y="856117"/>
                    <a:pt x="1405" y="844687"/>
                  </a:cubicBezTo>
                  <a:cubicBezTo>
                    <a:pt x="-7485" y="814207"/>
                    <a:pt x="28075" y="715147"/>
                    <a:pt x="44585" y="670697"/>
                  </a:cubicBezTo>
                  <a:cubicBezTo>
                    <a:pt x="56015" y="641487"/>
                    <a:pt x="72525" y="627517"/>
                    <a:pt x="81415" y="602117"/>
                  </a:cubicBezTo>
                  <a:cubicBezTo>
                    <a:pt x="90305" y="575447"/>
                    <a:pt x="86495" y="551317"/>
                    <a:pt x="99195" y="515757"/>
                  </a:cubicBezTo>
                  <a:cubicBezTo>
                    <a:pt x="122055" y="449717"/>
                    <a:pt x="209685" y="335417"/>
                    <a:pt x="230005" y="246517"/>
                  </a:cubicBezTo>
                  <a:cubicBezTo>
                    <a:pt x="249055" y="170317"/>
                    <a:pt x="213495" y="52207"/>
                    <a:pt x="231275" y="19187"/>
                  </a:cubicBezTo>
                  <a:cubicBezTo>
                    <a:pt x="237625" y="6487"/>
                    <a:pt x="250325" y="-1133"/>
                    <a:pt x="259215" y="137"/>
                  </a:cubicBezTo>
                  <a:cubicBezTo>
                    <a:pt x="266835" y="1407"/>
                    <a:pt x="280805" y="25537"/>
                    <a:pt x="280805" y="25537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2789872" y="6116003"/>
            <a:ext cx="304800" cy="437197"/>
            <a:chOff x="0" y="0"/>
            <a:chExt cx="406400" cy="58293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800" y="49644"/>
              <a:ext cx="304800" cy="484708"/>
            </a:xfrm>
            <a:custGeom>
              <a:avLst/>
              <a:gdLst/>
              <a:ahLst/>
              <a:cxnLst/>
              <a:rect r="r" b="b" t="t" l="l"/>
              <a:pathLst>
                <a:path h="484708" w="304800">
                  <a:moveTo>
                    <a:pt x="304800" y="31636"/>
                  </a:moveTo>
                  <a:cubicBezTo>
                    <a:pt x="218440" y="252616"/>
                    <a:pt x="191770" y="285636"/>
                    <a:pt x="161290" y="327546"/>
                  </a:cubicBezTo>
                  <a:cubicBezTo>
                    <a:pt x="125730" y="375806"/>
                    <a:pt x="64770" y="467246"/>
                    <a:pt x="38100" y="481216"/>
                  </a:cubicBezTo>
                  <a:cubicBezTo>
                    <a:pt x="27940" y="486296"/>
                    <a:pt x="20320" y="485026"/>
                    <a:pt x="13970" y="482486"/>
                  </a:cubicBezTo>
                  <a:cubicBezTo>
                    <a:pt x="7620" y="477406"/>
                    <a:pt x="0" y="462166"/>
                    <a:pt x="0" y="454546"/>
                  </a:cubicBezTo>
                  <a:cubicBezTo>
                    <a:pt x="1270" y="446926"/>
                    <a:pt x="8890" y="438036"/>
                    <a:pt x="15240" y="435496"/>
                  </a:cubicBezTo>
                  <a:cubicBezTo>
                    <a:pt x="21590" y="432956"/>
                    <a:pt x="33020" y="432956"/>
                    <a:pt x="39370" y="438036"/>
                  </a:cubicBezTo>
                  <a:cubicBezTo>
                    <a:pt x="45720" y="443116"/>
                    <a:pt x="50800" y="467246"/>
                    <a:pt x="45720" y="473596"/>
                  </a:cubicBezTo>
                  <a:cubicBezTo>
                    <a:pt x="40640" y="481216"/>
                    <a:pt x="16510" y="483756"/>
                    <a:pt x="8890" y="478676"/>
                  </a:cubicBezTo>
                  <a:cubicBezTo>
                    <a:pt x="2540" y="474866"/>
                    <a:pt x="-1270" y="463436"/>
                    <a:pt x="1270" y="449466"/>
                  </a:cubicBezTo>
                  <a:cubicBezTo>
                    <a:pt x="10160" y="403746"/>
                    <a:pt x="149860" y="269126"/>
                    <a:pt x="194310" y="187846"/>
                  </a:cubicBezTo>
                  <a:cubicBezTo>
                    <a:pt x="228600" y="124346"/>
                    <a:pt x="237490" y="29096"/>
                    <a:pt x="261620" y="8776"/>
                  </a:cubicBezTo>
                  <a:cubicBezTo>
                    <a:pt x="270510" y="-114"/>
                    <a:pt x="281940" y="-1384"/>
                    <a:pt x="289560" y="1156"/>
                  </a:cubicBezTo>
                  <a:cubicBezTo>
                    <a:pt x="297180" y="4966"/>
                    <a:pt x="304800" y="31636"/>
                    <a:pt x="304800" y="3163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2372678" y="6653212"/>
            <a:ext cx="356235" cy="265747"/>
            <a:chOff x="0" y="0"/>
            <a:chExt cx="474980" cy="35433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7449" y="48031"/>
              <a:ext cx="376834" cy="256019"/>
            </a:xfrm>
            <a:custGeom>
              <a:avLst/>
              <a:gdLst/>
              <a:ahLst/>
              <a:cxnLst/>
              <a:rect r="r" b="b" t="t" l="l"/>
              <a:pathLst>
                <a:path h="256019" w="376834">
                  <a:moveTo>
                    <a:pt x="376731" y="39599"/>
                  </a:moveTo>
                  <a:cubicBezTo>
                    <a:pt x="296721" y="157709"/>
                    <a:pt x="271321" y="184379"/>
                    <a:pt x="238301" y="204699"/>
                  </a:cubicBezTo>
                  <a:cubicBezTo>
                    <a:pt x="201471" y="226289"/>
                    <a:pt x="146861" y="241529"/>
                    <a:pt x="108761" y="249149"/>
                  </a:cubicBezTo>
                  <a:cubicBezTo>
                    <a:pt x="78281" y="255499"/>
                    <a:pt x="43991" y="258039"/>
                    <a:pt x="24941" y="254229"/>
                  </a:cubicBezTo>
                  <a:cubicBezTo>
                    <a:pt x="14781" y="252959"/>
                    <a:pt x="7161" y="250419"/>
                    <a:pt x="3351" y="245339"/>
                  </a:cubicBezTo>
                  <a:cubicBezTo>
                    <a:pt x="-459" y="237719"/>
                    <a:pt x="-1729" y="221209"/>
                    <a:pt x="3351" y="213589"/>
                  </a:cubicBezTo>
                  <a:cubicBezTo>
                    <a:pt x="7161" y="208509"/>
                    <a:pt x="17321" y="203429"/>
                    <a:pt x="24941" y="203429"/>
                  </a:cubicBezTo>
                  <a:cubicBezTo>
                    <a:pt x="31291" y="204699"/>
                    <a:pt x="42721" y="209779"/>
                    <a:pt x="45261" y="216129"/>
                  </a:cubicBezTo>
                  <a:cubicBezTo>
                    <a:pt x="47801" y="223749"/>
                    <a:pt x="42721" y="246609"/>
                    <a:pt x="35101" y="251689"/>
                  </a:cubicBezTo>
                  <a:cubicBezTo>
                    <a:pt x="28751" y="255499"/>
                    <a:pt x="9701" y="252959"/>
                    <a:pt x="4621" y="246609"/>
                  </a:cubicBezTo>
                  <a:cubicBezTo>
                    <a:pt x="-459" y="240259"/>
                    <a:pt x="-1729" y="218669"/>
                    <a:pt x="7161" y="209779"/>
                  </a:cubicBezTo>
                  <a:cubicBezTo>
                    <a:pt x="22401" y="193269"/>
                    <a:pt x="96061" y="204699"/>
                    <a:pt x="131621" y="195809"/>
                  </a:cubicBezTo>
                  <a:cubicBezTo>
                    <a:pt x="159561" y="188189"/>
                    <a:pt x="181151" y="180569"/>
                    <a:pt x="204011" y="166599"/>
                  </a:cubicBezTo>
                  <a:cubicBezTo>
                    <a:pt x="229411" y="151359"/>
                    <a:pt x="254811" y="129769"/>
                    <a:pt x="276401" y="104369"/>
                  </a:cubicBezTo>
                  <a:cubicBezTo>
                    <a:pt x="301801" y="76429"/>
                    <a:pt x="322121" y="12929"/>
                    <a:pt x="342441" y="2769"/>
                  </a:cubicBezTo>
                  <a:cubicBezTo>
                    <a:pt x="352601" y="-2311"/>
                    <a:pt x="366571" y="229"/>
                    <a:pt x="371651" y="5309"/>
                  </a:cubicBezTo>
                  <a:cubicBezTo>
                    <a:pt x="378001" y="11659"/>
                    <a:pt x="376731" y="39599"/>
                    <a:pt x="376731" y="3959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1545908" y="6861810"/>
            <a:ext cx="610552" cy="206692"/>
            <a:chOff x="0" y="0"/>
            <a:chExt cx="814070" cy="27559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800" y="50800"/>
              <a:ext cx="711913" cy="173162"/>
            </a:xfrm>
            <a:custGeom>
              <a:avLst/>
              <a:gdLst/>
              <a:ahLst/>
              <a:cxnLst/>
              <a:rect r="r" b="b" t="t" l="l"/>
              <a:pathLst>
                <a:path h="173162" w="711913">
                  <a:moveTo>
                    <a:pt x="702310" y="45720"/>
                  </a:moveTo>
                  <a:cubicBezTo>
                    <a:pt x="615950" y="95250"/>
                    <a:pt x="525780" y="121920"/>
                    <a:pt x="454660" y="137160"/>
                  </a:cubicBezTo>
                  <a:cubicBezTo>
                    <a:pt x="378460" y="154940"/>
                    <a:pt x="293370" y="176530"/>
                    <a:pt x="218440" y="172720"/>
                  </a:cubicBezTo>
                  <a:cubicBezTo>
                    <a:pt x="148590" y="170180"/>
                    <a:pt x="45720" y="142240"/>
                    <a:pt x="17780" y="125730"/>
                  </a:cubicBezTo>
                  <a:cubicBezTo>
                    <a:pt x="7620" y="119380"/>
                    <a:pt x="2540" y="115570"/>
                    <a:pt x="1270" y="107950"/>
                  </a:cubicBezTo>
                  <a:cubicBezTo>
                    <a:pt x="-1270" y="100330"/>
                    <a:pt x="5080" y="85090"/>
                    <a:pt x="11430" y="80010"/>
                  </a:cubicBezTo>
                  <a:cubicBezTo>
                    <a:pt x="17780" y="76200"/>
                    <a:pt x="29210" y="74930"/>
                    <a:pt x="35560" y="78740"/>
                  </a:cubicBezTo>
                  <a:cubicBezTo>
                    <a:pt x="41910" y="81280"/>
                    <a:pt x="49530" y="90170"/>
                    <a:pt x="50800" y="97790"/>
                  </a:cubicBezTo>
                  <a:cubicBezTo>
                    <a:pt x="50800" y="104140"/>
                    <a:pt x="48260" y="115570"/>
                    <a:pt x="43180" y="119380"/>
                  </a:cubicBezTo>
                  <a:cubicBezTo>
                    <a:pt x="38100" y="124460"/>
                    <a:pt x="26670" y="128270"/>
                    <a:pt x="20320" y="125730"/>
                  </a:cubicBezTo>
                  <a:cubicBezTo>
                    <a:pt x="12700" y="124460"/>
                    <a:pt x="0" y="110490"/>
                    <a:pt x="0" y="102870"/>
                  </a:cubicBezTo>
                  <a:cubicBezTo>
                    <a:pt x="0" y="93980"/>
                    <a:pt x="11430" y="80010"/>
                    <a:pt x="25400" y="76200"/>
                  </a:cubicBezTo>
                  <a:cubicBezTo>
                    <a:pt x="57150" y="66040"/>
                    <a:pt x="147320" y="119380"/>
                    <a:pt x="213360" y="123190"/>
                  </a:cubicBezTo>
                  <a:cubicBezTo>
                    <a:pt x="284480" y="125730"/>
                    <a:pt x="365760" y="105410"/>
                    <a:pt x="436880" y="90170"/>
                  </a:cubicBezTo>
                  <a:cubicBezTo>
                    <a:pt x="504190" y="74930"/>
                    <a:pt x="586740" y="52070"/>
                    <a:pt x="631190" y="33020"/>
                  </a:cubicBezTo>
                  <a:cubicBezTo>
                    <a:pt x="655320" y="21590"/>
                    <a:pt x="670560" y="0"/>
                    <a:pt x="685800" y="0"/>
                  </a:cubicBezTo>
                  <a:cubicBezTo>
                    <a:pt x="695960" y="0"/>
                    <a:pt x="708660" y="6350"/>
                    <a:pt x="711200" y="13970"/>
                  </a:cubicBezTo>
                  <a:cubicBezTo>
                    <a:pt x="715010" y="21590"/>
                    <a:pt x="702310" y="45720"/>
                    <a:pt x="702310" y="457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819150" y="6421755"/>
            <a:ext cx="552450" cy="457200"/>
            <a:chOff x="0" y="0"/>
            <a:chExt cx="736600" cy="6096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49770" y="50299"/>
              <a:ext cx="636442" cy="508501"/>
            </a:xfrm>
            <a:custGeom>
              <a:avLst/>
              <a:gdLst/>
              <a:ahLst/>
              <a:cxnLst/>
              <a:rect r="r" b="b" t="t" l="l"/>
              <a:pathLst>
                <a:path h="508501" w="636442">
                  <a:moveTo>
                    <a:pt x="604280" y="508501"/>
                  </a:moveTo>
                  <a:cubicBezTo>
                    <a:pt x="333770" y="385311"/>
                    <a:pt x="248680" y="351021"/>
                    <a:pt x="183910" y="291331"/>
                  </a:cubicBezTo>
                  <a:cubicBezTo>
                    <a:pt x="111520" y="225291"/>
                    <a:pt x="7380" y="77971"/>
                    <a:pt x="1030" y="33521"/>
                  </a:cubicBezTo>
                  <a:cubicBezTo>
                    <a:pt x="-240" y="19551"/>
                    <a:pt x="4840" y="8121"/>
                    <a:pt x="11190" y="4311"/>
                  </a:cubicBezTo>
                  <a:cubicBezTo>
                    <a:pt x="18810" y="501"/>
                    <a:pt x="42940" y="5581"/>
                    <a:pt x="46750" y="11931"/>
                  </a:cubicBezTo>
                  <a:cubicBezTo>
                    <a:pt x="51830" y="19551"/>
                    <a:pt x="44210" y="43681"/>
                    <a:pt x="36590" y="47491"/>
                  </a:cubicBezTo>
                  <a:cubicBezTo>
                    <a:pt x="30240" y="51301"/>
                    <a:pt x="7380" y="42411"/>
                    <a:pt x="2300" y="36061"/>
                  </a:cubicBezTo>
                  <a:cubicBezTo>
                    <a:pt x="-1510" y="29711"/>
                    <a:pt x="-240" y="18281"/>
                    <a:pt x="3570" y="11931"/>
                  </a:cubicBezTo>
                  <a:cubicBezTo>
                    <a:pt x="8650" y="5581"/>
                    <a:pt x="20080" y="-2039"/>
                    <a:pt x="32780" y="501"/>
                  </a:cubicBezTo>
                  <a:cubicBezTo>
                    <a:pt x="69610" y="11931"/>
                    <a:pt x="144540" y="188461"/>
                    <a:pt x="215660" y="251961"/>
                  </a:cubicBezTo>
                  <a:cubicBezTo>
                    <a:pt x="279160" y="309111"/>
                    <a:pt x="357900" y="340861"/>
                    <a:pt x="429020" y="376421"/>
                  </a:cubicBezTo>
                  <a:cubicBezTo>
                    <a:pt x="495060" y="409441"/>
                    <a:pt x="601740" y="434841"/>
                    <a:pt x="625870" y="462781"/>
                  </a:cubicBezTo>
                  <a:cubicBezTo>
                    <a:pt x="636030" y="474211"/>
                    <a:pt x="638570" y="488181"/>
                    <a:pt x="634760" y="495801"/>
                  </a:cubicBezTo>
                  <a:cubicBezTo>
                    <a:pt x="632220" y="503421"/>
                    <a:pt x="604280" y="508501"/>
                    <a:pt x="604280" y="50850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474345" y="5733097"/>
            <a:ext cx="266700" cy="514350"/>
            <a:chOff x="0" y="0"/>
            <a:chExt cx="355600" cy="685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46771" y="50227"/>
              <a:ext cx="256920" cy="584007"/>
            </a:xfrm>
            <a:custGeom>
              <a:avLst/>
              <a:gdLst/>
              <a:ahLst/>
              <a:cxnLst/>
              <a:rect r="r" b="b" t="t" l="l"/>
              <a:pathLst>
                <a:path h="584007" w="256920">
                  <a:moveTo>
                    <a:pt x="208499" y="568263"/>
                  </a:moveTo>
                  <a:cubicBezTo>
                    <a:pt x="186909" y="513653"/>
                    <a:pt x="171669" y="509843"/>
                    <a:pt x="156429" y="493333"/>
                  </a:cubicBezTo>
                  <a:cubicBezTo>
                    <a:pt x="128489" y="464123"/>
                    <a:pt x="73879" y="391733"/>
                    <a:pt x="51019" y="348553"/>
                  </a:cubicBezTo>
                  <a:cubicBezTo>
                    <a:pt x="35779" y="319343"/>
                    <a:pt x="28159" y="301563"/>
                    <a:pt x="20539" y="266003"/>
                  </a:cubicBezTo>
                  <a:cubicBezTo>
                    <a:pt x="7839" y="207583"/>
                    <a:pt x="-7401" y="64073"/>
                    <a:pt x="4029" y="25973"/>
                  </a:cubicBezTo>
                  <a:cubicBezTo>
                    <a:pt x="7839" y="12003"/>
                    <a:pt x="14189" y="3113"/>
                    <a:pt x="21809" y="573"/>
                  </a:cubicBezTo>
                  <a:cubicBezTo>
                    <a:pt x="29429" y="-1967"/>
                    <a:pt x="45939" y="4383"/>
                    <a:pt x="49749" y="10733"/>
                  </a:cubicBezTo>
                  <a:cubicBezTo>
                    <a:pt x="54829" y="18353"/>
                    <a:pt x="48479" y="41213"/>
                    <a:pt x="40859" y="47563"/>
                  </a:cubicBezTo>
                  <a:cubicBezTo>
                    <a:pt x="35779" y="51373"/>
                    <a:pt x="24349" y="51373"/>
                    <a:pt x="17999" y="47563"/>
                  </a:cubicBezTo>
                  <a:cubicBezTo>
                    <a:pt x="11649" y="45023"/>
                    <a:pt x="4029" y="34863"/>
                    <a:pt x="4029" y="28513"/>
                  </a:cubicBezTo>
                  <a:cubicBezTo>
                    <a:pt x="2759" y="19623"/>
                    <a:pt x="11649" y="4383"/>
                    <a:pt x="19269" y="1843"/>
                  </a:cubicBezTo>
                  <a:cubicBezTo>
                    <a:pt x="26889" y="-697"/>
                    <a:pt x="44669" y="4383"/>
                    <a:pt x="52289" y="15813"/>
                  </a:cubicBezTo>
                  <a:cubicBezTo>
                    <a:pt x="73879" y="46293"/>
                    <a:pt x="53559" y="187263"/>
                    <a:pt x="64989" y="243143"/>
                  </a:cubicBezTo>
                  <a:cubicBezTo>
                    <a:pt x="72609" y="277433"/>
                    <a:pt x="77689" y="292673"/>
                    <a:pt x="95469" y="323153"/>
                  </a:cubicBezTo>
                  <a:cubicBezTo>
                    <a:pt x="123409" y="373953"/>
                    <a:pt x="218659" y="465393"/>
                    <a:pt x="241519" y="507303"/>
                  </a:cubicBezTo>
                  <a:cubicBezTo>
                    <a:pt x="251679" y="526353"/>
                    <a:pt x="258029" y="539053"/>
                    <a:pt x="256759" y="553023"/>
                  </a:cubicBezTo>
                  <a:cubicBezTo>
                    <a:pt x="256759" y="564453"/>
                    <a:pt x="251679" y="580963"/>
                    <a:pt x="244059" y="583503"/>
                  </a:cubicBezTo>
                  <a:cubicBezTo>
                    <a:pt x="236439" y="587313"/>
                    <a:pt x="208499" y="568263"/>
                    <a:pt x="208499" y="56826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417195" y="4717732"/>
            <a:ext cx="152400" cy="440055"/>
            <a:chOff x="0" y="0"/>
            <a:chExt cx="203200" cy="5867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43164" y="50800"/>
              <a:ext cx="108290" cy="485140"/>
            </a:xfrm>
            <a:custGeom>
              <a:avLst/>
              <a:gdLst/>
              <a:ahLst/>
              <a:cxnLst/>
              <a:rect r="r" b="b" t="t" l="l"/>
              <a:pathLst>
                <a:path h="485140" w="108290">
                  <a:moveTo>
                    <a:pt x="33036" y="464820"/>
                  </a:moveTo>
                  <a:cubicBezTo>
                    <a:pt x="5096" y="275590"/>
                    <a:pt x="-10144" y="157480"/>
                    <a:pt x="7636" y="97790"/>
                  </a:cubicBezTo>
                  <a:cubicBezTo>
                    <a:pt x="19066" y="55880"/>
                    <a:pt x="50816" y="15240"/>
                    <a:pt x="69866" y="3810"/>
                  </a:cubicBezTo>
                  <a:cubicBezTo>
                    <a:pt x="77486" y="-1270"/>
                    <a:pt x="86376" y="0"/>
                    <a:pt x="92726" y="2540"/>
                  </a:cubicBezTo>
                  <a:cubicBezTo>
                    <a:pt x="99076" y="5080"/>
                    <a:pt x="106696" y="13970"/>
                    <a:pt x="107966" y="20320"/>
                  </a:cubicBezTo>
                  <a:cubicBezTo>
                    <a:pt x="109236" y="27940"/>
                    <a:pt x="106696" y="38100"/>
                    <a:pt x="101616" y="43180"/>
                  </a:cubicBezTo>
                  <a:cubicBezTo>
                    <a:pt x="96536" y="48260"/>
                    <a:pt x="85106" y="53340"/>
                    <a:pt x="78756" y="50800"/>
                  </a:cubicBezTo>
                  <a:cubicBezTo>
                    <a:pt x="69866" y="48260"/>
                    <a:pt x="57166" y="27940"/>
                    <a:pt x="58436" y="19050"/>
                  </a:cubicBezTo>
                  <a:cubicBezTo>
                    <a:pt x="59706" y="11430"/>
                    <a:pt x="74946" y="0"/>
                    <a:pt x="82566" y="0"/>
                  </a:cubicBezTo>
                  <a:cubicBezTo>
                    <a:pt x="91456" y="1270"/>
                    <a:pt x="107966" y="15240"/>
                    <a:pt x="107966" y="26670"/>
                  </a:cubicBezTo>
                  <a:cubicBezTo>
                    <a:pt x="110506" y="44450"/>
                    <a:pt x="67326" y="66040"/>
                    <a:pt x="57166" y="100330"/>
                  </a:cubicBezTo>
                  <a:cubicBezTo>
                    <a:pt x="40656" y="154940"/>
                    <a:pt x="55896" y="269240"/>
                    <a:pt x="62246" y="336550"/>
                  </a:cubicBezTo>
                  <a:cubicBezTo>
                    <a:pt x="66056" y="387350"/>
                    <a:pt x="90186" y="444500"/>
                    <a:pt x="82566" y="466090"/>
                  </a:cubicBezTo>
                  <a:cubicBezTo>
                    <a:pt x="77486" y="477520"/>
                    <a:pt x="67326" y="485140"/>
                    <a:pt x="59706" y="485140"/>
                  </a:cubicBezTo>
                  <a:cubicBezTo>
                    <a:pt x="50816" y="485140"/>
                    <a:pt x="33036" y="464820"/>
                    <a:pt x="33036" y="4648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476250" y="3801428"/>
            <a:ext cx="303847" cy="781050"/>
            <a:chOff x="0" y="0"/>
            <a:chExt cx="405130" cy="10414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0659" y="48966"/>
              <a:ext cx="302565" cy="942965"/>
            </a:xfrm>
            <a:custGeom>
              <a:avLst/>
              <a:gdLst/>
              <a:ahLst/>
              <a:cxnLst/>
              <a:rect r="r" b="b" t="t" l="l"/>
              <a:pathLst>
                <a:path h="942965" w="302565">
                  <a:moveTo>
                    <a:pt x="141" y="906074"/>
                  </a:moveTo>
                  <a:cubicBezTo>
                    <a:pt x="42051" y="812094"/>
                    <a:pt x="53481" y="767644"/>
                    <a:pt x="62371" y="713034"/>
                  </a:cubicBezTo>
                  <a:cubicBezTo>
                    <a:pt x="77611" y="626674"/>
                    <a:pt x="78881" y="480624"/>
                    <a:pt x="97931" y="381564"/>
                  </a:cubicBezTo>
                  <a:cubicBezTo>
                    <a:pt x="114441" y="297744"/>
                    <a:pt x="133491" y="220274"/>
                    <a:pt x="163971" y="154234"/>
                  </a:cubicBezTo>
                  <a:cubicBezTo>
                    <a:pt x="190641" y="97084"/>
                    <a:pt x="235091" y="19614"/>
                    <a:pt x="261761" y="4374"/>
                  </a:cubicBezTo>
                  <a:cubicBezTo>
                    <a:pt x="273191" y="-1976"/>
                    <a:pt x="287161" y="-706"/>
                    <a:pt x="292241" y="4374"/>
                  </a:cubicBezTo>
                  <a:cubicBezTo>
                    <a:pt x="299861" y="9454"/>
                    <a:pt x="302401" y="33584"/>
                    <a:pt x="297321" y="39934"/>
                  </a:cubicBezTo>
                  <a:cubicBezTo>
                    <a:pt x="292241" y="47554"/>
                    <a:pt x="266841" y="48824"/>
                    <a:pt x="260491" y="42474"/>
                  </a:cubicBezTo>
                  <a:cubicBezTo>
                    <a:pt x="254141" y="37394"/>
                    <a:pt x="254141" y="13264"/>
                    <a:pt x="260491" y="5644"/>
                  </a:cubicBezTo>
                  <a:cubicBezTo>
                    <a:pt x="265571" y="564"/>
                    <a:pt x="283351" y="-1976"/>
                    <a:pt x="290971" y="1834"/>
                  </a:cubicBezTo>
                  <a:cubicBezTo>
                    <a:pt x="297321" y="6914"/>
                    <a:pt x="303671" y="18344"/>
                    <a:pt x="302401" y="31044"/>
                  </a:cubicBezTo>
                  <a:cubicBezTo>
                    <a:pt x="299861" y="60254"/>
                    <a:pt x="236361" y="118674"/>
                    <a:pt x="212231" y="172014"/>
                  </a:cubicBezTo>
                  <a:cubicBezTo>
                    <a:pt x="183021" y="232974"/>
                    <a:pt x="163971" y="306634"/>
                    <a:pt x="148731" y="384104"/>
                  </a:cubicBezTo>
                  <a:cubicBezTo>
                    <a:pt x="130951" y="473004"/>
                    <a:pt x="133491" y="589844"/>
                    <a:pt x="118251" y="676204"/>
                  </a:cubicBezTo>
                  <a:cubicBezTo>
                    <a:pt x="106821" y="748594"/>
                    <a:pt x="94121" y="822254"/>
                    <a:pt x="75071" y="870514"/>
                  </a:cubicBezTo>
                  <a:cubicBezTo>
                    <a:pt x="62371" y="900994"/>
                    <a:pt x="47131" y="934014"/>
                    <a:pt x="31891" y="941634"/>
                  </a:cubicBezTo>
                  <a:cubicBezTo>
                    <a:pt x="23001" y="945444"/>
                    <a:pt x="9031" y="940364"/>
                    <a:pt x="3951" y="935284"/>
                  </a:cubicBezTo>
                  <a:cubicBezTo>
                    <a:pt x="-1129" y="928934"/>
                    <a:pt x="141" y="906074"/>
                    <a:pt x="141" y="90607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802957" y="3303270"/>
            <a:ext cx="358140" cy="320992"/>
            <a:chOff x="0" y="0"/>
            <a:chExt cx="477520" cy="42799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49054" y="49855"/>
              <a:ext cx="378979" cy="327855"/>
            </a:xfrm>
            <a:custGeom>
              <a:avLst/>
              <a:gdLst/>
              <a:ahLst/>
              <a:cxnLst/>
              <a:rect r="r" b="b" t="t" l="l"/>
              <a:pathLst>
                <a:path h="327855" w="378979">
                  <a:moveTo>
                    <a:pt x="4286" y="286695"/>
                  </a:moveTo>
                  <a:cubicBezTo>
                    <a:pt x="208756" y="135565"/>
                    <a:pt x="302736" y="9835"/>
                    <a:pt x="342106" y="945"/>
                  </a:cubicBezTo>
                  <a:cubicBezTo>
                    <a:pt x="357346" y="-1595"/>
                    <a:pt x="373856" y="6025"/>
                    <a:pt x="377666" y="13645"/>
                  </a:cubicBezTo>
                  <a:cubicBezTo>
                    <a:pt x="381476" y="21265"/>
                    <a:pt x="376396" y="39045"/>
                    <a:pt x="370046" y="44125"/>
                  </a:cubicBezTo>
                  <a:cubicBezTo>
                    <a:pt x="362426" y="49205"/>
                    <a:pt x="338296" y="45395"/>
                    <a:pt x="333216" y="39045"/>
                  </a:cubicBezTo>
                  <a:cubicBezTo>
                    <a:pt x="328136" y="32695"/>
                    <a:pt x="333216" y="8565"/>
                    <a:pt x="340836" y="2215"/>
                  </a:cubicBezTo>
                  <a:cubicBezTo>
                    <a:pt x="347186" y="-1595"/>
                    <a:pt x="364966" y="-325"/>
                    <a:pt x="371316" y="4755"/>
                  </a:cubicBezTo>
                  <a:cubicBezTo>
                    <a:pt x="376396" y="11105"/>
                    <a:pt x="377666" y="27615"/>
                    <a:pt x="372586" y="41585"/>
                  </a:cubicBezTo>
                  <a:cubicBezTo>
                    <a:pt x="356076" y="80955"/>
                    <a:pt x="255746" y="162235"/>
                    <a:pt x="197326" y="211765"/>
                  </a:cubicBezTo>
                  <a:cubicBezTo>
                    <a:pt x="143986" y="256215"/>
                    <a:pt x="70326" y="318445"/>
                    <a:pt x="36036" y="326065"/>
                  </a:cubicBezTo>
                  <a:cubicBezTo>
                    <a:pt x="20796" y="329875"/>
                    <a:pt x="6826" y="327335"/>
                    <a:pt x="1746" y="320985"/>
                  </a:cubicBezTo>
                  <a:cubicBezTo>
                    <a:pt x="-3334" y="313365"/>
                    <a:pt x="4286" y="286695"/>
                    <a:pt x="4286" y="28669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1166812" y="2940367"/>
            <a:ext cx="378142" cy="243840"/>
            <a:chOff x="0" y="0"/>
            <a:chExt cx="504190" cy="32512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49054" y="49530"/>
              <a:ext cx="404648" cy="225310"/>
            </a:xfrm>
            <a:custGeom>
              <a:avLst/>
              <a:gdLst/>
              <a:ahLst/>
              <a:cxnLst/>
              <a:rect r="r" b="b" t="t" l="l"/>
              <a:pathLst>
                <a:path h="225310" w="404648">
                  <a:moveTo>
                    <a:pt x="4286" y="184150"/>
                  </a:moveTo>
                  <a:cubicBezTo>
                    <a:pt x="196056" y="27940"/>
                    <a:pt x="225266" y="12700"/>
                    <a:pt x="250666" y="5080"/>
                  </a:cubicBezTo>
                  <a:cubicBezTo>
                    <a:pt x="268446" y="0"/>
                    <a:pt x="278606" y="-1270"/>
                    <a:pt x="296386" y="1270"/>
                  </a:cubicBezTo>
                  <a:cubicBezTo>
                    <a:pt x="323056" y="3810"/>
                    <a:pt x="378936" y="13970"/>
                    <a:pt x="394176" y="27940"/>
                  </a:cubicBezTo>
                  <a:cubicBezTo>
                    <a:pt x="401796" y="36830"/>
                    <a:pt x="405606" y="49530"/>
                    <a:pt x="403066" y="57150"/>
                  </a:cubicBezTo>
                  <a:cubicBezTo>
                    <a:pt x="400526" y="64770"/>
                    <a:pt x="385286" y="73660"/>
                    <a:pt x="377666" y="74930"/>
                  </a:cubicBezTo>
                  <a:cubicBezTo>
                    <a:pt x="370046" y="74930"/>
                    <a:pt x="361156" y="68580"/>
                    <a:pt x="357346" y="62230"/>
                  </a:cubicBezTo>
                  <a:cubicBezTo>
                    <a:pt x="353536" y="55880"/>
                    <a:pt x="352266" y="44450"/>
                    <a:pt x="356076" y="38100"/>
                  </a:cubicBezTo>
                  <a:cubicBezTo>
                    <a:pt x="361156" y="30480"/>
                    <a:pt x="382746" y="24130"/>
                    <a:pt x="391636" y="26670"/>
                  </a:cubicBezTo>
                  <a:cubicBezTo>
                    <a:pt x="397986" y="29210"/>
                    <a:pt x="404336" y="39370"/>
                    <a:pt x="404336" y="46990"/>
                  </a:cubicBezTo>
                  <a:cubicBezTo>
                    <a:pt x="405606" y="53340"/>
                    <a:pt x="403066" y="64770"/>
                    <a:pt x="395446" y="68580"/>
                  </a:cubicBezTo>
                  <a:cubicBezTo>
                    <a:pt x="381476" y="76200"/>
                    <a:pt x="326866" y="52070"/>
                    <a:pt x="300196" y="50800"/>
                  </a:cubicBezTo>
                  <a:cubicBezTo>
                    <a:pt x="279876" y="50800"/>
                    <a:pt x="269716" y="49530"/>
                    <a:pt x="248126" y="58420"/>
                  </a:cubicBezTo>
                  <a:cubicBezTo>
                    <a:pt x="198596" y="78740"/>
                    <a:pt x="76676" y="213360"/>
                    <a:pt x="34766" y="223520"/>
                  </a:cubicBezTo>
                  <a:cubicBezTo>
                    <a:pt x="20796" y="227330"/>
                    <a:pt x="6826" y="224790"/>
                    <a:pt x="1746" y="218440"/>
                  </a:cubicBezTo>
                  <a:cubicBezTo>
                    <a:pt x="-3334" y="210820"/>
                    <a:pt x="4286" y="184150"/>
                    <a:pt x="4286" y="18415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1661160" y="2882265"/>
            <a:ext cx="381953" cy="151448"/>
            <a:chOff x="0" y="0"/>
            <a:chExt cx="509270" cy="20193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50743" y="70959"/>
              <a:ext cx="407163" cy="80536"/>
            </a:xfrm>
            <a:custGeom>
              <a:avLst/>
              <a:gdLst/>
              <a:ahLst/>
              <a:cxnLst/>
              <a:rect r="r" b="b" t="t" l="l"/>
              <a:pathLst>
                <a:path h="80536" w="407163">
                  <a:moveTo>
                    <a:pt x="17837" y="29371"/>
                  </a:moveTo>
                  <a:cubicBezTo>
                    <a:pt x="359467" y="-15079"/>
                    <a:pt x="395027" y="161"/>
                    <a:pt x="403917" y="15401"/>
                  </a:cubicBezTo>
                  <a:cubicBezTo>
                    <a:pt x="408997" y="24291"/>
                    <a:pt x="406457" y="40801"/>
                    <a:pt x="400107" y="45881"/>
                  </a:cubicBezTo>
                  <a:cubicBezTo>
                    <a:pt x="395027" y="52231"/>
                    <a:pt x="377247" y="54771"/>
                    <a:pt x="369627" y="50961"/>
                  </a:cubicBezTo>
                  <a:cubicBezTo>
                    <a:pt x="363277" y="48421"/>
                    <a:pt x="356927" y="38261"/>
                    <a:pt x="356927" y="30641"/>
                  </a:cubicBezTo>
                  <a:cubicBezTo>
                    <a:pt x="355657" y="24291"/>
                    <a:pt x="359467" y="12861"/>
                    <a:pt x="365817" y="9051"/>
                  </a:cubicBezTo>
                  <a:cubicBezTo>
                    <a:pt x="373437" y="5241"/>
                    <a:pt x="396297" y="7781"/>
                    <a:pt x="402647" y="12861"/>
                  </a:cubicBezTo>
                  <a:cubicBezTo>
                    <a:pt x="407727" y="17941"/>
                    <a:pt x="407727" y="30641"/>
                    <a:pt x="406457" y="36991"/>
                  </a:cubicBezTo>
                  <a:cubicBezTo>
                    <a:pt x="403917" y="43341"/>
                    <a:pt x="396297" y="50961"/>
                    <a:pt x="388677" y="53501"/>
                  </a:cubicBezTo>
                  <a:cubicBezTo>
                    <a:pt x="374707" y="56041"/>
                    <a:pt x="342957" y="33181"/>
                    <a:pt x="323907" y="30641"/>
                  </a:cubicBezTo>
                  <a:cubicBezTo>
                    <a:pt x="309937" y="28101"/>
                    <a:pt x="303587" y="30641"/>
                    <a:pt x="284537" y="33181"/>
                  </a:cubicBezTo>
                  <a:cubicBezTo>
                    <a:pt x="235007" y="38261"/>
                    <a:pt x="64827" y="90331"/>
                    <a:pt x="24187" y="78901"/>
                  </a:cubicBezTo>
                  <a:cubicBezTo>
                    <a:pt x="10217" y="75091"/>
                    <a:pt x="57" y="66201"/>
                    <a:pt x="57" y="57311"/>
                  </a:cubicBezTo>
                  <a:cubicBezTo>
                    <a:pt x="-1213" y="48421"/>
                    <a:pt x="19107" y="29371"/>
                    <a:pt x="19107" y="29371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15313616" y="254071"/>
            <a:ext cx="1945684" cy="3049199"/>
          </a:xfrm>
          <a:custGeom>
            <a:avLst/>
            <a:gdLst/>
            <a:ahLst/>
            <a:cxnLst/>
            <a:rect r="r" b="b" t="t" l="l"/>
            <a:pathLst>
              <a:path h="3049199" w="1945684">
                <a:moveTo>
                  <a:pt x="0" y="0"/>
                </a:moveTo>
                <a:lnTo>
                  <a:pt x="1945684" y="0"/>
                </a:lnTo>
                <a:lnTo>
                  <a:pt x="1945684" y="3049199"/>
                </a:lnTo>
                <a:lnTo>
                  <a:pt x="0" y="3049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9" t="0" r="-529" b="-1464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228999" y="200274"/>
            <a:ext cx="2403770" cy="3601154"/>
          </a:xfrm>
          <a:custGeom>
            <a:avLst/>
            <a:gdLst/>
            <a:ahLst/>
            <a:cxnLst/>
            <a:rect r="r" b="b" t="t" l="l"/>
            <a:pathLst>
              <a:path h="3601154" w="2403770">
                <a:moveTo>
                  <a:pt x="0" y="0"/>
                </a:moveTo>
                <a:lnTo>
                  <a:pt x="2403770" y="0"/>
                </a:lnTo>
                <a:lnTo>
                  <a:pt x="2403770" y="3601154"/>
                </a:lnTo>
                <a:lnTo>
                  <a:pt x="0" y="360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5313616" y="3523680"/>
            <a:ext cx="2482290" cy="2723768"/>
          </a:xfrm>
          <a:custGeom>
            <a:avLst/>
            <a:gdLst/>
            <a:ahLst/>
            <a:cxnLst/>
            <a:rect r="r" b="b" t="t" l="l"/>
            <a:pathLst>
              <a:path h="2723768" w="2482290">
                <a:moveTo>
                  <a:pt x="0" y="0"/>
                </a:moveTo>
                <a:lnTo>
                  <a:pt x="2482290" y="0"/>
                </a:lnTo>
                <a:lnTo>
                  <a:pt x="2482290" y="2723767"/>
                </a:lnTo>
                <a:lnTo>
                  <a:pt x="0" y="2723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0155" r="0" b="-12221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2228999" y="4190924"/>
            <a:ext cx="2728036" cy="2728036"/>
          </a:xfrm>
          <a:custGeom>
            <a:avLst/>
            <a:gdLst/>
            <a:ahLst/>
            <a:cxnLst/>
            <a:rect r="r" b="b" t="t" l="l"/>
            <a:pathLst>
              <a:path h="2728036" w="2728036">
                <a:moveTo>
                  <a:pt x="0" y="0"/>
                </a:moveTo>
                <a:lnTo>
                  <a:pt x="2728037" y="0"/>
                </a:lnTo>
                <a:lnTo>
                  <a:pt x="2728037" y="2728036"/>
                </a:lnTo>
                <a:lnTo>
                  <a:pt x="0" y="2728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5313616" y="6786086"/>
            <a:ext cx="2776458" cy="3185528"/>
          </a:xfrm>
          <a:custGeom>
            <a:avLst/>
            <a:gdLst/>
            <a:ahLst/>
            <a:cxnLst/>
            <a:rect r="r" b="b" t="t" l="l"/>
            <a:pathLst>
              <a:path h="3185528" w="2776458">
                <a:moveTo>
                  <a:pt x="0" y="0"/>
                </a:moveTo>
                <a:lnTo>
                  <a:pt x="2776459" y="0"/>
                </a:lnTo>
                <a:lnTo>
                  <a:pt x="2776459" y="3185528"/>
                </a:lnTo>
                <a:lnTo>
                  <a:pt x="0" y="31855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0627" r="0" b="-1143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17259300" y="1538023"/>
            <a:ext cx="786170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올리브 나무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205439" y="3799214"/>
            <a:ext cx="450890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라벤더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5313616" y="6218872"/>
            <a:ext cx="2482290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로즈마리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59016"/>
            <a:ext cx="11847311" cy="9781869"/>
          </a:xfrm>
          <a:custGeom>
            <a:avLst/>
            <a:gdLst/>
            <a:ahLst/>
            <a:cxnLst/>
            <a:rect r="r" b="b" t="t" l="l"/>
            <a:pathLst>
              <a:path h="9781869" w="11847311">
                <a:moveTo>
                  <a:pt x="0" y="0"/>
                </a:moveTo>
                <a:lnTo>
                  <a:pt x="11847311" y="0"/>
                </a:lnTo>
                <a:lnTo>
                  <a:pt x="11847311" y="9781868"/>
                </a:lnTo>
                <a:lnTo>
                  <a:pt x="0" y="9781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90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928860" y="300038"/>
            <a:ext cx="591502" cy="340995"/>
            <a:chOff x="0" y="0"/>
            <a:chExt cx="788670" cy="4546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227" y="49107"/>
              <a:ext cx="689231" cy="353646"/>
            </a:xfrm>
            <a:custGeom>
              <a:avLst/>
              <a:gdLst/>
              <a:ahLst/>
              <a:cxnLst/>
              <a:rect r="r" b="b" t="t" l="l"/>
              <a:pathLst>
                <a:path h="353646" w="689231">
                  <a:moveTo>
                    <a:pt x="39943" y="1693"/>
                  </a:moveTo>
                  <a:cubicBezTo>
                    <a:pt x="197423" y="86783"/>
                    <a:pt x="262193" y="94403"/>
                    <a:pt x="329503" y="119803"/>
                  </a:cubicBezTo>
                  <a:cubicBezTo>
                    <a:pt x="413323" y="151553"/>
                    <a:pt x="545403" y="202353"/>
                    <a:pt x="607633" y="244263"/>
                  </a:cubicBezTo>
                  <a:cubicBezTo>
                    <a:pt x="644463" y="268393"/>
                    <a:pt x="677483" y="297603"/>
                    <a:pt x="686373" y="316653"/>
                  </a:cubicBezTo>
                  <a:cubicBezTo>
                    <a:pt x="690183" y="326813"/>
                    <a:pt x="690183" y="334433"/>
                    <a:pt x="686373" y="340783"/>
                  </a:cubicBezTo>
                  <a:cubicBezTo>
                    <a:pt x="681293" y="348403"/>
                    <a:pt x="666053" y="354753"/>
                    <a:pt x="658433" y="353483"/>
                  </a:cubicBezTo>
                  <a:cubicBezTo>
                    <a:pt x="650813" y="353483"/>
                    <a:pt x="641923" y="344593"/>
                    <a:pt x="639383" y="338243"/>
                  </a:cubicBezTo>
                  <a:cubicBezTo>
                    <a:pt x="636843" y="331893"/>
                    <a:pt x="638113" y="320463"/>
                    <a:pt x="641923" y="315383"/>
                  </a:cubicBezTo>
                  <a:cubicBezTo>
                    <a:pt x="647003" y="309033"/>
                    <a:pt x="663513" y="302683"/>
                    <a:pt x="671133" y="305223"/>
                  </a:cubicBezTo>
                  <a:cubicBezTo>
                    <a:pt x="678753" y="306493"/>
                    <a:pt x="686373" y="315383"/>
                    <a:pt x="687643" y="321733"/>
                  </a:cubicBezTo>
                  <a:cubicBezTo>
                    <a:pt x="690183" y="329353"/>
                    <a:pt x="687643" y="340783"/>
                    <a:pt x="682563" y="345863"/>
                  </a:cubicBezTo>
                  <a:cubicBezTo>
                    <a:pt x="677483" y="350943"/>
                    <a:pt x="664783" y="354753"/>
                    <a:pt x="653353" y="352213"/>
                  </a:cubicBezTo>
                  <a:cubicBezTo>
                    <a:pt x="629223" y="345863"/>
                    <a:pt x="606363" y="300143"/>
                    <a:pt x="559373" y="270933"/>
                  </a:cubicBezTo>
                  <a:cubicBezTo>
                    <a:pt x="461583" y="211243"/>
                    <a:pt x="137733" y="121073"/>
                    <a:pt x="55183" y="74083"/>
                  </a:cubicBezTo>
                  <a:cubicBezTo>
                    <a:pt x="25973" y="56303"/>
                    <a:pt x="4383" y="43603"/>
                    <a:pt x="573" y="29633"/>
                  </a:cubicBezTo>
                  <a:cubicBezTo>
                    <a:pt x="-1967" y="20743"/>
                    <a:pt x="4383" y="6773"/>
                    <a:pt x="10733" y="1693"/>
                  </a:cubicBezTo>
                  <a:cubicBezTo>
                    <a:pt x="17083" y="-2117"/>
                    <a:pt x="39943" y="1693"/>
                    <a:pt x="39943" y="169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0601325" y="799148"/>
            <a:ext cx="398145" cy="472440"/>
            <a:chOff x="0" y="0"/>
            <a:chExt cx="530860" cy="6299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9010" y="49378"/>
              <a:ext cx="431374" cy="530159"/>
            </a:xfrm>
            <a:custGeom>
              <a:avLst/>
              <a:gdLst/>
              <a:ahLst/>
              <a:cxnLst/>
              <a:rect r="r" b="b" t="t" l="l"/>
              <a:pathLst>
                <a:path h="530159" w="431374">
                  <a:moveTo>
                    <a:pt x="43700" y="6502"/>
                  </a:moveTo>
                  <a:cubicBezTo>
                    <a:pt x="168160" y="148742"/>
                    <a:pt x="241820" y="198272"/>
                    <a:pt x="277380" y="238912"/>
                  </a:cubicBezTo>
                  <a:cubicBezTo>
                    <a:pt x="301510" y="266852"/>
                    <a:pt x="319290" y="290982"/>
                    <a:pt x="331990" y="317652"/>
                  </a:cubicBezTo>
                  <a:cubicBezTo>
                    <a:pt x="342150" y="337972"/>
                    <a:pt x="339610" y="357022"/>
                    <a:pt x="351040" y="379882"/>
                  </a:cubicBezTo>
                  <a:cubicBezTo>
                    <a:pt x="367550" y="414172"/>
                    <a:pt x="424700" y="472592"/>
                    <a:pt x="429780" y="497992"/>
                  </a:cubicBezTo>
                  <a:cubicBezTo>
                    <a:pt x="432320" y="508152"/>
                    <a:pt x="431050" y="515772"/>
                    <a:pt x="425970" y="520852"/>
                  </a:cubicBezTo>
                  <a:cubicBezTo>
                    <a:pt x="420890" y="527202"/>
                    <a:pt x="404380" y="532282"/>
                    <a:pt x="396760" y="528472"/>
                  </a:cubicBezTo>
                  <a:cubicBezTo>
                    <a:pt x="389140" y="525932"/>
                    <a:pt x="380250" y="510692"/>
                    <a:pt x="380250" y="503072"/>
                  </a:cubicBezTo>
                  <a:cubicBezTo>
                    <a:pt x="380250" y="495452"/>
                    <a:pt x="387870" y="485292"/>
                    <a:pt x="394220" y="482752"/>
                  </a:cubicBezTo>
                  <a:cubicBezTo>
                    <a:pt x="401840" y="480212"/>
                    <a:pt x="418350" y="482752"/>
                    <a:pt x="424700" y="487832"/>
                  </a:cubicBezTo>
                  <a:cubicBezTo>
                    <a:pt x="429780" y="492912"/>
                    <a:pt x="432320" y="504342"/>
                    <a:pt x="431050" y="510692"/>
                  </a:cubicBezTo>
                  <a:cubicBezTo>
                    <a:pt x="428510" y="518312"/>
                    <a:pt x="422160" y="527202"/>
                    <a:pt x="414540" y="529742"/>
                  </a:cubicBezTo>
                  <a:cubicBezTo>
                    <a:pt x="406920" y="531012"/>
                    <a:pt x="396760" y="529742"/>
                    <a:pt x="385330" y="520852"/>
                  </a:cubicBezTo>
                  <a:cubicBezTo>
                    <a:pt x="351040" y="494182"/>
                    <a:pt x="296430" y="341782"/>
                    <a:pt x="240550" y="274472"/>
                  </a:cubicBezTo>
                  <a:cubicBezTo>
                    <a:pt x="193560" y="217322"/>
                    <a:pt x="127520" y="179222"/>
                    <a:pt x="85610" y="136042"/>
                  </a:cubicBezTo>
                  <a:cubicBezTo>
                    <a:pt x="51320" y="100482"/>
                    <a:pt x="9410" y="61112"/>
                    <a:pt x="1790" y="34442"/>
                  </a:cubicBezTo>
                  <a:cubicBezTo>
                    <a:pt x="-2020" y="21742"/>
                    <a:pt x="520" y="6502"/>
                    <a:pt x="6870" y="1422"/>
                  </a:cubicBezTo>
                  <a:cubicBezTo>
                    <a:pt x="13220" y="-3658"/>
                    <a:pt x="43700" y="6502"/>
                    <a:pt x="43700" y="650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0962322" y="1292542"/>
            <a:ext cx="247650" cy="573405"/>
            <a:chOff x="0" y="0"/>
            <a:chExt cx="330200" cy="7645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0360" y="50743"/>
              <a:ext cx="233094" cy="661865"/>
            </a:xfrm>
            <a:custGeom>
              <a:avLst/>
              <a:gdLst/>
              <a:ahLst/>
              <a:cxnLst/>
              <a:rect r="r" b="b" t="t" l="l"/>
              <a:pathLst>
                <a:path h="661865" w="233094">
                  <a:moveTo>
                    <a:pt x="49970" y="19107"/>
                  </a:moveTo>
                  <a:cubicBezTo>
                    <a:pt x="77910" y="108007"/>
                    <a:pt x="112200" y="142297"/>
                    <a:pt x="131250" y="185477"/>
                  </a:cubicBezTo>
                  <a:cubicBezTo>
                    <a:pt x="155380" y="237547"/>
                    <a:pt x="173160" y="303587"/>
                    <a:pt x="189670" y="373437"/>
                  </a:cubicBezTo>
                  <a:cubicBezTo>
                    <a:pt x="207450" y="454717"/>
                    <a:pt x="245550" y="604577"/>
                    <a:pt x="229040" y="642677"/>
                  </a:cubicBezTo>
                  <a:cubicBezTo>
                    <a:pt x="222690" y="655377"/>
                    <a:pt x="206180" y="662997"/>
                    <a:pt x="197290" y="661727"/>
                  </a:cubicBezTo>
                  <a:cubicBezTo>
                    <a:pt x="189670" y="660457"/>
                    <a:pt x="178240" y="646487"/>
                    <a:pt x="178240" y="637597"/>
                  </a:cubicBezTo>
                  <a:cubicBezTo>
                    <a:pt x="178240" y="629977"/>
                    <a:pt x="189670" y="616007"/>
                    <a:pt x="196020" y="613467"/>
                  </a:cubicBezTo>
                  <a:cubicBezTo>
                    <a:pt x="203640" y="610927"/>
                    <a:pt x="215070" y="612197"/>
                    <a:pt x="220150" y="617277"/>
                  </a:cubicBezTo>
                  <a:cubicBezTo>
                    <a:pt x="225230" y="623627"/>
                    <a:pt x="230310" y="640137"/>
                    <a:pt x="227770" y="647757"/>
                  </a:cubicBezTo>
                  <a:cubicBezTo>
                    <a:pt x="225230" y="654107"/>
                    <a:pt x="215070" y="661727"/>
                    <a:pt x="208720" y="661727"/>
                  </a:cubicBezTo>
                  <a:cubicBezTo>
                    <a:pt x="199830" y="662997"/>
                    <a:pt x="188400" y="655377"/>
                    <a:pt x="178240" y="640137"/>
                  </a:cubicBezTo>
                  <a:cubicBezTo>
                    <a:pt x="150300" y="595687"/>
                    <a:pt x="138870" y="374707"/>
                    <a:pt x="118550" y="298507"/>
                  </a:cubicBezTo>
                  <a:cubicBezTo>
                    <a:pt x="108390" y="259137"/>
                    <a:pt x="102040" y="241357"/>
                    <a:pt x="86800" y="209607"/>
                  </a:cubicBezTo>
                  <a:cubicBezTo>
                    <a:pt x="69020" y="172777"/>
                    <a:pt x="29650" y="123247"/>
                    <a:pt x="15680" y="90227"/>
                  </a:cubicBezTo>
                  <a:cubicBezTo>
                    <a:pt x="6790" y="67367"/>
                    <a:pt x="-2100" y="47047"/>
                    <a:pt x="440" y="30537"/>
                  </a:cubicBezTo>
                  <a:cubicBezTo>
                    <a:pt x="2980" y="17837"/>
                    <a:pt x="13140" y="1327"/>
                    <a:pt x="22030" y="57"/>
                  </a:cubicBezTo>
                  <a:cubicBezTo>
                    <a:pt x="29650" y="-1213"/>
                    <a:pt x="49970" y="19107"/>
                    <a:pt x="49970" y="19107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1153775" y="1943100"/>
            <a:ext cx="191452" cy="611505"/>
            <a:chOff x="0" y="0"/>
            <a:chExt cx="255270" cy="8153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0447" y="50735"/>
              <a:ext cx="153982" cy="713968"/>
            </a:xfrm>
            <a:custGeom>
              <a:avLst/>
              <a:gdLst/>
              <a:ahLst/>
              <a:cxnLst/>
              <a:rect r="r" b="b" t="t" l="l"/>
              <a:pathLst>
                <a:path h="713968" w="153982">
                  <a:moveTo>
                    <a:pt x="48613" y="16575"/>
                  </a:moveTo>
                  <a:cubicBezTo>
                    <a:pt x="151483" y="315025"/>
                    <a:pt x="157833" y="386145"/>
                    <a:pt x="152753" y="453455"/>
                  </a:cubicBezTo>
                  <a:cubicBezTo>
                    <a:pt x="146403" y="516955"/>
                    <a:pt x="122273" y="590615"/>
                    <a:pt x="105763" y="635065"/>
                  </a:cubicBezTo>
                  <a:cubicBezTo>
                    <a:pt x="95603" y="663005"/>
                    <a:pt x="85443" y="688405"/>
                    <a:pt x="72743" y="701105"/>
                  </a:cubicBezTo>
                  <a:cubicBezTo>
                    <a:pt x="65123" y="708725"/>
                    <a:pt x="53693" y="715075"/>
                    <a:pt x="44803" y="713805"/>
                  </a:cubicBezTo>
                  <a:cubicBezTo>
                    <a:pt x="38453" y="712535"/>
                    <a:pt x="29563" y="704915"/>
                    <a:pt x="27023" y="698565"/>
                  </a:cubicBezTo>
                  <a:cubicBezTo>
                    <a:pt x="24483" y="690945"/>
                    <a:pt x="25753" y="679515"/>
                    <a:pt x="29563" y="674435"/>
                  </a:cubicBezTo>
                  <a:cubicBezTo>
                    <a:pt x="33373" y="668085"/>
                    <a:pt x="43533" y="663005"/>
                    <a:pt x="51153" y="663005"/>
                  </a:cubicBezTo>
                  <a:cubicBezTo>
                    <a:pt x="57503" y="663005"/>
                    <a:pt x="67663" y="668085"/>
                    <a:pt x="71473" y="674435"/>
                  </a:cubicBezTo>
                  <a:cubicBezTo>
                    <a:pt x="75283" y="680785"/>
                    <a:pt x="77823" y="692215"/>
                    <a:pt x="74013" y="698565"/>
                  </a:cubicBezTo>
                  <a:cubicBezTo>
                    <a:pt x="70203" y="704915"/>
                    <a:pt x="48613" y="715075"/>
                    <a:pt x="39723" y="711265"/>
                  </a:cubicBezTo>
                  <a:cubicBezTo>
                    <a:pt x="32103" y="708725"/>
                    <a:pt x="25753" y="694755"/>
                    <a:pt x="25753" y="684595"/>
                  </a:cubicBezTo>
                  <a:cubicBezTo>
                    <a:pt x="25753" y="669355"/>
                    <a:pt x="46073" y="651575"/>
                    <a:pt x="56233" y="627445"/>
                  </a:cubicBezTo>
                  <a:cubicBezTo>
                    <a:pt x="72743" y="585535"/>
                    <a:pt x="95603" y="510605"/>
                    <a:pt x="101953" y="452185"/>
                  </a:cubicBezTo>
                  <a:cubicBezTo>
                    <a:pt x="108303" y="391225"/>
                    <a:pt x="105763" y="332805"/>
                    <a:pt x="91793" y="269305"/>
                  </a:cubicBezTo>
                  <a:cubicBezTo>
                    <a:pt x="75283" y="193105"/>
                    <a:pt x="-5997" y="67375"/>
                    <a:pt x="353" y="26735"/>
                  </a:cubicBezTo>
                  <a:cubicBezTo>
                    <a:pt x="1623" y="12765"/>
                    <a:pt x="11783" y="1335"/>
                    <a:pt x="19403" y="65"/>
                  </a:cubicBezTo>
                  <a:cubicBezTo>
                    <a:pt x="28293" y="-1205"/>
                    <a:pt x="48613" y="16575"/>
                    <a:pt x="48613" y="1657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0637520" y="2655570"/>
            <a:ext cx="551498" cy="931545"/>
            <a:chOff x="0" y="0"/>
            <a:chExt cx="735330" cy="12420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117" y="46501"/>
              <a:ext cx="633246" cy="1146029"/>
            </a:xfrm>
            <a:custGeom>
              <a:avLst/>
              <a:gdLst/>
              <a:ahLst/>
              <a:cxnLst/>
              <a:rect r="r" b="b" t="t" l="l"/>
              <a:pathLst>
                <a:path h="1146029" w="633246">
                  <a:moveTo>
                    <a:pt x="633143" y="37319"/>
                  </a:moveTo>
                  <a:cubicBezTo>
                    <a:pt x="541703" y="185909"/>
                    <a:pt x="546783" y="192259"/>
                    <a:pt x="541703" y="203689"/>
                  </a:cubicBezTo>
                  <a:cubicBezTo>
                    <a:pt x="534083" y="222739"/>
                    <a:pt x="508683" y="245599"/>
                    <a:pt x="495983" y="272269"/>
                  </a:cubicBezTo>
                  <a:cubicBezTo>
                    <a:pt x="480743" y="304019"/>
                    <a:pt x="482013" y="335769"/>
                    <a:pt x="464233" y="378949"/>
                  </a:cubicBezTo>
                  <a:cubicBezTo>
                    <a:pt x="431213" y="456419"/>
                    <a:pt x="311833" y="608819"/>
                    <a:pt x="288973" y="682479"/>
                  </a:cubicBezTo>
                  <a:cubicBezTo>
                    <a:pt x="277543" y="719309"/>
                    <a:pt x="288973" y="737089"/>
                    <a:pt x="280083" y="771379"/>
                  </a:cubicBezTo>
                  <a:cubicBezTo>
                    <a:pt x="268653" y="818369"/>
                    <a:pt x="245793" y="884409"/>
                    <a:pt x="212773" y="936479"/>
                  </a:cubicBezTo>
                  <a:cubicBezTo>
                    <a:pt x="174673" y="993629"/>
                    <a:pt x="89583" y="1054589"/>
                    <a:pt x="61643" y="1093959"/>
                  </a:cubicBezTo>
                  <a:cubicBezTo>
                    <a:pt x="47673" y="1113009"/>
                    <a:pt x="48943" y="1138409"/>
                    <a:pt x="37513" y="1143489"/>
                  </a:cubicBezTo>
                  <a:cubicBezTo>
                    <a:pt x="27353" y="1147299"/>
                    <a:pt x="7033" y="1139679"/>
                    <a:pt x="1953" y="1132059"/>
                  </a:cubicBezTo>
                  <a:cubicBezTo>
                    <a:pt x="-1857" y="1125709"/>
                    <a:pt x="1953" y="1106659"/>
                    <a:pt x="8303" y="1101579"/>
                  </a:cubicBezTo>
                  <a:cubicBezTo>
                    <a:pt x="14653" y="1096499"/>
                    <a:pt x="38783" y="1097769"/>
                    <a:pt x="45133" y="1105389"/>
                  </a:cubicBezTo>
                  <a:cubicBezTo>
                    <a:pt x="50213" y="1111739"/>
                    <a:pt x="46403" y="1134599"/>
                    <a:pt x="40053" y="1140949"/>
                  </a:cubicBezTo>
                  <a:cubicBezTo>
                    <a:pt x="34973" y="1146029"/>
                    <a:pt x="22273" y="1147299"/>
                    <a:pt x="15923" y="1144759"/>
                  </a:cubicBezTo>
                  <a:cubicBezTo>
                    <a:pt x="9573" y="1142219"/>
                    <a:pt x="1953" y="1135869"/>
                    <a:pt x="683" y="1126979"/>
                  </a:cubicBezTo>
                  <a:cubicBezTo>
                    <a:pt x="-3127" y="1111739"/>
                    <a:pt x="9573" y="1085069"/>
                    <a:pt x="24813" y="1059669"/>
                  </a:cubicBezTo>
                  <a:cubicBezTo>
                    <a:pt x="54023" y="1012679"/>
                    <a:pt x="144193" y="958069"/>
                    <a:pt x="184833" y="889489"/>
                  </a:cubicBezTo>
                  <a:cubicBezTo>
                    <a:pt x="230553" y="809479"/>
                    <a:pt x="233093" y="690099"/>
                    <a:pt x="273733" y="602469"/>
                  </a:cubicBezTo>
                  <a:cubicBezTo>
                    <a:pt x="310563" y="518649"/>
                    <a:pt x="382953" y="437369"/>
                    <a:pt x="414703" y="370059"/>
                  </a:cubicBezTo>
                  <a:cubicBezTo>
                    <a:pt x="436293" y="321799"/>
                    <a:pt x="438833" y="274809"/>
                    <a:pt x="455343" y="243059"/>
                  </a:cubicBezTo>
                  <a:cubicBezTo>
                    <a:pt x="466773" y="220199"/>
                    <a:pt x="483283" y="208769"/>
                    <a:pt x="492173" y="190989"/>
                  </a:cubicBezTo>
                  <a:cubicBezTo>
                    <a:pt x="499793" y="175749"/>
                    <a:pt x="497253" y="161779"/>
                    <a:pt x="507413" y="141459"/>
                  </a:cubicBezTo>
                  <a:cubicBezTo>
                    <a:pt x="522653" y="105899"/>
                    <a:pt x="568373" y="19539"/>
                    <a:pt x="595043" y="4299"/>
                  </a:cubicBezTo>
                  <a:cubicBezTo>
                    <a:pt x="606473" y="-2051"/>
                    <a:pt x="621713" y="-781"/>
                    <a:pt x="628063" y="4299"/>
                  </a:cubicBezTo>
                  <a:cubicBezTo>
                    <a:pt x="634413" y="9379"/>
                    <a:pt x="633143" y="37319"/>
                    <a:pt x="633143" y="3731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0427018" y="3573780"/>
            <a:ext cx="241935" cy="244792"/>
            <a:chOff x="0" y="0"/>
            <a:chExt cx="322580" cy="3263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227" y="47136"/>
              <a:ext cx="222687" cy="227431"/>
            </a:xfrm>
            <a:custGeom>
              <a:avLst/>
              <a:gdLst/>
              <a:ahLst/>
              <a:cxnLst/>
              <a:rect r="r" b="b" t="t" l="l"/>
              <a:pathLst>
                <a:path h="227431" w="222687">
                  <a:moveTo>
                    <a:pt x="221553" y="41764"/>
                  </a:moveTo>
                  <a:cubicBezTo>
                    <a:pt x="81853" y="197974"/>
                    <a:pt x="45023" y="228454"/>
                    <a:pt x="24703" y="227184"/>
                  </a:cubicBezTo>
                  <a:cubicBezTo>
                    <a:pt x="14543" y="227184"/>
                    <a:pt x="3113" y="217024"/>
                    <a:pt x="573" y="209404"/>
                  </a:cubicBezTo>
                  <a:cubicBezTo>
                    <a:pt x="-1967" y="201784"/>
                    <a:pt x="4383" y="185274"/>
                    <a:pt x="10733" y="180194"/>
                  </a:cubicBezTo>
                  <a:cubicBezTo>
                    <a:pt x="18353" y="176384"/>
                    <a:pt x="34863" y="178924"/>
                    <a:pt x="41213" y="182734"/>
                  </a:cubicBezTo>
                  <a:cubicBezTo>
                    <a:pt x="47563" y="187814"/>
                    <a:pt x="51373" y="199244"/>
                    <a:pt x="50103" y="205594"/>
                  </a:cubicBezTo>
                  <a:cubicBezTo>
                    <a:pt x="47563" y="213214"/>
                    <a:pt x="36133" y="225914"/>
                    <a:pt x="28513" y="227184"/>
                  </a:cubicBezTo>
                  <a:cubicBezTo>
                    <a:pt x="20893" y="228454"/>
                    <a:pt x="9463" y="224644"/>
                    <a:pt x="5653" y="219564"/>
                  </a:cubicBezTo>
                  <a:cubicBezTo>
                    <a:pt x="573" y="211944"/>
                    <a:pt x="-1967" y="197974"/>
                    <a:pt x="3113" y="187814"/>
                  </a:cubicBezTo>
                  <a:cubicBezTo>
                    <a:pt x="10733" y="171304"/>
                    <a:pt x="47563" y="162414"/>
                    <a:pt x="71693" y="140824"/>
                  </a:cubicBezTo>
                  <a:cubicBezTo>
                    <a:pt x="107253" y="107804"/>
                    <a:pt x="155513" y="20174"/>
                    <a:pt x="184723" y="4934"/>
                  </a:cubicBezTo>
                  <a:cubicBezTo>
                    <a:pt x="198693" y="-1416"/>
                    <a:pt x="212663" y="-1416"/>
                    <a:pt x="219013" y="3664"/>
                  </a:cubicBezTo>
                  <a:cubicBezTo>
                    <a:pt x="225363" y="8744"/>
                    <a:pt x="221553" y="41764"/>
                    <a:pt x="221553" y="4176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9986010" y="3780472"/>
            <a:ext cx="420053" cy="228600"/>
            <a:chOff x="0" y="0"/>
            <a:chExt cx="560070" cy="304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661" y="50800"/>
              <a:ext cx="457625" cy="203588"/>
            </a:xfrm>
            <a:custGeom>
              <a:avLst/>
              <a:gdLst/>
              <a:ahLst/>
              <a:cxnLst/>
              <a:rect r="r" b="b" t="t" l="l"/>
              <a:pathLst>
                <a:path h="203588" w="457625">
                  <a:moveTo>
                    <a:pt x="444639" y="48260"/>
                  </a:moveTo>
                  <a:cubicBezTo>
                    <a:pt x="142379" y="181610"/>
                    <a:pt x="115709" y="170180"/>
                    <a:pt x="86499" y="176530"/>
                  </a:cubicBezTo>
                  <a:cubicBezTo>
                    <a:pt x="62369" y="181610"/>
                    <a:pt x="34429" y="207010"/>
                    <a:pt x="19189" y="203200"/>
                  </a:cubicBezTo>
                  <a:cubicBezTo>
                    <a:pt x="10299" y="200660"/>
                    <a:pt x="139" y="186690"/>
                    <a:pt x="139" y="179070"/>
                  </a:cubicBezTo>
                  <a:cubicBezTo>
                    <a:pt x="139" y="171450"/>
                    <a:pt x="10299" y="157480"/>
                    <a:pt x="17919" y="153670"/>
                  </a:cubicBezTo>
                  <a:cubicBezTo>
                    <a:pt x="24269" y="151130"/>
                    <a:pt x="35699" y="153670"/>
                    <a:pt x="40779" y="158750"/>
                  </a:cubicBezTo>
                  <a:cubicBezTo>
                    <a:pt x="47129" y="162560"/>
                    <a:pt x="52209" y="172720"/>
                    <a:pt x="50939" y="180340"/>
                  </a:cubicBezTo>
                  <a:cubicBezTo>
                    <a:pt x="48399" y="187960"/>
                    <a:pt x="30619" y="203200"/>
                    <a:pt x="21729" y="203200"/>
                  </a:cubicBezTo>
                  <a:cubicBezTo>
                    <a:pt x="14109" y="203200"/>
                    <a:pt x="1409" y="189230"/>
                    <a:pt x="139" y="181610"/>
                  </a:cubicBezTo>
                  <a:cubicBezTo>
                    <a:pt x="-1131" y="173990"/>
                    <a:pt x="6489" y="162560"/>
                    <a:pt x="15379" y="154940"/>
                  </a:cubicBezTo>
                  <a:cubicBezTo>
                    <a:pt x="29349" y="142240"/>
                    <a:pt x="58559" y="132080"/>
                    <a:pt x="83959" y="125730"/>
                  </a:cubicBezTo>
                  <a:cubicBezTo>
                    <a:pt x="114439" y="118110"/>
                    <a:pt x="158889" y="123190"/>
                    <a:pt x="189369" y="116840"/>
                  </a:cubicBezTo>
                  <a:cubicBezTo>
                    <a:pt x="216039" y="111760"/>
                    <a:pt x="232549" y="105410"/>
                    <a:pt x="260489" y="92710"/>
                  </a:cubicBezTo>
                  <a:cubicBezTo>
                    <a:pt x="304939" y="72390"/>
                    <a:pt x="395109" y="0"/>
                    <a:pt x="428129" y="0"/>
                  </a:cubicBezTo>
                  <a:cubicBezTo>
                    <a:pt x="442099" y="0"/>
                    <a:pt x="454799" y="8890"/>
                    <a:pt x="457339" y="16510"/>
                  </a:cubicBezTo>
                  <a:cubicBezTo>
                    <a:pt x="459879" y="24130"/>
                    <a:pt x="444639" y="48260"/>
                    <a:pt x="444639" y="482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9201150" y="3971925"/>
            <a:ext cx="592455" cy="229553"/>
            <a:chOff x="0" y="0"/>
            <a:chExt cx="789940" cy="30607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725" y="49684"/>
              <a:ext cx="688469" cy="204413"/>
            </a:xfrm>
            <a:custGeom>
              <a:avLst/>
              <a:gdLst/>
              <a:ahLst/>
              <a:cxnLst/>
              <a:rect r="r" b="b" t="t" l="l"/>
              <a:pathLst>
                <a:path h="204413" w="688469">
                  <a:moveTo>
                    <a:pt x="668095" y="50646"/>
                  </a:moveTo>
                  <a:cubicBezTo>
                    <a:pt x="392505" y="123036"/>
                    <a:pt x="342975" y="115416"/>
                    <a:pt x="282015" y="126846"/>
                  </a:cubicBezTo>
                  <a:cubicBezTo>
                    <a:pt x="205815" y="142086"/>
                    <a:pt x="75005" y="209396"/>
                    <a:pt x="31825" y="203046"/>
                  </a:cubicBezTo>
                  <a:cubicBezTo>
                    <a:pt x="15315" y="201776"/>
                    <a:pt x="2615" y="192886"/>
                    <a:pt x="75" y="183996"/>
                  </a:cubicBezTo>
                  <a:cubicBezTo>
                    <a:pt x="-1195" y="176376"/>
                    <a:pt x="14045" y="154786"/>
                    <a:pt x="21665" y="153516"/>
                  </a:cubicBezTo>
                  <a:cubicBezTo>
                    <a:pt x="30555" y="152246"/>
                    <a:pt x="49605" y="168756"/>
                    <a:pt x="50875" y="176376"/>
                  </a:cubicBezTo>
                  <a:cubicBezTo>
                    <a:pt x="52145" y="185266"/>
                    <a:pt x="35635" y="203046"/>
                    <a:pt x="26745" y="204316"/>
                  </a:cubicBezTo>
                  <a:cubicBezTo>
                    <a:pt x="19125" y="205586"/>
                    <a:pt x="3885" y="194156"/>
                    <a:pt x="1345" y="186536"/>
                  </a:cubicBezTo>
                  <a:cubicBezTo>
                    <a:pt x="-1195" y="178916"/>
                    <a:pt x="1345" y="167486"/>
                    <a:pt x="11505" y="157326"/>
                  </a:cubicBezTo>
                  <a:cubicBezTo>
                    <a:pt x="41985" y="129386"/>
                    <a:pt x="200735" y="91286"/>
                    <a:pt x="278205" y="77316"/>
                  </a:cubicBezTo>
                  <a:cubicBezTo>
                    <a:pt x="336625" y="65886"/>
                    <a:pt x="377265" y="74776"/>
                    <a:pt x="433145" y="65886"/>
                  </a:cubicBezTo>
                  <a:cubicBezTo>
                    <a:pt x="502995" y="53186"/>
                    <a:pt x="627455" y="-9044"/>
                    <a:pt x="664285" y="1116"/>
                  </a:cubicBezTo>
                  <a:cubicBezTo>
                    <a:pt x="678255" y="3656"/>
                    <a:pt x="688415" y="15086"/>
                    <a:pt x="688415" y="23976"/>
                  </a:cubicBezTo>
                  <a:cubicBezTo>
                    <a:pt x="689685" y="32866"/>
                    <a:pt x="668095" y="50646"/>
                    <a:pt x="668095" y="5064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8664893" y="4067175"/>
            <a:ext cx="421005" cy="153352"/>
            <a:chOff x="0" y="0"/>
            <a:chExt cx="561340" cy="2044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0800" y="49233"/>
              <a:ext cx="459861" cy="103167"/>
            </a:xfrm>
            <a:custGeom>
              <a:avLst/>
              <a:gdLst/>
              <a:ahLst/>
              <a:cxnLst/>
              <a:rect r="r" b="b" t="t" l="l"/>
              <a:pathLst>
                <a:path h="103167" w="459861">
                  <a:moveTo>
                    <a:pt x="434340" y="103167"/>
                  </a:moveTo>
                  <a:cubicBezTo>
                    <a:pt x="204470" y="95547"/>
                    <a:pt x="62230" y="75227"/>
                    <a:pt x="24130" y="52367"/>
                  </a:cubicBezTo>
                  <a:cubicBezTo>
                    <a:pt x="8890" y="43477"/>
                    <a:pt x="0" y="32047"/>
                    <a:pt x="1270" y="23157"/>
                  </a:cubicBezTo>
                  <a:cubicBezTo>
                    <a:pt x="2540" y="15537"/>
                    <a:pt x="22860" y="297"/>
                    <a:pt x="30480" y="1567"/>
                  </a:cubicBezTo>
                  <a:cubicBezTo>
                    <a:pt x="39370" y="4107"/>
                    <a:pt x="52070" y="25697"/>
                    <a:pt x="50800" y="33317"/>
                  </a:cubicBezTo>
                  <a:cubicBezTo>
                    <a:pt x="48260" y="40937"/>
                    <a:pt x="26670" y="53637"/>
                    <a:pt x="17780" y="51097"/>
                  </a:cubicBezTo>
                  <a:cubicBezTo>
                    <a:pt x="10160" y="49827"/>
                    <a:pt x="0" y="34587"/>
                    <a:pt x="0" y="25697"/>
                  </a:cubicBezTo>
                  <a:cubicBezTo>
                    <a:pt x="1270" y="18077"/>
                    <a:pt x="12700" y="5377"/>
                    <a:pt x="27940" y="1567"/>
                  </a:cubicBezTo>
                  <a:cubicBezTo>
                    <a:pt x="68580" y="-9863"/>
                    <a:pt x="205740" y="44747"/>
                    <a:pt x="280670" y="52367"/>
                  </a:cubicBezTo>
                  <a:cubicBezTo>
                    <a:pt x="339090" y="58717"/>
                    <a:pt x="414020" y="39667"/>
                    <a:pt x="440690" y="53637"/>
                  </a:cubicBezTo>
                  <a:cubicBezTo>
                    <a:pt x="452120" y="59987"/>
                    <a:pt x="461010" y="72687"/>
                    <a:pt x="459740" y="81577"/>
                  </a:cubicBezTo>
                  <a:cubicBezTo>
                    <a:pt x="458470" y="89197"/>
                    <a:pt x="434340" y="103167"/>
                    <a:pt x="434340" y="103167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7976235" y="3951922"/>
            <a:ext cx="535305" cy="210503"/>
            <a:chOff x="0" y="0"/>
            <a:chExt cx="713740" cy="28067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731" y="50800"/>
              <a:ext cx="612347" cy="179070"/>
            </a:xfrm>
            <a:custGeom>
              <a:avLst/>
              <a:gdLst/>
              <a:ahLst/>
              <a:cxnLst/>
              <a:rect r="r" b="b" t="t" l="l"/>
              <a:pathLst>
                <a:path h="179070" w="612347">
                  <a:moveTo>
                    <a:pt x="586809" y="179070"/>
                  </a:moveTo>
                  <a:cubicBezTo>
                    <a:pt x="364559" y="173990"/>
                    <a:pt x="339159" y="168910"/>
                    <a:pt x="298519" y="154940"/>
                  </a:cubicBezTo>
                  <a:cubicBezTo>
                    <a:pt x="238829" y="135890"/>
                    <a:pt x="135959" y="76200"/>
                    <a:pt x="82619" y="60960"/>
                  </a:cubicBezTo>
                  <a:cubicBezTo>
                    <a:pt x="53409" y="52070"/>
                    <a:pt x="26739" y="58420"/>
                    <a:pt x="12769" y="48260"/>
                  </a:cubicBezTo>
                  <a:cubicBezTo>
                    <a:pt x="5149" y="41910"/>
                    <a:pt x="-1201" y="27940"/>
                    <a:pt x="1339" y="20320"/>
                  </a:cubicBezTo>
                  <a:cubicBezTo>
                    <a:pt x="2609" y="12700"/>
                    <a:pt x="16579" y="0"/>
                    <a:pt x="24199" y="0"/>
                  </a:cubicBezTo>
                  <a:cubicBezTo>
                    <a:pt x="33089" y="1270"/>
                    <a:pt x="50869" y="17780"/>
                    <a:pt x="50869" y="26670"/>
                  </a:cubicBezTo>
                  <a:cubicBezTo>
                    <a:pt x="50869" y="35560"/>
                    <a:pt x="31819" y="52070"/>
                    <a:pt x="24199" y="50800"/>
                  </a:cubicBezTo>
                  <a:cubicBezTo>
                    <a:pt x="15309" y="50800"/>
                    <a:pt x="-1201" y="30480"/>
                    <a:pt x="69" y="22860"/>
                  </a:cubicBezTo>
                  <a:cubicBezTo>
                    <a:pt x="1339" y="13970"/>
                    <a:pt x="14039" y="2540"/>
                    <a:pt x="30549" y="1270"/>
                  </a:cubicBezTo>
                  <a:cubicBezTo>
                    <a:pt x="74999" y="-5080"/>
                    <a:pt x="235019" y="83820"/>
                    <a:pt x="304869" y="105410"/>
                  </a:cubicBezTo>
                  <a:cubicBezTo>
                    <a:pt x="346779" y="118110"/>
                    <a:pt x="367099" y="123190"/>
                    <a:pt x="406469" y="128270"/>
                  </a:cubicBezTo>
                  <a:cubicBezTo>
                    <a:pt x="458539" y="134620"/>
                    <a:pt x="563949" y="113030"/>
                    <a:pt x="593159" y="129540"/>
                  </a:cubicBezTo>
                  <a:cubicBezTo>
                    <a:pt x="605859" y="135890"/>
                    <a:pt x="613479" y="148590"/>
                    <a:pt x="612209" y="156210"/>
                  </a:cubicBezTo>
                  <a:cubicBezTo>
                    <a:pt x="610939" y="165100"/>
                    <a:pt x="586809" y="179070"/>
                    <a:pt x="586809" y="1790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7249478" y="3703320"/>
            <a:ext cx="533400" cy="342900"/>
            <a:chOff x="0" y="0"/>
            <a:chExt cx="711200" cy="4572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49804" y="50603"/>
              <a:ext cx="611513" cy="355797"/>
            </a:xfrm>
            <a:custGeom>
              <a:avLst/>
              <a:gdLst/>
              <a:ahLst/>
              <a:cxnLst/>
              <a:rect r="r" b="b" t="t" l="l"/>
              <a:pathLst>
                <a:path h="355797" w="611513">
                  <a:moveTo>
                    <a:pt x="578846" y="355797"/>
                  </a:moveTo>
                  <a:cubicBezTo>
                    <a:pt x="401046" y="315157"/>
                    <a:pt x="324846" y="273247"/>
                    <a:pt x="275316" y="241497"/>
                  </a:cubicBezTo>
                  <a:cubicBezTo>
                    <a:pt x="237216" y="217367"/>
                    <a:pt x="214356" y="186887"/>
                    <a:pt x="181336" y="165297"/>
                  </a:cubicBezTo>
                  <a:cubicBezTo>
                    <a:pt x="150856" y="144977"/>
                    <a:pt x="115296" y="134817"/>
                    <a:pt x="86086" y="114497"/>
                  </a:cubicBezTo>
                  <a:cubicBezTo>
                    <a:pt x="56876" y="94177"/>
                    <a:pt x="20046" y="62427"/>
                    <a:pt x="8616" y="44647"/>
                  </a:cubicBezTo>
                  <a:cubicBezTo>
                    <a:pt x="2266" y="35757"/>
                    <a:pt x="-1544" y="29407"/>
                    <a:pt x="996" y="21787"/>
                  </a:cubicBezTo>
                  <a:cubicBezTo>
                    <a:pt x="2266" y="14167"/>
                    <a:pt x="14966" y="2737"/>
                    <a:pt x="22586" y="197"/>
                  </a:cubicBezTo>
                  <a:cubicBezTo>
                    <a:pt x="30206" y="-1073"/>
                    <a:pt x="40366" y="4007"/>
                    <a:pt x="45446" y="9087"/>
                  </a:cubicBezTo>
                  <a:cubicBezTo>
                    <a:pt x="49256" y="15437"/>
                    <a:pt x="50526" y="33217"/>
                    <a:pt x="46716" y="39567"/>
                  </a:cubicBezTo>
                  <a:cubicBezTo>
                    <a:pt x="42906" y="45917"/>
                    <a:pt x="32746" y="52267"/>
                    <a:pt x="26396" y="50997"/>
                  </a:cubicBezTo>
                  <a:cubicBezTo>
                    <a:pt x="17506" y="50997"/>
                    <a:pt x="3536" y="40837"/>
                    <a:pt x="996" y="33217"/>
                  </a:cubicBezTo>
                  <a:cubicBezTo>
                    <a:pt x="-1544" y="25597"/>
                    <a:pt x="996" y="14167"/>
                    <a:pt x="6076" y="9087"/>
                  </a:cubicBezTo>
                  <a:cubicBezTo>
                    <a:pt x="12426" y="4007"/>
                    <a:pt x="25126" y="197"/>
                    <a:pt x="36556" y="2737"/>
                  </a:cubicBezTo>
                  <a:cubicBezTo>
                    <a:pt x="58146" y="7817"/>
                    <a:pt x="86086" y="52267"/>
                    <a:pt x="115296" y="73857"/>
                  </a:cubicBezTo>
                  <a:cubicBezTo>
                    <a:pt x="145776" y="94177"/>
                    <a:pt x="185146" y="106877"/>
                    <a:pt x="215626" y="127197"/>
                  </a:cubicBezTo>
                  <a:cubicBezTo>
                    <a:pt x="244836" y="147517"/>
                    <a:pt x="263886" y="172917"/>
                    <a:pt x="296906" y="195777"/>
                  </a:cubicBezTo>
                  <a:cubicBezTo>
                    <a:pt x="341356" y="224987"/>
                    <a:pt x="408666" y="264357"/>
                    <a:pt x="463276" y="283407"/>
                  </a:cubicBezTo>
                  <a:cubicBezTo>
                    <a:pt x="510266" y="299917"/>
                    <a:pt x="581386" y="292297"/>
                    <a:pt x="600436" y="310077"/>
                  </a:cubicBezTo>
                  <a:cubicBezTo>
                    <a:pt x="610596" y="318967"/>
                    <a:pt x="613136" y="335477"/>
                    <a:pt x="610596" y="343097"/>
                  </a:cubicBezTo>
                  <a:cubicBezTo>
                    <a:pt x="606786" y="350717"/>
                    <a:pt x="578846" y="355797"/>
                    <a:pt x="578846" y="355797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6772275" y="3264217"/>
            <a:ext cx="376238" cy="379095"/>
            <a:chOff x="0" y="0"/>
            <a:chExt cx="501650" cy="50546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49030" y="50476"/>
              <a:ext cx="405485" cy="403018"/>
            </a:xfrm>
            <a:custGeom>
              <a:avLst/>
              <a:gdLst/>
              <a:ahLst/>
              <a:cxnLst/>
              <a:rect r="r" b="b" t="t" l="l"/>
              <a:pathLst>
                <a:path h="403018" w="405485">
                  <a:moveTo>
                    <a:pt x="367530" y="402914"/>
                  </a:moveTo>
                  <a:cubicBezTo>
                    <a:pt x="112260" y="167964"/>
                    <a:pt x="89400" y="107004"/>
                    <a:pt x="58920" y="77794"/>
                  </a:cubicBezTo>
                  <a:cubicBezTo>
                    <a:pt x="41140" y="60014"/>
                    <a:pt x="14470" y="57474"/>
                    <a:pt x="6850" y="42234"/>
                  </a:cubicBezTo>
                  <a:cubicBezTo>
                    <a:pt x="1770" y="32074"/>
                    <a:pt x="1770" y="11754"/>
                    <a:pt x="8120" y="5404"/>
                  </a:cubicBezTo>
                  <a:cubicBezTo>
                    <a:pt x="14470" y="324"/>
                    <a:pt x="38600" y="1594"/>
                    <a:pt x="44950" y="7944"/>
                  </a:cubicBezTo>
                  <a:cubicBezTo>
                    <a:pt x="50030" y="15564"/>
                    <a:pt x="46220" y="39694"/>
                    <a:pt x="39870" y="44774"/>
                  </a:cubicBezTo>
                  <a:cubicBezTo>
                    <a:pt x="33520" y="49854"/>
                    <a:pt x="9390" y="44774"/>
                    <a:pt x="3040" y="38424"/>
                  </a:cubicBezTo>
                  <a:cubicBezTo>
                    <a:pt x="-770" y="33344"/>
                    <a:pt x="-770" y="21914"/>
                    <a:pt x="1770" y="14294"/>
                  </a:cubicBezTo>
                  <a:cubicBezTo>
                    <a:pt x="4310" y="7944"/>
                    <a:pt x="10660" y="324"/>
                    <a:pt x="19550" y="324"/>
                  </a:cubicBezTo>
                  <a:cubicBezTo>
                    <a:pt x="34790" y="-2216"/>
                    <a:pt x="64000" y="10484"/>
                    <a:pt x="83050" y="26994"/>
                  </a:cubicBezTo>
                  <a:cubicBezTo>
                    <a:pt x="113530" y="52394"/>
                    <a:pt x="126230" y="109544"/>
                    <a:pt x="164330" y="153994"/>
                  </a:cubicBezTo>
                  <a:cubicBezTo>
                    <a:pt x="218940" y="218764"/>
                    <a:pt x="381500" y="321634"/>
                    <a:pt x="400550" y="364814"/>
                  </a:cubicBezTo>
                  <a:cubicBezTo>
                    <a:pt x="406900" y="378784"/>
                    <a:pt x="406900" y="391484"/>
                    <a:pt x="401820" y="397834"/>
                  </a:cubicBezTo>
                  <a:cubicBezTo>
                    <a:pt x="395470" y="404184"/>
                    <a:pt x="367530" y="402914"/>
                    <a:pt x="367530" y="40291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6504622" y="2689860"/>
            <a:ext cx="208597" cy="477203"/>
            <a:chOff x="0" y="0"/>
            <a:chExt cx="278130" cy="63627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49188" y="50604"/>
              <a:ext cx="177312" cy="534927"/>
            </a:xfrm>
            <a:custGeom>
              <a:avLst/>
              <a:gdLst/>
              <a:ahLst/>
              <a:cxnLst/>
              <a:rect r="r" b="b" t="t" l="l"/>
              <a:pathLst>
                <a:path h="534927" w="177312">
                  <a:moveTo>
                    <a:pt x="127342" y="517086"/>
                  </a:moveTo>
                  <a:cubicBezTo>
                    <a:pt x="19392" y="296106"/>
                    <a:pt x="9232" y="180536"/>
                    <a:pt x="4152" y="131006"/>
                  </a:cubicBezTo>
                  <a:cubicBezTo>
                    <a:pt x="1612" y="109416"/>
                    <a:pt x="-2198" y="100526"/>
                    <a:pt x="1612" y="82746"/>
                  </a:cubicBezTo>
                  <a:cubicBezTo>
                    <a:pt x="4152" y="61156"/>
                    <a:pt x="16852" y="20516"/>
                    <a:pt x="30822" y="7816"/>
                  </a:cubicBezTo>
                  <a:cubicBezTo>
                    <a:pt x="39712" y="1466"/>
                    <a:pt x="53682" y="-1074"/>
                    <a:pt x="60032" y="1466"/>
                  </a:cubicBezTo>
                  <a:cubicBezTo>
                    <a:pt x="67652" y="5276"/>
                    <a:pt x="76542" y="21786"/>
                    <a:pt x="75272" y="29406"/>
                  </a:cubicBezTo>
                  <a:cubicBezTo>
                    <a:pt x="72732" y="37026"/>
                    <a:pt x="52412" y="49726"/>
                    <a:pt x="44792" y="49726"/>
                  </a:cubicBezTo>
                  <a:cubicBezTo>
                    <a:pt x="37172" y="49726"/>
                    <a:pt x="28282" y="40836"/>
                    <a:pt x="25742" y="34486"/>
                  </a:cubicBezTo>
                  <a:cubicBezTo>
                    <a:pt x="23202" y="28136"/>
                    <a:pt x="24472" y="15436"/>
                    <a:pt x="28282" y="10356"/>
                  </a:cubicBezTo>
                  <a:cubicBezTo>
                    <a:pt x="34632" y="4006"/>
                    <a:pt x="49872" y="-1074"/>
                    <a:pt x="57492" y="196"/>
                  </a:cubicBezTo>
                  <a:cubicBezTo>
                    <a:pt x="65112" y="2736"/>
                    <a:pt x="72732" y="10356"/>
                    <a:pt x="74002" y="17976"/>
                  </a:cubicBezTo>
                  <a:cubicBezTo>
                    <a:pt x="77812" y="31946"/>
                    <a:pt x="54952" y="53536"/>
                    <a:pt x="51142" y="82746"/>
                  </a:cubicBezTo>
                  <a:cubicBezTo>
                    <a:pt x="46062" y="138626"/>
                    <a:pt x="60032" y="269436"/>
                    <a:pt x="85432" y="336746"/>
                  </a:cubicBezTo>
                  <a:cubicBezTo>
                    <a:pt x="103212" y="386276"/>
                    <a:pt x="146392" y="424376"/>
                    <a:pt x="161632" y="457396"/>
                  </a:cubicBezTo>
                  <a:cubicBezTo>
                    <a:pt x="170522" y="476446"/>
                    <a:pt x="179412" y="494226"/>
                    <a:pt x="176872" y="508196"/>
                  </a:cubicBezTo>
                  <a:cubicBezTo>
                    <a:pt x="175602" y="518356"/>
                    <a:pt x="165442" y="532326"/>
                    <a:pt x="156552" y="534866"/>
                  </a:cubicBezTo>
                  <a:cubicBezTo>
                    <a:pt x="148932" y="536136"/>
                    <a:pt x="127342" y="517086"/>
                    <a:pt x="127342" y="51708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6464618" y="2306955"/>
            <a:ext cx="133350" cy="343853"/>
            <a:chOff x="0" y="0"/>
            <a:chExt cx="177800" cy="45847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64552" y="50606"/>
              <a:ext cx="64384" cy="355841"/>
            </a:xfrm>
            <a:custGeom>
              <a:avLst/>
              <a:gdLst/>
              <a:ahLst/>
              <a:cxnLst/>
              <a:rect r="r" b="b" t="t" l="l"/>
              <a:pathLst>
                <a:path h="355841" w="64384">
                  <a:moveTo>
                    <a:pt x="11648" y="331664"/>
                  </a:moveTo>
                  <a:cubicBezTo>
                    <a:pt x="-9942" y="62424"/>
                    <a:pt x="2758" y="26864"/>
                    <a:pt x="15458" y="11624"/>
                  </a:cubicBezTo>
                  <a:cubicBezTo>
                    <a:pt x="21808" y="4004"/>
                    <a:pt x="28158" y="-1076"/>
                    <a:pt x="35778" y="194"/>
                  </a:cubicBezTo>
                  <a:cubicBezTo>
                    <a:pt x="43398" y="194"/>
                    <a:pt x="57368" y="9084"/>
                    <a:pt x="61178" y="16704"/>
                  </a:cubicBezTo>
                  <a:cubicBezTo>
                    <a:pt x="63718" y="23054"/>
                    <a:pt x="61178" y="35754"/>
                    <a:pt x="57368" y="40834"/>
                  </a:cubicBezTo>
                  <a:cubicBezTo>
                    <a:pt x="51018" y="45914"/>
                    <a:pt x="34508" y="50994"/>
                    <a:pt x="26888" y="48454"/>
                  </a:cubicBezTo>
                  <a:cubicBezTo>
                    <a:pt x="20538" y="45914"/>
                    <a:pt x="11648" y="37024"/>
                    <a:pt x="11648" y="30674"/>
                  </a:cubicBezTo>
                  <a:cubicBezTo>
                    <a:pt x="11648" y="21784"/>
                    <a:pt x="24348" y="1464"/>
                    <a:pt x="33238" y="194"/>
                  </a:cubicBezTo>
                  <a:cubicBezTo>
                    <a:pt x="40858" y="-1076"/>
                    <a:pt x="58638" y="10354"/>
                    <a:pt x="62448" y="23054"/>
                  </a:cubicBezTo>
                  <a:cubicBezTo>
                    <a:pt x="67528" y="39564"/>
                    <a:pt x="39588" y="67504"/>
                    <a:pt x="37048" y="100524"/>
                  </a:cubicBezTo>
                  <a:cubicBezTo>
                    <a:pt x="30698" y="157674"/>
                    <a:pt x="73878" y="293564"/>
                    <a:pt x="62448" y="331664"/>
                  </a:cubicBezTo>
                  <a:cubicBezTo>
                    <a:pt x="57368" y="345634"/>
                    <a:pt x="48478" y="355794"/>
                    <a:pt x="39588" y="355794"/>
                  </a:cubicBezTo>
                  <a:cubicBezTo>
                    <a:pt x="30698" y="357064"/>
                    <a:pt x="11648" y="331664"/>
                    <a:pt x="11648" y="33166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6541770" y="1792605"/>
            <a:ext cx="227647" cy="436245"/>
            <a:chOff x="0" y="0"/>
            <a:chExt cx="303530" cy="58166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50800" y="48031"/>
              <a:ext cx="201633" cy="482988"/>
            </a:xfrm>
            <a:custGeom>
              <a:avLst/>
              <a:gdLst/>
              <a:ahLst/>
              <a:cxnLst/>
              <a:rect r="r" b="b" t="t" l="l"/>
              <a:pathLst>
                <a:path h="482988" w="201633">
                  <a:moveTo>
                    <a:pt x="0" y="452349"/>
                  </a:moveTo>
                  <a:cubicBezTo>
                    <a:pt x="118110" y="68809"/>
                    <a:pt x="142240" y="14199"/>
                    <a:pt x="163830" y="2769"/>
                  </a:cubicBezTo>
                  <a:cubicBezTo>
                    <a:pt x="173990" y="-2311"/>
                    <a:pt x="187960" y="229"/>
                    <a:pt x="194310" y="5309"/>
                  </a:cubicBezTo>
                  <a:cubicBezTo>
                    <a:pt x="200660" y="10389"/>
                    <a:pt x="203200" y="28169"/>
                    <a:pt x="200660" y="35789"/>
                  </a:cubicBezTo>
                  <a:cubicBezTo>
                    <a:pt x="198120" y="42139"/>
                    <a:pt x="187960" y="48489"/>
                    <a:pt x="180340" y="49759"/>
                  </a:cubicBezTo>
                  <a:cubicBezTo>
                    <a:pt x="173990" y="51029"/>
                    <a:pt x="162560" y="47219"/>
                    <a:pt x="158750" y="40869"/>
                  </a:cubicBezTo>
                  <a:cubicBezTo>
                    <a:pt x="153670" y="34519"/>
                    <a:pt x="154940" y="10389"/>
                    <a:pt x="161290" y="4039"/>
                  </a:cubicBezTo>
                  <a:cubicBezTo>
                    <a:pt x="167640" y="-1041"/>
                    <a:pt x="185420" y="-1041"/>
                    <a:pt x="191770" y="4039"/>
                  </a:cubicBezTo>
                  <a:cubicBezTo>
                    <a:pt x="198120" y="7849"/>
                    <a:pt x="201930" y="20549"/>
                    <a:pt x="200660" y="33249"/>
                  </a:cubicBezTo>
                  <a:cubicBezTo>
                    <a:pt x="198120" y="56109"/>
                    <a:pt x="163830" y="86589"/>
                    <a:pt x="146050" y="131039"/>
                  </a:cubicBezTo>
                  <a:cubicBezTo>
                    <a:pt x="113030" y="208509"/>
                    <a:pt x="80010" y="433299"/>
                    <a:pt x="46990" y="470129"/>
                  </a:cubicBezTo>
                  <a:cubicBezTo>
                    <a:pt x="36830" y="481559"/>
                    <a:pt x="22860" y="485369"/>
                    <a:pt x="15240" y="481559"/>
                  </a:cubicBezTo>
                  <a:cubicBezTo>
                    <a:pt x="7620" y="479019"/>
                    <a:pt x="0" y="452349"/>
                    <a:pt x="0" y="45234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6714172" y="1236345"/>
            <a:ext cx="322897" cy="512445"/>
            <a:chOff x="0" y="0"/>
            <a:chExt cx="430530" cy="68326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50800" y="49050"/>
              <a:ext cx="328972" cy="585092"/>
            </a:xfrm>
            <a:custGeom>
              <a:avLst/>
              <a:gdLst/>
              <a:ahLst/>
              <a:cxnLst/>
              <a:rect r="r" b="b" t="t" l="l"/>
              <a:pathLst>
                <a:path h="585092" w="328972">
                  <a:moveTo>
                    <a:pt x="0" y="552930"/>
                  </a:moveTo>
                  <a:cubicBezTo>
                    <a:pt x="93980" y="269720"/>
                    <a:pt x="111760" y="235430"/>
                    <a:pt x="140970" y="188440"/>
                  </a:cubicBezTo>
                  <a:cubicBezTo>
                    <a:pt x="179070" y="131290"/>
                    <a:pt x="252730" y="28420"/>
                    <a:pt x="285750" y="8100"/>
                  </a:cubicBezTo>
                  <a:cubicBezTo>
                    <a:pt x="298450" y="480"/>
                    <a:pt x="308610" y="-2060"/>
                    <a:pt x="316230" y="1750"/>
                  </a:cubicBezTo>
                  <a:cubicBezTo>
                    <a:pt x="323850" y="6830"/>
                    <a:pt x="331470" y="29690"/>
                    <a:pt x="326390" y="37310"/>
                  </a:cubicBezTo>
                  <a:cubicBezTo>
                    <a:pt x="322580" y="44930"/>
                    <a:pt x="298450" y="50010"/>
                    <a:pt x="290830" y="46200"/>
                  </a:cubicBezTo>
                  <a:cubicBezTo>
                    <a:pt x="284480" y="43660"/>
                    <a:pt x="279400" y="32230"/>
                    <a:pt x="279400" y="25880"/>
                  </a:cubicBezTo>
                  <a:cubicBezTo>
                    <a:pt x="279400" y="18260"/>
                    <a:pt x="283210" y="8100"/>
                    <a:pt x="289560" y="4290"/>
                  </a:cubicBezTo>
                  <a:cubicBezTo>
                    <a:pt x="297180" y="480"/>
                    <a:pt x="313690" y="480"/>
                    <a:pt x="320040" y="5560"/>
                  </a:cubicBezTo>
                  <a:cubicBezTo>
                    <a:pt x="326390" y="10640"/>
                    <a:pt x="331470" y="22070"/>
                    <a:pt x="327660" y="34770"/>
                  </a:cubicBezTo>
                  <a:cubicBezTo>
                    <a:pt x="320040" y="74140"/>
                    <a:pt x="193040" y="192250"/>
                    <a:pt x="168910" y="239240"/>
                  </a:cubicBezTo>
                  <a:cubicBezTo>
                    <a:pt x="158750" y="259560"/>
                    <a:pt x="163830" y="273530"/>
                    <a:pt x="156210" y="288770"/>
                  </a:cubicBezTo>
                  <a:cubicBezTo>
                    <a:pt x="148590" y="304010"/>
                    <a:pt x="134620" y="309090"/>
                    <a:pt x="123190" y="329410"/>
                  </a:cubicBezTo>
                  <a:cubicBezTo>
                    <a:pt x="97790" y="375130"/>
                    <a:pt x="73660" y="546580"/>
                    <a:pt x="45720" y="574520"/>
                  </a:cubicBezTo>
                  <a:cubicBezTo>
                    <a:pt x="35560" y="584680"/>
                    <a:pt x="20320" y="587220"/>
                    <a:pt x="12700" y="583410"/>
                  </a:cubicBezTo>
                  <a:cubicBezTo>
                    <a:pt x="5080" y="579600"/>
                    <a:pt x="0" y="552930"/>
                    <a:pt x="0" y="55293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7117080" y="872490"/>
            <a:ext cx="381000" cy="246697"/>
            <a:chOff x="0" y="0"/>
            <a:chExt cx="508000" cy="32893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50087" y="48915"/>
              <a:ext cx="406005" cy="228108"/>
            </a:xfrm>
            <a:custGeom>
              <a:avLst/>
              <a:gdLst/>
              <a:ahLst/>
              <a:cxnLst/>
              <a:rect r="r" b="b" t="t" l="l"/>
              <a:pathLst>
                <a:path h="228108" w="406005">
                  <a:moveTo>
                    <a:pt x="9603" y="183495"/>
                  </a:moveTo>
                  <a:cubicBezTo>
                    <a:pt x="136603" y="95865"/>
                    <a:pt x="236933" y="37445"/>
                    <a:pt x="295353" y="18395"/>
                  </a:cubicBezTo>
                  <a:cubicBezTo>
                    <a:pt x="332183" y="5695"/>
                    <a:pt x="375363" y="-5735"/>
                    <a:pt x="391873" y="3155"/>
                  </a:cubicBezTo>
                  <a:cubicBezTo>
                    <a:pt x="400763" y="6965"/>
                    <a:pt x="407113" y="22205"/>
                    <a:pt x="405843" y="29825"/>
                  </a:cubicBezTo>
                  <a:cubicBezTo>
                    <a:pt x="404573" y="38715"/>
                    <a:pt x="390603" y="48875"/>
                    <a:pt x="382983" y="50145"/>
                  </a:cubicBezTo>
                  <a:cubicBezTo>
                    <a:pt x="375363" y="51415"/>
                    <a:pt x="365203" y="46335"/>
                    <a:pt x="361393" y="41255"/>
                  </a:cubicBezTo>
                  <a:cubicBezTo>
                    <a:pt x="356313" y="36175"/>
                    <a:pt x="353773" y="24745"/>
                    <a:pt x="356313" y="18395"/>
                  </a:cubicBezTo>
                  <a:cubicBezTo>
                    <a:pt x="360123" y="10775"/>
                    <a:pt x="380443" y="-655"/>
                    <a:pt x="389333" y="1885"/>
                  </a:cubicBezTo>
                  <a:cubicBezTo>
                    <a:pt x="396953" y="3155"/>
                    <a:pt x="405843" y="19665"/>
                    <a:pt x="405843" y="27285"/>
                  </a:cubicBezTo>
                  <a:cubicBezTo>
                    <a:pt x="405843" y="34905"/>
                    <a:pt x="402033" y="41255"/>
                    <a:pt x="393143" y="47605"/>
                  </a:cubicBezTo>
                  <a:cubicBezTo>
                    <a:pt x="372823" y="62845"/>
                    <a:pt x="305513" y="69195"/>
                    <a:pt x="255983" y="92055"/>
                  </a:cubicBezTo>
                  <a:cubicBezTo>
                    <a:pt x="188673" y="122535"/>
                    <a:pt x="73103" y="224135"/>
                    <a:pt x="32463" y="227945"/>
                  </a:cubicBezTo>
                  <a:cubicBezTo>
                    <a:pt x="17223" y="229215"/>
                    <a:pt x="4523" y="222865"/>
                    <a:pt x="713" y="215245"/>
                  </a:cubicBezTo>
                  <a:cubicBezTo>
                    <a:pt x="-3097" y="207625"/>
                    <a:pt x="9603" y="183495"/>
                    <a:pt x="9603" y="18349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7612380" y="699135"/>
            <a:ext cx="478155" cy="191452"/>
            <a:chOff x="0" y="0"/>
            <a:chExt cx="637540" cy="25527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50800" y="50368"/>
              <a:ext cx="536264" cy="153967"/>
            </a:xfrm>
            <a:custGeom>
              <a:avLst/>
              <a:gdLst/>
              <a:ahLst/>
              <a:cxnLst/>
              <a:rect r="r" b="b" t="t" l="l"/>
              <a:pathLst>
                <a:path h="153967" w="536264">
                  <a:moveTo>
                    <a:pt x="19050" y="103302"/>
                  </a:moveTo>
                  <a:cubicBezTo>
                    <a:pt x="378460" y="16942"/>
                    <a:pt x="473710" y="-3378"/>
                    <a:pt x="506730" y="432"/>
                  </a:cubicBezTo>
                  <a:cubicBezTo>
                    <a:pt x="518160" y="1702"/>
                    <a:pt x="524510" y="2972"/>
                    <a:pt x="529590" y="8052"/>
                  </a:cubicBezTo>
                  <a:cubicBezTo>
                    <a:pt x="534670" y="13132"/>
                    <a:pt x="537210" y="24562"/>
                    <a:pt x="535940" y="30912"/>
                  </a:cubicBezTo>
                  <a:cubicBezTo>
                    <a:pt x="533400" y="38532"/>
                    <a:pt x="525780" y="46152"/>
                    <a:pt x="519430" y="48692"/>
                  </a:cubicBezTo>
                  <a:cubicBezTo>
                    <a:pt x="513080" y="51232"/>
                    <a:pt x="501650" y="49962"/>
                    <a:pt x="496570" y="46152"/>
                  </a:cubicBezTo>
                  <a:cubicBezTo>
                    <a:pt x="490220" y="42342"/>
                    <a:pt x="485140" y="32182"/>
                    <a:pt x="485140" y="24562"/>
                  </a:cubicBezTo>
                  <a:cubicBezTo>
                    <a:pt x="485140" y="18212"/>
                    <a:pt x="490220" y="8052"/>
                    <a:pt x="496570" y="4242"/>
                  </a:cubicBezTo>
                  <a:cubicBezTo>
                    <a:pt x="502920" y="432"/>
                    <a:pt x="514350" y="-838"/>
                    <a:pt x="520700" y="1702"/>
                  </a:cubicBezTo>
                  <a:cubicBezTo>
                    <a:pt x="527050" y="4242"/>
                    <a:pt x="534670" y="13132"/>
                    <a:pt x="535940" y="20752"/>
                  </a:cubicBezTo>
                  <a:cubicBezTo>
                    <a:pt x="535940" y="29642"/>
                    <a:pt x="528320" y="42342"/>
                    <a:pt x="514350" y="49962"/>
                  </a:cubicBezTo>
                  <a:cubicBezTo>
                    <a:pt x="481330" y="71552"/>
                    <a:pt x="373380" y="69012"/>
                    <a:pt x="297180" y="85522"/>
                  </a:cubicBezTo>
                  <a:cubicBezTo>
                    <a:pt x="210820" y="102032"/>
                    <a:pt x="67310" y="162992"/>
                    <a:pt x="25400" y="152832"/>
                  </a:cubicBezTo>
                  <a:cubicBezTo>
                    <a:pt x="11430" y="149022"/>
                    <a:pt x="1270" y="138862"/>
                    <a:pt x="0" y="131242"/>
                  </a:cubicBezTo>
                  <a:cubicBezTo>
                    <a:pt x="0" y="122352"/>
                    <a:pt x="19050" y="103302"/>
                    <a:pt x="19050" y="10330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8110538" y="545782"/>
            <a:ext cx="516255" cy="209550"/>
            <a:chOff x="0" y="0"/>
            <a:chExt cx="688340" cy="2794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50662" y="49560"/>
              <a:ext cx="586369" cy="183034"/>
            </a:xfrm>
            <a:custGeom>
              <a:avLst/>
              <a:gdLst/>
              <a:ahLst/>
              <a:cxnLst/>
              <a:rect r="r" b="b" t="t" l="l"/>
              <a:pathLst>
                <a:path h="183034" w="586369">
                  <a:moveTo>
                    <a:pt x="25538" y="128240"/>
                  </a:moveTo>
                  <a:cubicBezTo>
                    <a:pt x="251598" y="91410"/>
                    <a:pt x="289698" y="58390"/>
                    <a:pt x="343038" y="41880"/>
                  </a:cubicBezTo>
                  <a:cubicBezTo>
                    <a:pt x="405268" y="22830"/>
                    <a:pt x="518298" y="-6380"/>
                    <a:pt x="556398" y="1240"/>
                  </a:cubicBezTo>
                  <a:cubicBezTo>
                    <a:pt x="571638" y="5050"/>
                    <a:pt x="585608" y="15210"/>
                    <a:pt x="585608" y="22830"/>
                  </a:cubicBezTo>
                  <a:cubicBezTo>
                    <a:pt x="586878" y="31720"/>
                    <a:pt x="571638" y="50770"/>
                    <a:pt x="562748" y="52040"/>
                  </a:cubicBezTo>
                  <a:cubicBezTo>
                    <a:pt x="555128" y="52040"/>
                    <a:pt x="536078" y="35530"/>
                    <a:pt x="536078" y="27910"/>
                  </a:cubicBezTo>
                  <a:cubicBezTo>
                    <a:pt x="534808" y="19020"/>
                    <a:pt x="552588" y="1240"/>
                    <a:pt x="561478" y="1240"/>
                  </a:cubicBezTo>
                  <a:cubicBezTo>
                    <a:pt x="569098" y="1240"/>
                    <a:pt x="583068" y="12670"/>
                    <a:pt x="585608" y="20290"/>
                  </a:cubicBezTo>
                  <a:cubicBezTo>
                    <a:pt x="588148" y="27910"/>
                    <a:pt x="584338" y="40610"/>
                    <a:pt x="574178" y="48230"/>
                  </a:cubicBezTo>
                  <a:cubicBezTo>
                    <a:pt x="546238" y="69820"/>
                    <a:pt x="426858" y="68550"/>
                    <a:pt x="363358" y="88870"/>
                  </a:cubicBezTo>
                  <a:cubicBezTo>
                    <a:pt x="306208" y="105380"/>
                    <a:pt x="261758" y="140940"/>
                    <a:pt x="207148" y="156180"/>
                  </a:cubicBezTo>
                  <a:cubicBezTo>
                    <a:pt x="148728" y="171420"/>
                    <a:pt x="48398" y="191740"/>
                    <a:pt x="19188" y="179040"/>
                  </a:cubicBezTo>
                  <a:cubicBezTo>
                    <a:pt x="6488" y="172690"/>
                    <a:pt x="-1132" y="159990"/>
                    <a:pt x="138" y="151100"/>
                  </a:cubicBezTo>
                  <a:cubicBezTo>
                    <a:pt x="1408" y="142210"/>
                    <a:pt x="25538" y="128240"/>
                    <a:pt x="25538" y="1282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1" id="41"/>
          <p:cNvGrpSpPr/>
          <p:nvPr/>
        </p:nvGrpSpPr>
        <p:grpSpPr>
          <a:xfrm rot="0">
            <a:off x="8666798" y="411480"/>
            <a:ext cx="572452" cy="172402"/>
            <a:chOff x="0" y="0"/>
            <a:chExt cx="763270" cy="22987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49050" y="45625"/>
              <a:ext cx="663420" cy="134685"/>
            </a:xfrm>
            <a:custGeom>
              <a:avLst/>
              <a:gdLst/>
              <a:ahLst/>
              <a:cxnLst/>
              <a:rect r="r" b="b" t="t" l="l"/>
              <a:pathLst>
                <a:path h="134685" w="663420">
                  <a:moveTo>
                    <a:pt x="24610" y="82645"/>
                  </a:moveTo>
                  <a:cubicBezTo>
                    <a:pt x="316710" y="47085"/>
                    <a:pt x="403070" y="19145"/>
                    <a:pt x="474190" y="10255"/>
                  </a:cubicBezTo>
                  <a:cubicBezTo>
                    <a:pt x="532610" y="3905"/>
                    <a:pt x="607540" y="-6255"/>
                    <a:pt x="636750" y="5175"/>
                  </a:cubicBezTo>
                  <a:cubicBezTo>
                    <a:pt x="651990" y="11525"/>
                    <a:pt x="662150" y="22955"/>
                    <a:pt x="663420" y="31845"/>
                  </a:cubicBezTo>
                  <a:cubicBezTo>
                    <a:pt x="663420" y="39465"/>
                    <a:pt x="650720" y="54705"/>
                    <a:pt x="643100" y="55975"/>
                  </a:cubicBezTo>
                  <a:cubicBezTo>
                    <a:pt x="634210" y="57245"/>
                    <a:pt x="613890" y="43275"/>
                    <a:pt x="612620" y="35655"/>
                  </a:cubicBezTo>
                  <a:cubicBezTo>
                    <a:pt x="611350" y="26765"/>
                    <a:pt x="626590" y="7715"/>
                    <a:pt x="634210" y="5175"/>
                  </a:cubicBezTo>
                  <a:cubicBezTo>
                    <a:pt x="641830" y="3905"/>
                    <a:pt x="658340" y="14065"/>
                    <a:pt x="660880" y="21685"/>
                  </a:cubicBezTo>
                  <a:cubicBezTo>
                    <a:pt x="663420" y="29305"/>
                    <a:pt x="658340" y="47085"/>
                    <a:pt x="645640" y="54705"/>
                  </a:cubicBezTo>
                  <a:cubicBezTo>
                    <a:pt x="617700" y="73755"/>
                    <a:pt x="521180" y="55975"/>
                    <a:pt x="444980" y="64865"/>
                  </a:cubicBezTo>
                  <a:cubicBezTo>
                    <a:pt x="342110" y="77565"/>
                    <a:pt x="159230" y="129635"/>
                    <a:pt x="84300" y="133445"/>
                  </a:cubicBezTo>
                  <a:cubicBezTo>
                    <a:pt x="50010" y="134715"/>
                    <a:pt x="20800" y="137255"/>
                    <a:pt x="8100" y="127095"/>
                  </a:cubicBezTo>
                  <a:cubicBezTo>
                    <a:pt x="480" y="120745"/>
                    <a:pt x="-2060" y="105505"/>
                    <a:pt x="1750" y="97885"/>
                  </a:cubicBezTo>
                  <a:cubicBezTo>
                    <a:pt x="4290" y="91535"/>
                    <a:pt x="24610" y="82645"/>
                    <a:pt x="24610" y="8264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3" id="43"/>
          <p:cNvGrpSpPr/>
          <p:nvPr/>
        </p:nvGrpSpPr>
        <p:grpSpPr>
          <a:xfrm rot="0">
            <a:off x="9297352" y="430530"/>
            <a:ext cx="516255" cy="114300"/>
            <a:chOff x="0" y="0"/>
            <a:chExt cx="688340" cy="1524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50680" y="50800"/>
              <a:ext cx="585678" cy="72234"/>
            </a:xfrm>
            <a:custGeom>
              <a:avLst/>
              <a:gdLst/>
              <a:ahLst/>
              <a:cxnLst/>
              <a:rect r="r" b="b" t="t" l="l"/>
              <a:pathLst>
                <a:path h="72234" w="585678">
                  <a:moveTo>
                    <a:pt x="24250" y="0"/>
                  </a:moveTo>
                  <a:cubicBezTo>
                    <a:pt x="576700" y="7620"/>
                    <a:pt x="586860" y="19050"/>
                    <a:pt x="585590" y="26670"/>
                  </a:cubicBezTo>
                  <a:cubicBezTo>
                    <a:pt x="585590" y="35560"/>
                    <a:pt x="566540" y="50800"/>
                    <a:pt x="557650" y="50800"/>
                  </a:cubicBezTo>
                  <a:cubicBezTo>
                    <a:pt x="551300" y="52070"/>
                    <a:pt x="541140" y="44450"/>
                    <a:pt x="538600" y="38100"/>
                  </a:cubicBezTo>
                  <a:cubicBezTo>
                    <a:pt x="534790" y="30480"/>
                    <a:pt x="537330" y="13970"/>
                    <a:pt x="543680" y="7620"/>
                  </a:cubicBezTo>
                  <a:cubicBezTo>
                    <a:pt x="547490" y="2540"/>
                    <a:pt x="558920" y="-1270"/>
                    <a:pt x="566540" y="1270"/>
                  </a:cubicBezTo>
                  <a:cubicBezTo>
                    <a:pt x="574160" y="3810"/>
                    <a:pt x="586860" y="16510"/>
                    <a:pt x="585590" y="24130"/>
                  </a:cubicBezTo>
                  <a:cubicBezTo>
                    <a:pt x="585590" y="33020"/>
                    <a:pt x="576700" y="44450"/>
                    <a:pt x="560190" y="50800"/>
                  </a:cubicBezTo>
                  <a:cubicBezTo>
                    <a:pt x="497960" y="78740"/>
                    <a:pt x="87750" y="80010"/>
                    <a:pt x="24250" y="50800"/>
                  </a:cubicBezTo>
                  <a:cubicBezTo>
                    <a:pt x="7740" y="43180"/>
                    <a:pt x="-1150" y="31750"/>
                    <a:pt x="120" y="22860"/>
                  </a:cubicBezTo>
                  <a:cubicBezTo>
                    <a:pt x="120" y="15240"/>
                    <a:pt x="24250" y="0"/>
                    <a:pt x="2425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5" id="45"/>
          <p:cNvGrpSpPr/>
          <p:nvPr/>
        </p:nvGrpSpPr>
        <p:grpSpPr>
          <a:xfrm rot="0">
            <a:off x="9813607" y="411480"/>
            <a:ext cx="497205" cy="114300"/>
            <a:chOff x="0" y="0"/>
            <a:chExt cx="662940" cy="1524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50800" y="50800"/>
              <a:ext cx="561340" cy="71282"/>
            </a:xfrm>
            <a:custGeom>
              <a:avLst/>
              <a:gdLst/>
              <a:ahLst/>
              <a:cxnLst/>
              <a:rect r="r" b="b" t="t" l="l"/>
              <a:pathLst>
                <a:path h="71282" w="561340">
                  <a:moveTo>
                    <a:pt x="25400" y="0"/>
                  </a:moveTo>
                  <a:cubicBezTo>
                    <a:pt x="552450" y="7620"/>
                    <a:pt x="561340" y="19050"/>
                    <a:pt x="561340" y="26670"/>
                  </a:cubicBezTo>
                  <a:cubicBezTo>
                    <a:pt x="560070" y="35560"/>
                    <a:pt x="542290" y="50800"/>
                    <a:pt x="533400" y="50800"/>
                  </a:cubicBezTo>
                  <a:cubicBezTo>
                    <a:pt x="524510" y="50800"/>
                    <a:pt x="513080" y="38100"/>
                    <a:pt x="510540" y="30480"/>
                  </a:cubicBezTo>
                  <a:cubicBezTo>
                    <a:pt x="509270" y="22860"/>
                    <a:pt x="513080" y="12700"/>
                    <a:pt x="518160" y="7620"/>
                  </a:cubicBezTo>
                  <a:cubicBezTo>
                    <a:pt x="523240" y="2540"/>
                    <a:pt x="534670" y="-1270"/>
                    <a:pt x="541020" y="1270"/>
                  </a:cubicBezTo>
                  <a:cubicBezTo>
                    <a:pt x="548640" y="3810"/>
                    <a:pt x="561340" y="16510"/>
                    <a:pt x="561340" y="24130"/>
                  </a:cubicBezTo>
                  <a:cubicBezTo>
                    <a:pt x="561340" y="33020"/>
                    <a:pt x="552450" y="44450"/>
                    <a:pt x="535940" y="50800"/>
                  </a:cubicBezTo>
                  <a:cubicBezTo>
                    <a:pt x="474980" y="77470"/>
                    <a:pt x="86360" y="78740"/>
                    <a:pt x="25400" y="50800"/>
                  </a:cubicBezTo>
                  <a:cubicBezTo>
                    <a:pt x="8890" y="43180"/>
                    <a:pt x="0" y="31750"/>
                    <a:pt x="0" y="22860"/>
                  </a:cubicBezTo>
                  <a:cubicBezTo>
                    <a:pt x="1270" y="13970"/>
                    <a:pt x="25400" y="0"/>
                    <a:pt x="2540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47" id="47"/>
          <p:cNvSpPr/>
          <p:nvPr/>
        </p:nvSpPr>
        <p:spPr>
          <a:xfrm flipH="false" flipV="false" rot="0">
            <a:off x="14705414" y="468630"/>
            <a:ext cx="3223250" cy="3160927"/>
          </a:xfrm>
          <a:custGeom>
            <a:avLst/>
            <a:gdLst/>
            <a:ahLst/>
            <a:cxnLst/>
            <a:rect r="r" b="b" t="t" l="l"/>
            <a:pathLst>
              <a:path h="3160927" w="3223250">
                <a:moveTo>
                  <a:pt x="0" y="0"/>
                </a:moveTo>
                <a:lnTo>
                  <a:pt x="3223249" y="0"/>
                </a:lnTo>
                <a:lnTo>
                  <a:pt x="3223249" y="3160927"/>
                </a:lnTo>
                <a:lnTo>
                  <a:pt x="0" y="3160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1165" r="0" b="-21887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1980661" y="313814"/>
            <a:ext cx="2607711" cy="4752093"/>
          </a:xfrm>
          <a:custGeom>
            <a:avLst/>
            <a:gdLst/>
            <a:ahLst/>
            <a:cxnLst/>
            <a:rect r="r" b="b" t="t" l="l"/>
            <a:pathLst>
              <a:path h="4752093" w="2607711">
                <a:moveTo>
                  <a:pt x="0" y="0"/>
                </a:moveTo>
                <a:lnTo>
                  <a:pt x="2607711" y="0"/>
                </a:lnTo>
                <a:lnTo>
                  <a:pt x="2607711" y="4752092"/>
                </a:lnTo>
                <a:lnTo>
                  <a:pt x="0" y="47520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4942318" y="4394779"/>
            <a:ext cx="2986345" cy="2125993"/>
          </a:xfrm>
          <a:custGeom>
            <a:avLst/>
            <a:gdLst/>
            <a:ahLst/>
            <a:cxnLst/>
            <a:rect r="r" b="b" t="t" l="l"/>
            <a:pathLst>
              <a:path h="2125993" w="2986345">
                <a:moveTo>
                  <a:pt x="0" y="0"/>
                </a:moveTo>
                <a:lnTo>
                  <a:pt x="2986345" y="0"/>
                </a:lnTo>
                <a:lnTo>
                  <a:pt x="2986345" y="2125993"/>
                </a:lnTo>
                <a:lnTo>
                  <a:pt x="0" y="21259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2040061" y="5457776"/>
            <a:ext cx="2772082" cy="2079062"/>
          </a:xfrm>
          <a:custGeom>
            <a:avLst/>
            <a:gdLst/>
            <a:ahLst/>
            <a:cxnLst/>
            <a:rect r="r" b="b" t="t" l="l"/>
            <a:pathLst>
              <a:path h="2079062" w="2772082">
                <a:moveTo>
                  <a:pt x="0" y="0"/>
                </a:moveTo>
                <a:lnTo>
                  <a:pt x="2772083" y="0"/>
                </a:lnTo>
                <a:lnTo>
                  <a:pt x="2772083" y="2079062"/>
                </a:lnTo>
                <a:lnTo>
                  <a:pt x="0" y="20790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4845401" y="7679713"/>
            <a:ext cx="3092787" cy="2218739"/>
          </a:xfrm>
          <a:custGeom>
            <a:avLst/>
            <a:gdLst/>
            <a:ahLst/>
            <a:cxnLst/>
            <a:rect r="r" b="b" t="t" l="l"/>
            <a:pathLst>
              <a:path h="2218739" w="3092787">
                <a:moveTo>
                  <a:pt x="0" y="0"/>
                </a:moveTo>
                <a:lnTo>
                  <a:pt x="3092787" y="0"/>
                </a:lnTo>
                <a:lnTo>
                  <a:pt x="3092787" y="2218739"/>
                </a:lnTo>
                <a:lnTo>
                  <a:pt x="0" y="2218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52" id="52"/>
          <p:cNvSpPr txBox="true"/>
          <p:nvPr/>
        </p:nvSpPr>
        <p:spPr>
          <a:xfrm rot="0">
            <a:off x="16134918" y="3645861"/>
            <a:ext cx="601147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느티나무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1980661" y="5037331"/>
            <a:ext cx="2607711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자작나무 군식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6134918" y="9917502"/>
            <a:ext cx="936427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그라스류 억새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3125529" y="7545101"/>
            <a:ext cx="601147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핑크뮬리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6377686" y="6653205"/>
            <a:ext cx="450890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수크렁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767705"/>
            <a:ext cx="12938306" cy="5770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396"/>
              </a:lnSpc>
              <a:spcBef>
                <a:spcPct val="0"/>
              </a:spcBef>
            </a:pPr>
            <a:r>
              <a:rPr lang="en-US" b="true" sz="26745" spc="-2005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THANK</a:t>
            </a:r>
            <a:r>
              <a:rPr lang="en-US" b="true" sz="26745" spc="-2005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 YOU.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821101"/>
            <a:ext cx="2947927" cy="5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true">
                <a:solidFill>
                  <a:srgbClr val="241D12"/>
                </a:solidFill>
                <a:latin typeface="Inter Bold"/>
                <a:ea typeface="Inter Bold"/>
                <a:cs typeface="Inter Bold"/>
                <a:sym typeface="Inter Bold"/>
              </a:rPr>
              <a:t>부지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859770" y="3821101"/>
            <a:ext cx="2947927" cy="5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true">
                <a:solidFill>
                  <a:srgbClr val="241D12"/>
                </a:solidFill>
                <a:latin typeface="Inter Bold"/>
                <a:ea typeface="Inter Bold"/>
                <a:cs typeface="Inter Bold"/>
                <a:sym typeface="Inter Bold"/>
              </a:rPr>
              <a:t>의뢰인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018846"/>
            <a:ext cx="7104065" cy="1097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b="true" sz="9600" spc="-720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목차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58802" y="3821101"/>
            <a:ext cx="2947927" cy="5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true">
                <a:solidFill>
                  <a:srgbClr val="241D12"/>
                </a:solidFill>
                <a:latin typeface="Inter Bold"/>
                <a:ea typeface="Inter Bold"/>
                <a:cs typeface="Inter Bold"/>
                <a:sym typeface="Inter Bold"/>
              </a:rPr>
              <a:t>건축가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5857875"/>
            <a:ext cx="2947927" cy="5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true">
                <a:solidFill>
                  <a:srgbClr val="241D12"/>
                </a:solidFill>
                <a:latin typeface="Inter Bold"/>
                <a:ea typeface="Inter Bold"/>
                <a:cs typeface="Inter Bold"/>
                <a:sym typeface="Inter Bold"/>
              </a:rPr>
              <a:t>평면도, 천정도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591820" y="5857875"/>
            <a:ext cx="2947927" cy="5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true">
                <a:solidFill>
                  <a:srgbClr val="241D12"/>
                </a:solidFill>
                <a:latin typeface="Inter Bold"/>
                <a:ea typeface="Inter Bold"/>
                <a:cs typeface="Inter Bold"/>
                <a:sym typeface="Inter Bold"/>
              </a:rPr>
              <a:t>공간 설명, 가구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717880" cy="4945699"/>
            <a:chOff x="0" y="0"/>
            <a:chExt cx="8957173" cy="659426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8625" r="1494" b="10573"/>
            <a:stretch>
              <a:fillRect/>
            </a:stretch>
          </p:blipFill>
          <p:spPr>
            <a:xfrm flipH="false" flipV="false">
              <a:off x="0" y="0"/>
              <a:ext cx="8957173" cy="6594265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226326" y="3409510"/>
            <a:ext cx="10061674" cy="5848790"/>
            <a:chOff x="0" y="0"/>
            <a:chExt cx="13415565" cy="779838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20444" r="0" b="20444"/>
            <a:stretch>
              <a:fillRect/>
            </a:stretch>
          </p:blipFill>
          <p:spPr>
            <a:xfrm flipH="false" flipV="false">
              <a:off x="0" y="0"/>
              <a:ext cx="13415565" cy="7798387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2573000" y="6578918"/>
            <a:ext cx="378142" cy="940118"/>
            <a:chOff x="0" y="0"/>
            <a:chExt cx="504190" cy="12534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1703" y="50661"/>
              <a:ext cx="412086" cy="1152230"/>
            </a:xfrm>
            <a:custGeom>
              <a:avLst/>
              <a:gdLst/>
              <a:ahLst/>
              <a:cxnLst/>
              <a:rect r="r" b="b" t="t" l="l"/>
              <a:pathLst>
                <a:path h="1152230" w="412086">
                  <a:moveTo>
                    <a:pt x="100537" y="44589"/>
                  </a:moveTo>
                  <a:cubicBezTo>
                    <a:pt x="108157" y="453529"/>
                    <a:pt x="122127" y="462419"/>
                    <a:pt x="127207" y="509409"/>
                  </a:cubicBezTo>
                  <a:cubicBezTo>
                    <a:pt x="139907" y="612279"/>
                    <a:pt x="103077" y="919619"/>
                    <a:pt x="122127" y="1005979"/>
                  </a:cubicBezTo>
                  <a:cubicBezTo>
                    <a:pt x="129747" y="1037729"/>
                    <a:pt x="147527" y="1069479"/>
                    <a:pt x="152607" y="1068209"/>
                  </a:cubicBezTo>
                  <a:cubicBezTo>
                    <a:pt x="157687" y="1068209"/>
                    <a:pt x="148797" y="1028839"/>
                    <a:pt x="155147" y="1003439"/>
                  </a:cubicBezTo>
                  <a:cubicBezTo>
                    <a:pt x="167847" y="964069"/>
                    <a:pt x="222457" y="910729"/>
                    <a:pt x="240237" y="862469"/>
                  </a:cubicBezTo>
                  <a:cubicBezTo>
                    <a:pt x="255477" y="818019"/>
                    <a:pt x="249127" y="771029"/>
                    <a:pt x="261827" y="726579"/>
                  </a:cubicBezTo>
                  <a:cubicBezTo>
                    <a:pt x="273257" y="680859"/>
                    <a:pt x="303737" y="631329"/>
                    <a:pt x="311357" y="591959"/>
                  </a:cubicBezTo>
                  <a:cubicBezTo>
                    <a:pt x="317707" y="562749"/>
                    <a:pt x="308817" y="530999"/>
                    <a:pt x="316437" y="513219"/>
                  </a:cubicBezTo>
                  <a:cubicBezTo>
                    <a:pt x="320247" y="501789"/>
                    <a:pt x="326597" y="494169"/>
                    <a:pt x="335487" y="489089"/>
                  </a:cubicBezTo>
                  <a:cubicBezTo>
                    <a:pt x="343107" y="484009"/>
                    <a:pt x="354537" y="480199"/>
                    <a:pt x="364697" y="481469"/>
                  </a:cubicBezTo>
                  <a:cubicBezTo>
                    <a:pt x="377397" y="482739"/>
                    <a:pt x="396447" y="495439"/>
                    <a:pt x="404067" y="505599"/>
                  </a:cubicBezTo>
                  <a:cubicBezTo>
                    <a:pt x="409147" y="514489"/>
                    <a:pt x="411687" y="525919"/>
                    <a:pt x="410417" y="536079"/>
                  </a:cubicBezTo>
                  <a:cubicBezTo>
                    <a:pt x="409147" y="546239"/>
                    <a:pt x="404067" y="557669"/>
                    <a:pt x="396447" y="564019"/>
                  </a:cubicBezTo>
                  <a:cubicBezTo>
                    <a:pt x="386287" y="571639"/>
                    <a:pt x="364697" y="579259"/>
                    <a:pt x="353267" y="577989"/>
                  </a:cubicBezTo>
                  <a:cubicBezTo>
                    <a:pt x="341837" y="576719"/>
                    <a:pt x="331677" y="570369"/>
                    <a:pt x="325327" y="562749"/>
                  </a:cubicBezTo>
                  <a:cubicBezTo>
                    <a:pt x="318977" y="555129"/>
                    <a:pt x="312627" y="544969"/>
                    <a:pt x="312627" y="533539"/>
                  </a:cubicBezTo>
                  <a:cubicBezTo>
                    <a:pt x="312627" y="520839"/>
                    <a:pt x="320247" y="500519"/>
                    <a:pt x="330407" y="491629"/>
                  </a:cubicBezTo>
                  <a:cubicBezTo>
                    <a:pt x="341837" y="484009"/>
                    <a:pt x="363427" y="480199"/>
                    <a:pt x="376127" y="482739"/>
                  </a:cubicBezTo>
                  <a:cubicBezTo>
                    <a:pt x="386287" y="485279"/>
                    <a:pt x="395177" y="492899"/>
                    <a:pt x="401527" y="501789"/>
                  </a:cubicBezTo>
                  <a:cubicBezTo>
                    <a:pt x="406607" y="509409"/>
                    <a:pt x="409147" y="518299"/>
                    <a:pt x="410417" y="530999"/>
                  </a:cubicBezTo>
                  <a:cubicBezTo>
                    <a:pt x="412957" y="550049"/>
                    <a:pt x="412957" y="580529"/>
                    <a:pt x="407877" y="603389"/>
                  </a:cubicBezTo>
                  <a:cubicBezTo>
                    <a:pt x="401527" y="626249"/>
                    <a:pt x="385017" y="640219"/>
                    <a:pt x="374857" y="668159"/>
                  </a:cubicBezTo>
                  <a:cubicBezTo>
                    <a:pt x="357077" y="716419"/>
                    <a:pt x="351997" y="805319"/>
                    <a:pt x="326597" y="871359"/>
                  </a:cubicBezTo>
                  <a:cubicBezTo>
                    <a:pt x="301197" y="941209"/>
                    <a:pt x="252937" y="1028839"/>
                    <a:pt x="219917" y="1077099"/>
                  </a:cubicBezTo>
                  <a:cubicBezTo>
                    <a:pt x="199597" y="1106309"/>
                    <a:pt x="183087" y="1130439"/>
                    <a:pt x="162767" y="1141869"/>
                  </a:cubicBezTo>
                  <a:cubicBezTo>
                    <a:pt x="148797" y="1150759"/>
                    <a:pt x="133557" y="1154569"/>
                    <a:pt x="118317" y="1150759"/>
                  </a:cubicBezTo>
                  <a:cubicBezTo>
                    <a:pt x="100537" y="1146949"/>
                    <a:pt x="73867" y="1131709"/>
                    <a:pt x="64977" y="1116469"/>
                  </a:cubicBezTo>
                  <a:cubicBezTo>
                    <a:pt x="57357" y="1102499"/>
                    <a:pt x="66247" y="1083449"/>
                    <a:pt x="62437" y="1064399"/>
                  </a:cubicBezTo>
                  <a:cubicBezTo>
                    <a:pt x="57357" y="1041539"/>
                    <a:pt x="39577" y="1027569"/>
                    <a:pt x="33227" y="990739"/>
                  </a:cubicBezTo>
                  <a:cubicBezTo>
                    <a:pt x="15447" y="898029"/>
                    <a:pt x="57357" y="570369"/>
                    <a:pt x="38307" y="478929"/>
                  </a:cubicBezTo>
                  <a:cubicBezTo>
                    <a:pt x="31957" y="443369"/>
                    <a:pt x="15447" y="442099"/>
                    <a:pt x="9097" y="409079"/>
                  </a:cubicBezTo>
                  <a:cubicBezTo>
                    <a:pt x="-6143" y="335419"/>
                    <a:pt x="207" y="99199"/>
                    <a:pt x="10367" y="44589"/>
                  </a:cubicBezTo>
                  <a:cubicBezTo>
                    <a:pt x="12907" y="29349"/>
                    <a:pt x="14177" y="22999"/>
                    <a:pt x="21797" y="15379"/>
                  </a:cubicBezTo>
                  <a:cubicBezTo>
                    <a:pt x="29417" y="6489"/>
                    <a:pt x="48467" y="-1131"/>
                    <a:pt x="61167" y="139"/>
                  </a:cubicBezTo>
                  <a:cubicBezTo>
                    <a:pt x="71327" y="139"/>
                    <a:pt x="82757" y="7759"/>
                    <a:pt x="89107" y="15379"/>
                  </a:cubicBezTo>
                  <a:cubicBezTo>
                    <a:pt x="95457" y="22999"/>
                    <a:pt x="100537" y="44589"/>
                    <a:pt x="100537" y="4458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2343448" y="7189470"/>
            <a:ext cx="449580" cy="298132"/>
            <a:chOff x="0" y="0"/>
            <a:chExt cx="599440" cy="39751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49132" y="49804"/>
              <a:ext cx="499862" cy="296906"/>
            </a:xfrm>
            <a:custGeom>
              <a:avLst/>
              <a:gdLst/>
              <a:ahLst/>
              <a:cxnLst/>
              <a:rect r="r" b="b" t="t" l="l"/>
              <a:pathLst>
                <a:path h="296906" w="499862">
                  <a:moveTo>
                    <a:pt x="444898" y="296906"/>
                  </a:moveTo>
                  <a:cubicBezTo>
                    <a:pt x="225188" y="218166"/>
                    <a:pt x="55008" y="120376"/>
                    <a:pt x="18178" y="86086"/>
                  </a:cubicBezTo>
                  <a:cubicBezTo>
                    <a:pt x="6748" y="74656"/>
                    <a:pt x="4208" y="69576"/>
                    <a:pt x="1668" y="60686"/>
                  </a:cubicBezTo>
                  <a:cubicBezTo>
                    <a:pt x="-872" y="50526"/>
                    <a:pt x="-872" y="39096"/>
                    <a:pt x="4208" y="30206"/>
                  </a:cubicBezTo>
                  <a:cubicBezTo>
                    <a:pt x="9288" y="18776"/>
                    <a:pt x="27068" y="4806"/>
                    <a:pt x="38498" y="996"/>
                  </a:cubicBezTo>
                  <a:cubicBezTo>
                    <a:pt x="48658" y="-1544"/>
                    <a:pt x="60088" y="996"/>
                    <a:pt x="68978" y="6076"/>
                  </a:cubicBezTo>
                  <a:cubicBezTo>
                    <a:pt x="77868" y="9886"/>
                    <a:pt x="86758" y="17506"/>
                    <a:pt x="90568" y="26396"/>
                  </a:cubicBezTo>
                  <a:cubicBezTo>
                    <a:pt x="95648" y="37826"/>
                    <a:pt x="94378" y="60686"/>
                    <a:pt x="89298" y="72116"/>
                  </a:cubicBezTo>
                  <a:cubicBezTo>
                    <a:pt x="85488" y="81006"/>
                    <a:pt x="75328" y="88626"/>
                    <a:pt x="66438" y="92436"/>
                  </a:cubicBezTo>
                  <a:cubicBezTo>
                    <a:pt x="57548" y="96246"/>
                    <a:pt x="46118" y="97516"/>
                    <a:pt x="35958" y="94976"/>
                  </a:cubicBezTo>
                  <a:cubicBezTo>
                    <a:pt x="24528" y="91166"/>
                    <a:pt x="8018" y="77196"/>
                    <a:pt x="2938" y="64496"/>
                  </a:cubicBezTo>
                  <a:cubicBezTo>
                    <a:pt x="-872" y="53066"/>
                    <a:pt x="2938" y="31476"/>
                    <a:pt x="9288" y="21316"/>
                  </a:cubicBezTo>
                  <a:cubicBezTo>
                    <a:pt x="14368" y="12426"/>
                    <a:pt x="24528" y="6076"/>
                    <a:pt x="33418" y="2266"/>
                  </a:cubicBezTo>
                  <a:cubicBezTo>
                    <a:pt x="42308" y="-274"/>
                    <a:pt x="51198" y="-274"/>
                    <a:pt x="63898" y="3536"/>
                  </a:cubicBezTo>
                  <a:cubicBezTo>
                    <a:pt x="90568" y="9886"/>
                    <a:pt x="140098" y="37826"/>
                    <a:pt x="180738" y="61956"/>
                  </a:cubicBezTo>
                  <a:cubicBezTo>
                    <a:pt x="232808" y="92436"/>
                    <a:pt x="292498" y="148316"/>
                    <a:pt x="347108" y="174986"/>
                  </a:cubicBezTo>
                  <a:cubicBezTo>
                    <a:pt x="394098" y="197846"/>
                    <a:pt x="465218" y="195306"/>
                    <a:pt x="486808" y="218166"/>
                  </a:cubicBezTo>
                  <a:cubicBezTo>
                    <a:pt x="499508" y="232136"/>
                    <a:pt x="502048" y="256266"/>
                    <a:pt x="498238" y="268966"/>
                  </a:cubicBezTo>
                  <a:cubicBezTo>
                    <a:pt x="495698" y="279126"/>
                    <a:pt x="485538" y="288016"/>
                    <a:pt x="476648" y="293096"/>
                  </a:cubicBezTo>
                  <a:cubicBezTo>
                    <a:pt x="467758" y="296906"/>
                    <a:pt x="444898" y="296906"/>
                    <a:pt x="444898" y="29690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0" id="10"/>
          <p:cNvSpPr txBox="true"/>
          <p:nvPr/>
        </p:nvSpPr>
        <p:spPr>
          <a:xfrm rot="0">
            <a:off x="8108325" y="1376945"/>
            <a:ext cx="9150975" cy="1095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80"/>
              </a:lnSpc>
              <a:spcBef>
                <a:spcPct val="0"/>
              </a:spcBef>
            </a:pPr>
            <a:r>
              <a:rPr lang="en-US" b="true" sz="9600" spc="-720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S</a:t>
            </a:r>
            <a:r>
              <a:rPr lang="en-US" b="true" sz="9600" spc="-720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IT</a:t>
            </a:r>
            <a:r>
              <a:rPr lang="en-US" b="true" sz="9600" spc="-720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6972" y="8016297"/>
            <a:ext cx="563128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49"/>
              </a:lnSpc>
              <a:spcBef>
                <a:spcPct val="0"/>
              </a:spcBef>
            </a:pPr>
            <a:r>
              <a:rPr lang="en-US" sz="1499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장점:가까운</a:t>
            </a:r>
            <a:r>
              <a:rPr lang="en-US" sz="1499" strike="noStrike" u="none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 거리에 문화생활과 교통수단이 모여있다.</a:t>
            </a:r>
          </a:p>
          <a:p>
            <a:pPr algn="l" marL="0" indent="0" lvl="0">
              <a:lnSpc>
                <a:spcPts val="2549"/>
              </a:lnSpc>
              <a:spcBef>
                <a:spcPct val="0"/>
              </a:spcBef>
            </a:pPr>
            <a:r>
              <a:rPr lang="en-US" sz="1499" strike="noStrike" u="none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단점:소음이 많이 일어남, 뷰가 크게 좋지 않음.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6972" y="6194539"/>
            <a:ext cx="7825499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위치: 부산광역시 부산진구 부저동 226-9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 땅 면적:139평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 연 면적:40평</a:t>
            </a:r>
          </a:p>
          <a:p>
            <a:pPr algn="just" marL="0" indent="0" lvl="0">
              <a:lnSpc>
                <a:spcPts val="2520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5892913"/>
            <a:ext cx="286573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241D12"/>
                </a:solidFill>
                <a:latin typeface="DM Sans Bold"/>
                <a:ea typeface="DM Sans Bold"/>
                <a:cs typeface="DM Sans Bold"/>
                <a:sym typeface="DM Sans Bold"/>
              </a:rPr>
              <a:t>위치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7581321"/>
            <a:ext cx="286573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241D12"/>
                </a:solidFill>
                <a:latin typeface="DM Sans Bold"/>
                <a:ea typeface="DM Sans Bold"/>
                <a:cs typeface="DM Sans Bold"/>
                <a:sym typeface="DM Sans Bold"/>
              </a:rPr>
              <a:t>장단점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12487" y="6381717"/>
            <a:ext cx="4297098" cy="3905283"/>
            <a:chOff x="0" y="0"/>
            <a:chExt cx="5729464" cy="520704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5919" r="0" b="15919"/>
            <a:stretch>
              <a:fillRect/>
            </a:stretch>
          </p:blipFill>
          <p:spPr>
            <a:xfrm flipH="false" flipV="false">
              <a:off x="0" y="0"/>
              <a:ext cx="5729464" cy="5207044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753068" y="-148065"/>
            <a:ext cx="4467072" cy="3334393"/>
            <a:chOff x="0" y="0"/>
            <a:chExt cx="5956096" cy="444585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237" r="0" b="237"/>
            <a:stretch>
              <a:fillRect/>
            </a:stretch>
          </p:blipFill>
          <p:spPr>
            <a:xfrm flipH="false" flipV="false">
              <a:off x="0" y="0"/>
              <a:ext cx="5956096" cy="4445857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3979393" y="6773232"/>
            <a:ext cx="4718376" cy="3513768"/>
            <a:chOff x="0" y="0"/>
            <a:chExt cx="6291168" cy="468502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353" r="0" b="353"/>
            <a:stretch>
              <a:fillRect/>
            </a:stretch>
          </p:blipFill>
          <p:spPr>
            <a:xfrm flipH="false" flipV="false">
              <a:off x="0" y="0"/>
              <a:ext cx="6291168" cy="4685024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052722" y="6381717"/>
            <a:ext cx="4204812" cy="4038263"/>
            <a:chOff x="0" y="0"/>
            <a:chExt cx="5606417" cy="538435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10953" t="0" r="10953" b="0"/>
            <a:stretch>
              <a:fillRect/>
            </a:stretch>
          </p:blipFill>
          <p:spPr>
            <a:xfrm flipH="false" flipV="false">
              <a:off x="0" y="0"/>
              <a:ext cx="5606417" cy="538435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6338581" y="3313257"/>
            <a:ext cx="5806508" cy="3333045"/>
            <a:chOff x="0" y="0"/>
            <a:chExt cx="7742011" cy="444406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0" t="30031" r="0" b="11597"/>
            <a:stretch>
              <a:fillRect/>
            </a:stretch>
          </p:blipFill>
          <p:spPr>
            <a:xfrm flipH="false" flipV="false">
              <a:off x="0" y="0"/>
              <a:ext cx="7742011" cy="4444060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2983289" y="2612268"/>
            <a:ext cx="4718376" cy="3513768"/>
            <a:chOff x="0" y="0"/>
            <a:chExt cx="6291168" cy="4685024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0" t="353" r="0" b="353"/>
            <a:stretch>
              <a:fillRect/>
            </a:stretch>
          </p:blipFill>
          <p:spPr>
            <a:xfrm flipH="false" flipV="false">
              <a:off x="0" y="0"/>
              <a:ext cx="6291168" cy="4685024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028700" y="2087773"/>
            <a:ext cx="4204812" cy="4038263"/>
            <a:chOff x="0" y="0"/>
            <a:chExt cx="5606417" cy="5384350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5"/>
            <a:srcRect l="10953" t="0" r="10953" b="0"/>
            <a:stretch>
              <a:fillRect/>
            </a:stretch>
          </p:blipFill>
          <p:spPr>
            <a:xfrm flipH="false" flipV="false">
              <a:off x="0" y="0"/>
              <a:ext cx="5606417" cy="53843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003230"/>
            <a:ext cx="2592936" cy="5255070"/>
            <a:chOff x="0" y="0"/>
            <a:chExt cx="3457249" cy="700675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9257" t="0" r="19257" b="0"/>
            <a:stretch>
              <a:fillRect/>
            </a:stretch>
          </p:blipFill>
          <p:spPr>
            <a:xfrm flipH="false" flipV="false">
              <a:off x="0" y="0"/>
              <a:ext cx="3457249" cy="700675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2730489" y="4003230"/>
            <a:ext cx="6069585" cy="6283770"/>
            <a:chOff x="0" y="0"/>
            <a:chExt cx="8092780" cy="83783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6712" r="0" b="6712"/>
            <a:stretch>
              <a:fillRect/>
            </a:stretch>
          </p:blipFill>
          <p:spPr>
            <a:xfrm flipH="false" flipV="false">
              <a:off x="0" y="0"/>
              <a:ext cx="8092780" cy="8378359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0" y="0"/>
            <a:ext cx="6530023" cy="3875249"/>
            <a:chOff x="0" y="0"/>
            <a:chExt cx="8706698" cy="5166999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6293" t="0" r="6293" b="0"/>
            <a:stretch>
              <a:fillRect/>
            </a:stretch>
          </p:blipFill>
          <p:spPr>
            <a:xfrm flipH="false" flipV="false">
              <a:off x="0" y="0"/>
              <a:ext cx="8706698" cy="5166999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8108325" y="1954826"/>
            <a:ext cx="9150975" cy="1095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80"/>
              </a:lnSpc>
              <a:spcBef>
                <a:spcPct val="0"/>
              </a:spcBef>
            </a:pPr>
            <a:r>
              <a:rPr lang="en-US" b="true" sz="9600" spc="-720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A</a:t>
            </a:r>
            <a:r>
              <a:rPr lang="en-US" b="true" sz="9600" spc="-720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RCHIT</a:t>
            </a:r>
            <a:r>
              <a:rPr lang="en-US" b="true" sz="9600" spc="-720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E</a:t>
            </a:r>
            <a:r>
              <a:rPr lang="en-US" b="true" sz="9600" spc="-720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CT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733461" y="5979049"/>
            <a:ext cx="6195844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49"/>
              </a:lnSpc>
              <a:spcBef>
                <a:spcPct val="0"/>
              </a:spcBef>
            </a:pPr>
            <a:r>
              <a:rPr lang="en-US" sz="1499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반 데어</a:t>
            </a:r>
            <a:r>
              <a:rPr lang="en-US" sz="1499" strike="noStrike" u="none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 로에의 건축물 투겐타드 하우스 집 내부와 외부를 연결 시켜 주는 것 같은 느낌을 주는 통 창이 마음에 들어서 선정하게 되었다.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733461" y="4736542"/>
            <a:ext cx="5337458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독일의 근대 건축가. 모더니즘 건축의 거두로서 20세기 마천루의 형태를 제시한 인물.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18080" y="4274501"/>
            <a:ext cx="286573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241D12"/>
                </a:solidFill>
                <a:latin typeface="DM Sans Bold"/>
                <a:ea typeface="DM Sans Bold"/>
                <a:cs typeface="DM Sans Bold"/>
                <a:sym typeface="DM Sans Bold"/>
              </a:rPr>
              <a:t>미스 반 데어 로에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18080" y="5553599"/>
            <a:ext cx="286573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241D12"/>
                </a:solidFill>
                <a:latin typeface="DM Sans Bold"/>
                <a:ea typeface="DM Sans Bold"/>
                <a:cs typeface="DM Sans Bold"/>
                <a:sym typeface="DM Sans Bold"/>
              </a:rPr>
              <a:t>선정이유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33461" y="7951964"/>
            <a:ext cx="6195844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49"/>
              </a:lnSpc>
              <a:spcBef>
                <a:spcPct val="0"/>
              </a:spcBef>
            </a:pPr>
            <a:r>
              <a:rPr lang="en-US" sz="1499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유리로 거의 벽을 이루는 듯한 모습에서 크게 영감을 받아 지금 설계하는 집에도 많이 적용 시킬 예정.</a:t>
            </a:r>
          </a:p>
          <a:p>
            <a:pPr algn="l" marL="0" indent="0" lvl="0">
              <a:lnSpc>
                <a:spcPts val="2549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9818080" y="7528023"/>
            <a:ext cx="286573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241D12"/>
                </a:solidFill>
                <a:latin typeface="DM Sans Bold"/>
                <a:ea typeface="DM Sans Bold"/>
                <a:cs typeface="DM Sans Bold"/>
                <a:sym typeface="DM Sans Bold"/>
              </a:rPr>
              <a:t>영감을</a:t>
            </a:r>
            <a:r>
              <a:rPr lang="en-US" b="true" sz="1999">
                <a:solidFill>
                  <a:srgbClr val="241D12"/>
                </a:solidFill>
                <a:latin typeface="DM Sans Bold"/>
                <a:ea typeface="DM Sans Bold"/>
                <a:cs typeface="DM Sans Bold"/>
                <a:sym typeface="DM Sans Bold"/>
              </a:rPr>
              <a:t> 받은 부분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530023" y="28871"/>
            <a:ext cx="533745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투겐다트 하우스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149351" y="3696525"/>
            <a:ext cx="533745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크라운 홀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41399" y="0"/>
            <a:ext cx="6717880" cy="4945699"/>
            <a:chOff x="0" y="0"/>
            <a:chExt cx="8957173" cy="659426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7303" r="0" b="17303"/>
            <a:stretch>
              <a:fillRect/>
            </a:stretch>
          </p:blipFill>
          <p:spPr>
            <a:xfrm flipH="false" flipV="false">
              <a:off x="0" y="0"/>
              <a:ext cx="8957173" cy="6594265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64116" y="5371235"/>
            <a:ext cx="8506648" cy="4796157"/>
            <a:chOff x="0" y="0"/>
            <a:chExt cx="11342197" cy="6394876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34636" r="0" b="34636"/>
            <a:stretch>
              <a:fillRect/>
            </a:stretch>
          </p:blipFill>
          <p:spPr>
            <a:xfrm flipH="false" flipV="false">
              <a:off x="0" y="0"/>
              <a:ext cx="11342197" cy="6394876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9137025" y="1925707"/>
            <a:ext cx="9150975" cy="1095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80"/>
              </a:lnSpc>
              <a:spcBef>
                <a:spcPct val="0"/>
              </a:spcBef>
            </a:pPr>
            <a:r>
              <a:rPr lang="en-US" b="true" sz="9600" spc="-720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CL</a:t>
            </a:r>
            <a:r>
              <a:rPr lang="en-US" b="true" sz="9600" spc="-720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I</a:t>
            </a:r>
            <a:r>
              <a:rPr lang="en-US" b="true" sz="9600" spc="-720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EN</a:t>
            </a:r>
            <a:r>
              <a:rPr lang="en-US" b="true" sz="9600" spc="-720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19899" y="2973987"/>
            <a:ext cx="9068101" cy="5822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30대 초반 부부</a:t>
            </a:r>
          </a:p>
          <a:p>
            <a:pPr algn="just">
              <a:lnSpc>
                <a:spcPts val="2920"/>
              </a:lnSpc>
            </a:pPr>
          </a:p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-여성</a:t>
            </a:r>
          </a:p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서점에서 근무(사서)</a:t>
            </a:r>
          </a:p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프렌치 모던,</a:t>
            </a:r>
          </a:p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아기자기한 꽃들(책을 좋아하기 때문에 감수성 풍부.)</a:t>
            </a:r>
          </a:p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취미: 책 읽기, 영화보기</a:t>
            </a:r>
          </a:p>
          <a:p>
            <a:pPr algn="just">
              <a:lnSpc>
                <a:spcPts val="2920"/>
              </a:lnSpc>
            </a:pPr>
          </a:p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-남성</a:t>
            </a:r>
          </a:p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호텔에서 요리사로 근무 중(셰프)</a:t>
            </a:r>
          </a:p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미드센츄리 모던</a:t>
            </a:r>
          </a:p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우드 톤 계열 가구, 허브좋아함.</a:t>
            </a:r>
          </a:p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취미: 영화보기, 게임</a:t>
            </a:r>
          </a:p>
          <a:p>
            <a:pPr algn="just">
              <a:lnSpc>
                <a:spcPts val="2920"/>
              </a:lnSpc>
            </a:pPr>
          </a:p>
          <a:p>
            <a:pPr algn="just">
              <a:lnSpc>
                <a:spcPts val="2920"/>
              </a:lnSpc>
            </a:pPr>
            <a:r>
              <a:rPr lang="en-US" sz="2085">
                <a:solidFill>
                  <a:srgbClr val="241D12"/>
                </a:solidFill>
                <a:latin typeface="DM Sans"/>
                <a:ea typeface="DM Sans"/>
                <a:cs typeface="DM Sans"/>
                <a:sym typeface="DM Sans"/>
              </a:rPr>
              <a:t>통일되는 취미: 영화보기</a:t>
            </a:r>
          </a:p>
          <a:p>
            <a:pPr algn="just" marL="0" indent="0" lvl="0">
              <a:lnSpc>
                <a:spcPts val="29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059202" y="0"/>
            <a:ext cx="1228798" cy="1238224"/>
            <a:chOff x="0" y="0"/>
            <a:chExt cx="323634" cy="3261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3634" cy="326117"/>
            </a:xfrm>
            <a:custGeom>
              <a:avLst/>
              <a:gdLst/>
              <a:ahLst/>
              <a:cxnLst/>
              <a:rect r="r" b="b" t="t" l="l"/>
              <a:pathLst>
                <a:path h="326117" w="323634">
                  <a:moveTo>
                    <a:pt x="0" y="0"/>
                  </a:moveTo>
                  <a:lnTo>
                    <a:pt x="323634" y="0"/>
                  </a:lnTo>
                  <a:lnTo>
                    <a:pt x="323634" y="326117"/>
                  </a:lnTo>
                  <a:lnTo>
                    <a:pt x="0" y="326117"/>
                  </a:lnTo>
                  <a:close/>
                </a:path>
              </a:pathLst>
            </a:custGeom>
            <a:solidFill>
              <a:srgbClr val="241D1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3634" cy="3642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4200762" y="-3693301"/>
            <a:ext cx="9886476" cy="17673601"/>
          </a:xfrm>
          <a:custGeom>
            <a:avLst/>
            <a:gdLst/>
            <a:ahLst/>
            <a:cxnLst/>
            <a:rect r="r" b="b" t="t" l="l"/>
            <a:pathLst>
              <a:path h="17673601" w="9886476">
                <a:moveTo>
                  <a:pt x="0" y="0"/>
                </a:moveTo>
                <a:lnTo>
                  <a:pt x="9886476" y="0"/>
                </a:lnTo>
                <a:lnTo>
                  <a:pt x="9886476" y="17673602"/>
                </a:lnTo>
                <a:lnTo>
                  <a:pt x="0" y="17673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974325" y="6730254"/>
            <a:ext cx="8033999" cy="206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80"/>
              </a:lnSpc>
              <a:spcBef>
                <a:spcPct val="0"/>
              </a:spcBef>
            </a:pPr>
            <a:r>
              <a:rPr lang="en-US" b="true" sz="9600" spc="-720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LET’S CREATE A FLOOR</a:t>
            </a:r>
            <a:r>
              <a:rPr lang="en-US" b="true" sz="9600" spc="-720" strike="noStrike" u="none">
                <a:solidFill>
                  <a:srgbClr val="241D12"/>
                </a:solidFill>
                <a:latin typeface="TT Hoves Bold"/>
                <a:ea typeface="TT Hoves Bold"/>
                <a:cs typeface="TT Hoves Bold"/>
                <a:sym typeface="TT Hoves Bold"/>
              </a:rPr>
              <a:t> PLAN!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059202" y="0"/>
            <a:ext cx="1228798" cy="1238224"/>
            <a:chOff x="0" y="0"/>
            <a:chExt cx="323634" cy="3261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3634" cy="326117"/>
            </a:xfrm>
            <a:custGeom>
              <a:avLst/>
              <a:gdLst/>
              <a:ahLst/>
              <a:cxnLst/>
              <a:rect r="r" b="b" t="t" l="l"/>
              <a:pathLst>
                <a:path h="326117" w="323634">
                  <a:moveTo>
                    <a:pt x="0" y="0"/>
                  </a:moveTo>
                  <a:lnTo>
                    <a:pt x="323634" y="0"/>
                  </a:lnTo>
                  <a:lnTo>
                    <a:pt x="323634" y="326117"/>
                  </a:lnTo>
                  <a:lnTo>
                    <a:pt x="0" y="326117"/>
                  </a:lnTo>
                  <a:close/>
                </a:path>
              </a:pathLst>
            </a:custGeom>
            <a:solidFill>
              <a:srgbClr val="241D1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3634" cy="3642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70031" y="291298"/>
            <a:ext cx="11740483" cy="9704404"/>
          </a:xfrm>
          <a:custGeom>
            <a:avLst/>
            <a:gdLst/>
            <a:ahLst/>
            <a:cxnLst/>
            <a:rect r="r" b="b" t="t" l="l"/>
            <a:pathLst>
              <a:path h="9704404" w="11740483">
                <a:moveTo>
                  <a:pt x="0" y="0"/>
                </a:moveTo>
                <a:lnTo>
                  <a:pt x="11740483" y="0"/>
                </a:lnTo>
                <a:lnTo>
                  <a:pt x="11740483" y="9704404"/>
                </a:lnTo>
                <a:lnTo>
                  <a:pt x="0" y="9704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984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06077" y="619112"/>
            <a:ext cx="3049417" cy="3049417"/>
          </a:xfrm>
          <a:custGeom>
            <a:avLst/>
            <a:gdLst/>
            <a:ahLst/>
            <a:cxnLst/>
            <a:rect r="r" b="b" t="t" l="l"/>
            <a:pathLst>
              <a:path h="3049417" w="3049417">
                <a:moveTo>
                  <a:pt x="0" y="0"/>
                </a:moveTo>
                <a:lnTo>
                  <a:pt x="3049417" y="0"/>
                </a:lnTo>
                <a:lnTo>
                  <a:pt x="3049417" y="3049417"/>
                </a:lnTo>
                <a:lnTo>
                  <a:pt x="0" y="3049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093302" y="4007135"/>
            <a:ext cx="3743986" cy="3743986"/>
          </a:xfrm>
          <a:custGeom>
            <a:avLst/>
            <a:gdLst/>
            <a:ahLst/>
            <a:cxnLst/>
            <a:rect r="r" b="b" t="t" l="l"/>
            <a:pathLst>
              <a:path h="3743986" w="3743986">
                <a:moveTo>
                  <a:pt x="0" y="0"/>
                </a:moveTo>
                <a:lnTo>
                  <a:pt x="3743987" y="0"/>
                </a:lnTo>
                <a:lnTo>
                  <a:pt x="3743987" y="3743986"/>
                </a:lnTo>
                <a:lnTo>
                  <a:pt x="0" y="3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798445" y="1983105"/>
            <a:ext cx="3177540" cy="6445568"/>
            <a:chOff x="0" y="0"/>
            <a:chExt cx="4236720" cy="85940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41251" y="42450"/>
              <a:ext cx="4156677" cy="8507419"/>
            </a:xfrm>
            <a:custGeom>
              <a:avLst/>
              <a:gdLst/>
              <a:ahLst/>
              <a:cxnLst/>
              <a:rect r="r" b="b" t="t" l="l"/>
              <a:pathLst>
                <a:path h="8507419" w="4156677">
                  <a:moveTo>
                    <a:pt x="649629" y="278860"/>
                  </a:moveTo>
                  <a:cubicBezTo>
                    <a:pt x="575969" y="315690"/>
                    <a:pt x="535329" y="393160"/>
                    <a:pt x="498499" y="466820"/>
                  </a:cubicBezTo>
                  <a:cubicBezTo>
                    <a:pt x="443889" y="577310"/>
                    <a:pt x="370229" y="774160"/>
                    <a:pt x="332129" y="901160"/>
                  </a:cubicBezTo>
                  <a:cubicBezTo>
                    <a:pt x="302919" y="996410"/>
                    <a:pt x="295299" y="1089120"/>
                    <a:pt x="274979" y="1158970"/>
                  </a:cubicBezTo>
                  <a:cubicBezTo>
                    <a:pt x="261009" y="1207230"/>
                    <a:pt x="243229" y="1225010"/>
                    <a:pt x="230529" y="1279620"/>
                  </a:cubicBezTo>
                  <a:cubicBezTo>
                    <a:pt x="205129" y="1381220"/>
                    <a:pt x="192429" y="1603470"/>
                    <a:pt x="170839" y="1730470"/>
                  </a:cubicBezTo>
                  <a:cubicBezTo>
                    <a:pt x="154329" y="1825720"/>
                    <a:pt x="128929" y="1887950"/>
                    <a:pt x="120039" y="1978120"/>
                  </a:cubicBezTo>
                  <a:cubicBezTo>
                    <a:pt x="108609" y="2086070"/>
                    <a:pt x="121309" y="2228310"/>
                    <a:pt x="114959" y="2336260"/>
                  </a:cubicBezTo>
                  <a:cubicBezTo>
                    <a:pt x="109879" y="2426430"/>
                    <a:pt x="95909" y="2478500"/>
                    <a:pt x="89559" y="2583910"/>
                  </a:cubicBezTo>
                  <a:cubicBezTo>
                    <a:pt x="80669" y="2768060"/>
                    <a:pt x="74319" y="3100800"/>
                    <a:pt x="87019" y="3347180"/>
                  </a:cubicBezTo>
                  <a:cubicBezTo>
                    <a:pt x="99719" y="3577050"/>
                    <a:pt x="147979" y="3827240"/>
                    <a:pt x="159409" y="4015200"/>
                  </a:cubicBezTo>
                  <a:cubicBezTo>
                    <a:pt x="167029" y="4152360"/>
                    <a:pt x="155599" y="4283170"/>
                    <a:pt x="163219" y="4372070"/>
                  </a:cubicBezTo>
                  <a:cubicBezTo>
                    <a:pt x="168299" y="4425410"/>
                    <a:pt x="178459" y="4439380"/>
                    <a:pt x="184809" y="4499070"/>
                  </a:cubicBezTo>
                  <a:cubicBezTo>
                    <a:pt x="198779" y="4641310"/>
                    <a:pt x="200049" y="5075650"/>
                    <a:pt x="214019" y="5216620"/>
                  </a:cubicBezTo>
                  <a:cubicBezTo>
                    <a:pt x="220369" y="5276310"/>
                    <a:pt x="230529" y="5289010"/>
                    <a:pt x="235609" y="5342350"/>
                  </a:cubicBezTo>
                  <a:cubicBezTo>
                    <a:pt x="244499" y="5435060"/>
                    <a:pt x="231799" y="5639530"/>
                    <a:pt x="240689" y="5724620"/>
                  </a:cubicBezTo>
                  <a:cubicBezTo>
                    <a:pt x="245769" y="5769070"/>
                    <a:pt x="257199" y="5784310"/>
                    <a:pt x="262279" y="5824950"/>
                  </a:cubicBezTo>
                  <a:cubicBezTo>
                    <a:pt x="269899" y="5887180"/>
                    <a:pt x="258469" y="6014180"/>
                    <a:pt x="268629" y="6066250"/>
                  </a:cubicBezTo>
                  <a:cubicBezTo>
                    <a:pt x="273709" y="6092920"/>
                    <a:pt x="285139" y="6100540"/>
                    <a:pt x="290219" y="6124670"/>
                  </a:cubicBezTo>
                  <a:cubicBezTo>
                    <a:pt x="297839" y="6161500"/>
                    <a:pt x="287679" y="6209760"/>
                    <a:pt x="295299" y="6270720"/>
                  </a:cubicBezTo>
                  <a:cubicBezTo>
                    <a:pt x="310539" y="6373590"/>
                    <a:pt x="354989" y="6552660"/>
                    <a:pt x="398169" y="6682200"/>
                  </a:cubicBezTo>
                  <a:cubicBezTo>
                    <a:pt x="440079" y="6805390"/>
                    <a:pt x="513739" y="6936200"/>
                    <a:pt x="549299" y="7030180"/>
                  </a:cubicBezTo>
                  <a:cubicBezTo>
                    <a:pt x="572159" y="7092410"/>
                    <a:pt x="577239" y="7135590"/>
                    <a:pt x="598829" y="7188930"/>
                  </a:cubicBezTo>
                  <a:cubicBezTo>
                    <a:pt x="622959" y="7246080"/>
                    <a:pt x="658519" y="7298150"/>
                    <a:pt x="686459" y="7361650"/>
                  </a:cubicBezTo>
                  <a:cubicBezTo>
                    <a:pt x="718209" y="7434040"/>
                    <a:pt x="765199" y="7549610"/>
                    <a:pt x="777899" y="7602950"/>
                  </a:cubicBezTo>
                  <a:cubicBezTo>
                    <a:pt x="784249" y="7629620"/>
                    <a:pt x="777899" y="7641050"/>
                    <a:pt x="782979" y="7662640"/>
                  </a:cubicBezTo>
                  <a:cubicBezTo>
                    <a:pt x="791869" y="7690580"/>
                    <a:pt x="823619" y="7729950"/>
                    <a:pt x="828699" y="7756620"/>
                  </a:cubicBezTo>
                  <a:cubicBezTo>
                    <a:pt x="833779" y="7774400"/>
                    <a:pt x="822349" y="7790910"/>
                    <a:pt x="828699" y="7804880"/>
                  </a:cubicBezTo>
                  <a:cubicBezTo>
                    <a:pt x="833779" y="7818850"/>
                    <a:pt x="852829" y="7822660"/>
                    <a:pt x="865529" y="7840440"/>
                  </a:cubicBezTo>
                  <a:cubicBezTo>
                    <a:pt x="887119" y="7874730"/>
                    <a:pt x="898549" y="7956010"/>
                    <a:pt x="927759" y="8008080"/>
                  </a:cubicBezTo>
                  <a:cubicBezTo>
                    <a:pt x="959509" y="8061420"/>
                    <a:pt x="1015389" y="8121110"/>
                    <a:pt x="1050949" y="8155400"/>
                  </a:cubicBezTo>
                  <a:cubicBezTo>
                    <a:pt x="1072539" y="8175720"/>
                    <a:pt x="1095399" y="8182070"/>
                    <a:pt x="1110639" y="8198580"/>
                  </a:cubicBezTo>
                  <a:cubicBezTo>
                    <a:pt x="1124609" y="8213820"/>
                    <a:pt x="1124609" y="8231600"/>
                    <a:pt x="1143659" y="8249380"/>
                  </a:cubicBezTo>
                  <a:cubicBezTo>
                    <a:pt x="1180489" y="8287480"/>
                    <a:pt x="1298599" y="8368760"/>
                    <a:pt x="1349399" y="8381460"/>
                  </a:cubicBezTo>
                  <a:cubicBezTo>
                    <a:pt x="1373529" y="8387810"/>
                    <a:pt x="1387499" y="8375110"/>
                    <a:pt x="1410359" y="8377650"/>
                  </a:cubicBezTo>
                  <a:cubicBezTo>
                    <a:pt x="1439569" y="8380190"/>
                    <a:pt x="1467509" y="8396700"/>
                    <a:pt x="1513229" y="8401780"/>
                  </a:cubicBezTo>
                  <a:cubicBezTo>
                    <a:pt x="1598319" y="8413210"/>
                    <a:pt x="1801519" y="8415750"/>
                    <a:pt x="1887879" y="8404320"/>
                  </a:cubicBezTo>
                  <a:cubicBezTo>
                    <a:pt x="1934869" y="8396700"/>
                    <a:pt x="1947569" y="8391620"/>
                    <a:pt x="1993289" y="8372570"/>
                  </a:cubicBezTo>
                  <a:cubicBezTo>
                    <a:pt x="2094889" y="8331930"/>
                    <a:pt x="2332379" y="8206200"/>
                    <a:pt x="2464459" y="8123650"/>
                  </a:cubicBezTo>
                  <a:cubicBezTo>
                    <a:pt x="2567329" y="8057610"/>
                    <a:pt x="2648609" y="7982680"/>
                    <a:pt x="2728619" y="7926800"/>
                  </a:cubicBezTo>
                  <a:cubicBezTo>
                    <a:pt x="2793389" y="7883620"/>
                    <a:pt x="2841649" y="7865840"/>
                    <a:pt x="2907689" y="7815040"/>
                  </a:cubicBezTo>
                  <a:cubicBezTo>
                    <a:pt x="3002939" y="7740110"/>
                    <a:pt x="3152799" y="7590250"/>
                    <a:pt x="3234079" y="7500080"/>
                  </a:cubicBezTo>
                  <a:cubicBezTo>
                    <a:pt x="3288689" y="7437850"/>
                    <a:pt x="3326789" y="7371810"/>
                    <a:pt x="3361079" y="7336250"/>
                  </a:cubicBezTo>
                  <a:cubicBezTo>
                    <a:pt x="3380129" y="7315930"/>
                    <a:pt x="3389019" y="7317200"/>
                    <a:pt x="3410609" y="7293070"/>
                  </a:cubicBezTo>
                  <a:cubicBezTo>
                    <a:pt x="3475379" y="7218140"/>
                    <a:pt x="3660799" y="6917150"/>
                    <a:pt x="3736999" y="6779990"/>
                  </a:cubicBezTo>
                  <a:cubicBezTo>
                    <a:pt x="3786529" y="6692360"/>
                    <a:pt x="3817009" y="6635210"/>
                    <a:pt x="3844949" y="6556470"/>
                  </a:cubicBezTo>
                  <a:cubicBezTo>
                    <a:pt x="3874159" y="6477730"/>
                    <a:pt x="3885589" y="6364700"/>
                    <a:pt x="3908449" y="6310090"/>
                  </a:cubicBezTo>
                  <a:cubicBezTo>
                    <a:pt x="3919879" y="6280880"/>
                    <a:pt x="3935119" y="6271990"/>
                    <a:pt x="3945279" y="6245320"/>
                  </a:cubicBezTo>
                  <a:cubicBezTo>
                    <a:pt x="3959249" y="6205950"/>
                    <a:pt x="3964329" y="6161500"/>
                    <a:pt x="3975759" y="6091650"/>
                  </a:cubicBezTo>
                  <a:cubicBezTo>
                    <a:pt x="4001159" y="5937980"/>
                    <a:pt x="4046879" y="5639530"/>
                    <a:pt x="4063389" y="5353780"/>
                  </a:cubicBezTo>
                  <a:cubicBezTo>
                    <a:pt x="4087519" y="4958810"/>
                    <a:pt x="4086249" y="4281900"/>
                    <a:pt x="4068469" y="3940270"/>
                  </a:cubicBezTo>
                  <a:cubicBezTo>
                    <a:pt x="4058309" y="3743420"/>
                    <a:pt x="4041799" y="3615150"/>
                    <a:pt x="4018939" y="3476720"/>
                  </a:cubicBezTo>
                  <a:cubicBezTo>
                    <a:pt x="3999889" y="3363690"/>
                    <a:pt x="3977029" y="3283680"/>
                    <a:pt x="3946549" y="3169380"/>
                  </a:cubicBezTo>
                  <a:cubicBezTo>
                    <a:pt x="3908449" y="3022060"/>
                    <a:pt x="3820819" y="2760440"/>
                    <a:pt x="3801769" y="2666460"/>
                  </a:cubicBezTo>
                  <a:cubicBezTo>
                    <a:pt x="3795419" y="2629630"/>
                    <a:pt x="3801769" y="2624550"/>
                    <a:pt x="3792879" y="2588990"/>
                  </a:cubicBezTo>
                  <a:cubicBezTo>
                    <a:pt x="3771289" y="2498820"/>
                    <a:pt x="3691279" y="2294350"/>
                    <a:pt x="3622699" y="2130520"/>
                  </a:cubicBezTo>
                  <a:cubicBezTo>
                    <a:pt x="3540149" y="1933670"/>
                    <a:pt x="3422039" y="1675860"/>
                    <a:pt x="3322979" y="1490440"/>
                  </a:cubicBezTo>
                  <a:cubicBezTo>
                    <a:pt x="3242969" y="1340580"/>
                    <a:pt x="3152799" y="1202150"/>
                    <a:pt x="3082949" y="1095470"/>
                  </a:cubicBezTo>
                  <a:cubicBezTo>
                    <a:pt x="3032149" y="1019270"/>
                    <a:pt x="3001669" y="976090"/>
                    <a:pt x="2944519" y="904970"/>
                  </a:cubicBezTo>
                  <a:cubicBezTo>
                    <a:pt x="2865779" y="808450"/>
                    <a:pt x="2748939" y="670020"/>
                    <a:pt x="2644799" y="576040"/>
                  </a:cubicBezTo>
                  <a:cubicBezTo>
                    <a:pt x="2549549" y="490950"/>
                    <a:pt x="2440329" y="416020"/>
                    <a:pt x="2348889" y="360140"/>
                  </a:cubicBezTo>
                  <a:cubicBezTo>
                    <a:pt x="2276499" y="316960"/>
                    <a:pt x="2232049" y="290290"/>
                    <a:pt x="2145689" y="259810"/>
                  </a:cubicBezTo>
                  <a:cubicBezTo>
                    <a:pt x="2011069" y="211550"/>
                    <a:pt x="1722779" y="150590"/>
                    <a:pt x="1605939" y="134080"/>
                  </a:cubicBezTo>
                  <a:cubicBezTo>
                    <a:pt x="1550059" y="126460"/>
                    <a:pt x="1518309" y="134080"/>
                    <a:pt x="1482749" y="129000"/>
                  </a:cubicBezTo>
                  <a:cubicBezTo>
                    <a:pt x="1452269" y="123920"/>
                    <a:pt x="1439569" y="113760"/>
                    <a:pt x="1401469" y="108680"/>
                  </a:cubicBezTo>
                  <a:cubicBezTo>
                    <a:pt x="1307489" y="97250"/>
                    <a:pt x="1015389" y="85820"/>
                    <a:pt x="909979" y="104870"/>
                  </a:cubicBezTo>
                  <a:cubicBezTo>
                    <a:pt x="856639" y="115030"/>
                    <a:pt x="832509" y="130270"/>
                    <a:pt x="794409" y="148050"/>
                  </a:cubicBezTo>
                  <a:cubicBezTo>
                    <a:pt x="755039" y="167100"/>
                    <a:pt x="709319" y="193770"/>
                    <a:pt x="680109" y="216630"/>
                  </a:cubicBezTo>
                  <a:cubicBezTo>
                    <a:pt x="659789" y="231870"/>
                    <a:pt x="648359" y="242030"/>
                    <a:pt x="630579" y="262350"/>
                  </a:cubicBezTo>
                  <a:cubicBezTo>
                    <a:pt x="601369" y="295370"/>
                    <a:pt x="559459" y="384270"/>
                    <a:pt x="534059" y="402050"/>
                  </a:cubicBezTo>
                  <a:cubicBezTo>
                    <a:pt x="523899" y="409670"/>
                    <a:pt x="515009" y="410940"/>
                    <a:pt x="504849" y="409670"/>
                  </a:cubicBezTo>
                  <a:cubicBezTo>
                    <a:pt x="495959" y="409670"/>
                    <a:pt x="484529" y="405860"/>
                    <a:pt x="476909" y="398240"/>
                  </a:cubicBezTo>
                  <a:cubicBezTo>
                    <a:pt x="469289" y="389350"/>
                    <a:pt x="460399" y="369030"/>
                    <a:pt x="461669" y="357600"/>
                  </a:cubicBezTo>
                  <a:cubicBezTo>
                    <a:pt x="461669" y="347440"/>
                    <a:pt x="468019" y="337280"/>
                    <a:pt x="474369" y="329660"/>
                  </a:cubicBezTo>
                  <a:cubicBezTo>
                    <a:pt x="480719" y="323310"/>
                    <a:pt x="490879" y="316960"/>
                    <a:pt x="501039" y="315690"/>
                  </a:cubicBezTo>
                  <a:cubicBezTo>
                    <a:pt x="513739" y="315690"/>
                    <a:pt x="534059" y="320770"/>
                    <a:pt x="542949" y="330930"/>
                  </a:cubicBezTo>
                  <a:cubicBezTo>
                    <a:pt x="551839" y="339820"/>
                    <a:pt x="555649" y="361410"/>
                    <a:pt x="554379" y="374110"/>
                  </a:cubicBezTo>
                  <a:cubicBezTo>
                    <a:pt x="553109" y="383000"/>
                    <a:pt x="545489" y="393160"/>
                    <a:pt x="537869" y="399510"/>
                  </a:cubicBezTo>
                  <a:cubicBezTo>
                    <a:pt x="531519" y="404590"/>
                    <a:pt x="520089" y="410940"/>
                    <a:pt x="509929" y="409670"/>
                  </a:cubicBezTo>
                  <a:cubicBezTo>
                    <a:pt x="498499" y="409670"/>
                    <a:pt x="478179" y="399510"/>
                    <a:pt x="470559" y="390620"/>
                  </a:cubicBezTo>
                  <a:cubicBezTo>
                    <a:pt x="464209" y="383000"/>
                    <a:pt x="460399" y="371570"/>
                    <a:pt x="460399" y="362680"/>
                  </a:cubicBezTo>
                  <a:cubicBezTo>
                    <a:pt x="461669" y="352520"/>
                    <a:pt x="464209" y="346170"/>
                    <a:pt x="470559" y="333470"/>
                  </a:cubicBezTo>
                  <a:cubicBezTo>
                    <a:pt x="488339" y="301720"/>
                    <a:pt x="545489" y="225520"/>
                    <a:pt x="595019" y="178530"/>
                  </a:cubicBezTo>
                  <a:cubicBezTo>
                    <a:pt x="649629" y="126460"/>
                    <a:pt x="730909" y="66770"/>
                    <a:pt x="790599" y="38830"/>
                  </a:cubicBezTo>
                  <a:cubicBezTo>
                    <a:pt x="832509" y="19780"/>
                    <a:pt x="856639" y="14700"/>
                    <a:pt x="909979" y="8350"/>
                  </a:cubicBezTo>
                  <a:cubicBezTo>
                    <a:pt x="1009039" y="-4350"/>
                    <a:pt x="1250339" y="-1810"/>
                    <a:pt x="1345589" y="10890"/>
                  </a:cubicBezTo>
                  <a:cubicBezTo>
                    <a:pt x="1393849" y="15970"/>
                    <a:pt x="1415439" y="31210"/>
                    <a:pt x="1453539" y="36290"/>
                  </a:cubicBezTo>
                  <a:cubicBezTo>
                    <a:pt x="1496719" y="42640"/>
                    <a:pt x="1544979" y="36290"/>
                    <a:pt x="1591969" y="41370"/>
                  </a:cubicBezTo>
                  <a:cubicBezTo>
                    <a:pt x="1640229" y="46450"/>
                    <a:pt x="1692299" y="56610"/>
                    <a:pt x="1740559" y="68040"/>
                  </a:cubicBezTo>
                  <a:cubicBezTo>
                    <a:pt x="1785009" y="80740"/>
                    <a:pt x="1821839" y="102330"/>
                    <a:pt x="1870099" y="113760"/>
                  </a:cubicBezTo>
                  <a:cubicBezTo>
                    <a:pt x="1928519" y="129000"/>
                    <a:pt x="2009799" y="130270"/>
                    <a:pt x="2070759" y="144240"/>
                  </a:cubicBezTo>
                  <a:cubicBezTo>
                    <a:pt x="2124099" y="156940"/>
                    <a:pt x="2163469" y="169640"/>
                    <a:pt x="2215539" y="189960"/>
                  </a:cubicBezTo>
                  <a:cubicBezTo>
                    <a:pt x="2279039" y="216630"/>
                    <a:pt x="2355239" y="257270"/>
                    <a:pt x="2420009" y="297910"/>
                  </a:cubicBezTo>
                  <a:cubicBezTo>
                    <a:pt x="2483509" y="337280"/>
                    <a:pt x="2548279" y="386810"/>
                    <a:pt x="2599079" y="428720"/>
                  </a:cubicBezTo>
                  <a:cubicBezTo>
                    <a:pt x="2642259" y="463010"/>
                    <a:pt x="2666389" y="484600"/>
                    <a:pt x="2710839" y="529050"/>
                  </a:cubicBezTo>
                  <a:cubicBezTo>
                    <a:pt x="2788309" y="606520"/>
                    <a:pt x="2916579" y="739870"/>
                    <a:pt x="3013099" y="864330"/>
                  </a:cubicBezTo>
                  <a:cubicBezTo>
                    <a:pt x="3121049" y="1004030"/>
                    <a:pt x="3244239" y="1200880"/>
                    <a:pt x="3321709" y="1330420"/>
                  </a:cubicBezTo>
                  <a:cubicBezTo>
                    <a:pt x="3375049" y="1418050"/>
                    <a:pt x="3400449" y="1463770"/>
                    <a:pt x="3447439" y="1557750"/>
                  </a:cubicBezTo>
                  <a:cubicBezTo>
                    <a:pt x="3518559" y="1699990"/>
                    <a:pt x="3626509" y="1928590"/>
                    <a:pt x="3700169" y="2106390"/>
                  </a:cubicBezTo>
                  <a:cubicBezTo>
                    <a:pt x="3766209" y="2268950"/>
                    <a:pt x="3813199" y="2394680"/>
                    <a:pt x="3870349" y="2578830"/>
                  </a:cubicBezTo>
                  <a:cubicBezTo>
                    <a:pt x="3946549" y="2829020"/>
                    <a:pt x="4050689" y="3221450"/>
                    <a:pt x="4096409" y="3472910"/>
                  </a:cubicBezTo>
                  <a:cubicBezTo>
                    <a:pt x="4128159" y="3651980"/>
                    <a:pt x="4134509" y="3739610"/>
                    <a:pt x="4144669" y="3939000"/>
                  </a:cubicBezTo>
                  <a:cubicBezTo>
                    <a:pt x="4162449" y="4293330"/>
                    <a:pt x="4159909" y="5061680"/>
                    <a:pt x="4140859" y="5418550"/>
                  </a:cubicBezTo>
                  <a:cubicBezTo>
                    <a:pt x="4130699" y="5620480"/>
                    <a:pt x="4111649" y="5748750"/>
                    <a:pt x="4091329" y="5892260"/>
                  </a:cubicBezTo>
                  <a:cubicBezTo>
                    <a:pt x="4074819" y="6014180"/>
                    <a:pt x="4059579" y="6152610"/>
                    <a:pt x="4035449" y="6228810"/>
                  </a:cubicBezTo>
                  <a:cubicBezTo>
                    <a:pt x="4022749" y="6270720"/>
                    <a:pt x="4007509" y="6282150"/>
                    <a:pt x="3993539" y="6321520"/>
                  </a:cubicBezTo>
                  <a:cubicBezTo>
                    <a:pt x="3969409" y="6387560"/>
                    <a:pt x="3960519" y="6495510"/>
                    <a:pt x="3921149" y="6594570"/>
                  </a:cubicBezTo>
                  <a:cubicBezTo>
                    <a:pt x="3870349" y="6724110"/>
                    <a:pt x="3766209" y="6899370"/>
                    <a:pt x="3691279" y="7026370"/>
                  </a:cubicBezTo>
                  <a:cubicBezTo>
                    <a:pt x="3627779" y="7133050"/>
                    <a:pt x="3571899" y="7220680"/>
                    <a:pt x="3505859" y="7310850"/>
                  </a:cubicBezTo>
                  <a:cubicBezTo>
                    <a:pt x="3441089" y="7398480"/>
                    <a:pt x="3372509" y="7481030"/>
                    <a:pt x="3297579" y="7563580"/>
                  </a:cubicBezTo>
                  <a:cubicBezTo>
                    <a:pt x="3220109" y="7648670"/>
                    <a:pt x="3150259" y="7726140"/>
                    <a:pt x="3046119" y="7815040"/>
                  </a:cubicBezTo>
                  <a:cubicBezTo>
                    <a:pt x="2902609" y="7935690"/>
                    <a:pt x="2627019" y="8128730"/>
                    <a:pt x="2498749" y="8204930"/>
                  </a:cubicBezTo>
                  <a:cubicBezTo>
                    <a:pt x="2433979" y="8243030"/>
                    <a:pt x="2402229" y="8248110"/>
                    <a:pt x="2346349" y="8278590"/>
                  </a:cubicBezTo>
                  <a:cubicBezTo>
                    <a:pt x="2271419" y="8317960"/>
                    <a:pt x="2166009" y="8391620"/>
                    <a:pt x="2097429" y="8428450"/>
                  </a:cubicBezTo>
                  <a:cubicBezTo>
                    <a:pt x="2049169" y="8452580"/>
                    <a:pt x="2007259" y="8470360"/>
                    <a:pt x="1972969" y="8483060"/>
                  </a:cubicBezTo>
                  <a:cubicBezTo>
                    <a:pt x="1951379" y="8490680"/>
                    <a:pt x="1945029" y="8495760"/>
                    <a:pt x="1917089" y="8500840"/>
                  </a:cubicBezTo>
                  <a:cubicBezTo>
                    <a:pt x="1847239" y="8511000"/>
                    <a:pt x="1638959" y="8508460"/>
                    <a:pt x="1532279" y="8499570"/>
                  </a:cubicBezTo>
                  <a:cubicBezTo>
                    <a:pt x="1457349" y="8493220"/>
                    <a:pt x="1396389" y="8484330"/>
                    <a:pt x="1340509" y="8469090"/>
                  </a:cubicBezTo>
                  <a:cubicBezTo>
                    <a:pt x="1293519" y="8455120"/>
                    <a:pt x="1257959" y="8438610"/>
                    <a:pt x="1216049" y="8414480"/>
                  </a:cubicBezTo>
                  <a:cubicBezTo>
                    <a:pt x="1167789" y="8387810"/>
                    <a:pt x="1116989" y="8354790"/>
                    <a:pt x="1069999" y="8312880"/>
                  </a:cubicBezTo>
                  <a:cubicBezTo>
                    <a:pt x="1016659" y="8263350"/>
                    <a:pt x="964589" y="8202390"/>
                    <a:pt x="915059" y="8131270"/>
                  </a:cubicBezTo>
                  <a:cubicBezTo>
                    <a:pt x="856639" y="8047450"/>
                    <a:pt x="770279" y="7901400"/>
                    <a:pt x="747419" y="7836630"/>
                  </a:cubicBezTo>
                  <a:cubicBezTo>
                    <a:pt x="737259" y="7808690"/>
                    <a:pt x="743609" y="7794720"/>
                    <a:pt x="735989" y="7770590"/>
                  </a:cubicBezTo>
                  <a:cubicBezTo>
                    <a:pt x="727099" y="7740110"/>
                    <a:pt x="697889" y="7700740"/>
                    <a:pt x="690269" y="7672800"/>
                  </a:cubicBezTo>
                  <a:cubicBezTo>
                    <a:pt x="685189" y="7652480"/>
                    <a:pt x="691539" y="7641050"/>
                    <a:pt x="685189" y="7616920"/>
                  </a:cubicBezTo>
                  <a:cubicBezTo>
                    <a:pt x="675029" y="7569930"/>
                    <a:pt x="634389" y="7465790"/>
                    <a:pt x="608989" y="7411180"/>
                  </a:cubicBezTo>
                  <a:cubicBezTo>
                    <a:pt x="591209" y="7373080"/>
                    <a:pt x="575969" y="7361650"/>
                    <a:pt x="554379" y="7317200"/>
                  </a:cubicBezTo>
                  <a:cubicBezTo>
                    <a:pt x="509929" y="7220680"/>
                    <a:pt x="412139" y="6914610"/>
                    <a:pt x="376579" y="6846030"/>
                  </a:cubicBezTo>
                  <a:cubicBezTo>
                    <a:pt x="366419" y="6824440"/>
                    <a:pt x="360069" y="6823170"/>
                    <a:pt x="351179" y="6806660"/>
                  </a:cubicBezTo>
                  <a:cubicBezTo>
                    <a:pt x="335939" y="6778720"/>
                    <a:pt x="323239" y="6743160"/>
                    <a:pt x="306729" y="6691090"/>
                  </a:cubicBezTo>
                  <a:cubicBezTo>
                    <a:pt x="278789" y="6595840"/>
                    <a:pt x="224179" y="6379940"/>
                    <a:pt x="210209" y="6273260"/>
                  </a:cubicBezTo>
                  <a:cubicBezTo>
                    <a:pt x="201319" y="6209760"/>
                    <a:pt x="210209" y="6156420"/>
                    <a:pt x="202589" y="6119590"/>
                  </a:cubicBezTo>
                  <a:cubicBezTo>
                    <a:pt x="198779" y="6098000"/>
                    <a:pt x="189889" y="6092920"/>
                    <a:pt x="186079" y="6068790"/>
                  </a:cubicBezTo>
                  <a:cubicBezTo>
                    <a:pt x="175919" y="6012910"/>
                    <a:pt x="187349" y="5837650"/>
                    <a:pt x="178459" y="5780500"/>
                  </a:cubicBezTo>
                  <a:cubicBezTo>
                    <a:pt x="174649" y="5755100"/>
                    <a:pt x="167029" y="5752560"/>
                    <a:pt x="163219" y="5725890"/>
                  </a:cubicBezTo>
                  <a:cubicBezTo>
                    <a:pt x="151789" y="5658580"/>
                    <a:pt x="167029" y="5443950"/>
                    <a:pt x="159409" y="5349970"/>
                  </a:cubicBezTo>
                  <a:cubicBezTo>
                    <a:pt x="154329" y="5294090"/>
                    <a:pt x="144169" y="5278850"/>
                    <a:pt x="137819" y="5216620"/>
                  </a:cubicBezTo>
                  <a:cubicBezTo>
                    <a:pt x="123849" y="5074380"/>
                    <a:pt x="122579" y="4651470"/>
                    <a:pt x="108609" y="4507960"/>
                  </a:cubicBezTo>
                  <a:cubicBezTo>
                    <a:pt x="102259" y="4444460"/>
                    <a:pt x="92099" y="4427950"/>
                    <a:pt x="87019" y="4372070"/>
                  </a:cubicBezTo>
                  <a:cubicBezTo>
                    <a:pt x="79399" y="4283170"/>
                    <a:pt x="89559" y="4111720"/>
                    <a:pt x="81939" y="4024090"/>
                  </a:cubicBezTo>
                  <a:cubicBezTo>
                    <a:pt x="76859" y="3968210"/>
                    <a:pt x="66699" y="3942810"/>
                    <a:pt x="61619" y="3890740"/>
                  </a:cubicBezTo>
                  <a:cubicBezTo>
                    <a:pt x="53999" y="3819620"/>
                    <a:pt x="59079" y="3720560"/>
                    <a:pt x="51459" y="3632930"/>
                  </a:cubicBezTo>
                  <a:cubicBezTo>
                    <a:pt x="42569" y="3538950"/>
                    <a:pt x="18439" y="3467830"/>
                    <a:pt x="9549" y="3347180"/>
                  </a:cubicBezTo>
                  <a:cubicBezTo>
                    <a:pt x="-4421" y="3142710"/>
                    <a:pt x="-1881" y="2688050"/>
                    <a:pt x="9549" y="2512790"/>
                  </a:cubicBezTo>
                  <a:cubicBezTo>
                    <a:pt x="15899" y="2431510"/>
                    <a:pt x="28599" y="2407380"/>
                    <a:pt x="33679" y="2334990"/>
                  </a:cubicBezTo>
                  <a:cubicBezTo>
                    <a:pt x="41299" y="2223230"/>
                    <a:pt x="22249" y="2018760"/>
                    <a:pt x="36219" y="1907000"/>
                  </a:cubicBezTo>
                  <a:cubicBezTo>
                    <a:pt x="46379" y="1834610"/>
                    <a:pt x="67969" y="1801590"/>
                    <a:pt x="81939" y="1727930"/>
                  </a:cubicBezTo>
                  <a:cubicBezTo>
                    <a:pt x="103529" y="1611090"/>
                    <a:pt x="106069" y="1429480"/>
                    <a:pt x="136549" y="1274540"/>
                  </a:cubicBezTo>
                  <a:cubicBezTo>
                    <a:pt x="170839" y="1104360"/>
                    <a:pt x="244499" y="823690"/>
                    <a:pt x="282599" y="748760"/>
                  </a:cubicBezTo>
                  <a:cubicBezTo>
                    <a:pt x="294029" y="724630"/>
                    <a:pt x="302919" y="727170"/>
                    <a:pt x="313079" y="706850"/>
                  </a:cubicBezTo>
                  <a:cubicBezTo>
                    <a:pt x="335939" y="664940"/>
                    <a:pt x="357529" y="562070"/>
                    <a:pt x="388009" y="493490"/>
                  </a:cubicBezTo>
                  <a:cubicBezTo>
                    <a:pt x="417219" y="423640"/>
                    <a:pt x="456589" y="339820"/>
                    <a:pt x="493419" y="290290"/>
                  </a:cubicBezTo>
                  <a:cubicBezTo>
                    <a:pt x="520089" y="253460"/>
                    <a:pt x="548029" y="225520"/>
                    <a:pt x="574699" y="209010"/>
                  </a:cubicBezTo>
                  <a:cubicBezTo>
                    <a:pt x="593749" y="196310"/>
                    <a:pt x="615339" y="189960"/>
                    <a:pt x="631849" y="189960"/>
                  </a:cubicBezTo>
                  <a:cubicBezTo>
                    <a:pt x="644549" y="189960"/>
                    <a:pt x="654709" y="192500"/>
                    <a:pt x="663599" y="198850"/>
                  </a:cubicBezTo>
                  <a:cubicBezTo>
                    <a:pt x="671219" y="205200"/>
                    <a:pt x="678839" y="216630"/>
                    <a:pt x="680109" y="225520"/>
                  </a:cubicBezTo>
                  <a:cubicBezTo>
                    <a:pt x="682649" y="235680"/>
                    <a:pt x="680109" y="249650"/>
                    <a:pt x="675029" y="258540"/>
                  </a:cubicBezTo>
                  <a:cubicBezTo>
                    <a:pt x="669949" y="267430"/>
                    <a:pt x="649629" y="278860"/>
                    <a:pt x="649629" y="2788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0" id="10"/>
          <p:cNvSpPr txBox="true"/>
          <p:nvPr/>
        </p:nvSpPr>
        <p:spPr>
          <a:xfrm rot="0">
            <a:off x="13393632" y="3721702"/>
            <a:ext cx="1399342" cy="313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비앙코 카카라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154658" y="7437432"/>
            <a:ext cx="1621274" cy="313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아이보리 스타코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6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84444" y="253615"/>
            <a:ext cx="3569509" cy="2043544"/>
          </a:xfrm>
          <a:custGeom>
            <a:avLst/>
            <a:gdLst/>
            <a:ahLst/>
            <a:cxnLst/>
            <a:rect r="r" b="b" t="t" l="l"/>
            <a:pathLst>
              <a:path h="2043544" w="3569509">
                <a:moveTo>
                  <a:pt x="0" y="0"/>
                </a:moveTo>
                <a:lnTo>
                  <a:pt x="3569509" y="0"/>
                </a:lnTo>
                <a:lnTo>
                  <a:pt x="3569509" y="2043543"/>
                </a:lnTo>
                <a:lnTo>
                  <a:pt x="0" y="2043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251301" y="376803"/>
            <a:ext cx="2802598" cy="1797166"/>
          </a:xfrm>
          <a:custGeom>
            <a:avLst/>
            <a:gdLst/>
            <a:ahLst/>
            <a:cxnLst/>
            <a:rect r="r" b="b" t="t" l="l"/>
            <a:pathLst>
              <a:path h="1797166" w="2802598">
                <a:moveTo>
                  <a:pt x="0" y="0"/>
                </a:moveTo>
                <a:lnTo>
                  <a:pt x="2802598" y="0"/>
                </a:lnTo>
                <a:lnTo>
                  <a:pt x="2802598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938" y="534308"/>
            <a:ext cx="11240481" cy="9325064"/>
          </a:xfrm>
          <a:custGeom>
            <a:avLst/>
            <a:gdLst/>
            <a:ahLst/>
            <a:cxnLst/>
            <a:rect r="r" b="b" t="t" l="l"/>
            <a:pathLst>
              <a:path h="9325064" w="11240481">
                <a:moveTo>
                  <a:pt x="0" y="0"/>
                </a:moveTo>
                <a:lnTo>
                  <a:pt x="11240481" y="0"/>
                </a:lnTo>
                <a:lnTo>
                  <a:pt x="11240481" y="9325064"/>
                </a:lnTo>
                <a:lnTo>
                  <a:pt x="0" y="9325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428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766185" y="6727507"/>
            <a:ext cx="153352" cy="267653"/>
            <a:chOff x="0" y="0"/>
            <a:chExt cx="204470" cy="3568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9199" y="50725"/>
              <a:ext cx="103365" cy="254722"/>
            </a:xfrm>
            <a:custGeom>
              <a:avLst/>
              <a:gdLst/>
              <a:ahLst/>
              <a:cxnLst/>
              <a:rect r="r" b="b" t="t" l="l"/>
              <a:pathLst>
                <a:path h="254722" w="103365">
                  <a:moveTo>
                    <a:pt x="48591" y="14045"/>
                  </a:moveTo>
                  <a:cubicBezTo>
                    <a:pt x="100661" y="238835"/>
                    <a:pt x="95581" y="250265"/>
                    <a:pt x="87961" y="252805"/>
                  </a:cubicBezTo>
                  <a:cubicBezTo>
                    <a:pt x="80341" y="255345"/>
                    <a:pt x="57481" y="246455"/>
                    <a:pt x="53671" y="238835"/>
                  </a:cubicBezTo>
                  <a:cubicBezTo>
                    <a:pt x="51131" y="231215"/>
                    <a:pt x="61291" y="209625"/>
                    <a:pt x="70181" y="205815"/>
                  </a:cubicBezTo>
                  <a:cubicBezTo>
                    <a:pt x="75261" y="202005"/>
                    <a:pt x="87961" y="205815"/>
                    <a:pt x="93041" y="209625"/>
                  </a:cubicBezTo>
                  <a:cubicBezTo>
                    <a:pt x="98121" y="213435"/>
                    <a:pt x="104471" y="223595"/>
                    <a:pt x="103201" y="231215"/>
                  </a:cubicBezTo>
                  <a:cubicBezTo>
                    <a:pt x="101931" y="238835"/>
                    <a:pt x="90501" y="252805"/>
                    <a:pt x="82881" y="254075"/>
                  </a:cubicBezTo>
                  <a:cubicBezTo>
                    <a:pt x="75261" y="256615"/>
                    <a:pt x="63831" y="251535"/>
                    <a:pt x="54941" y="241375"/>
                  </a:cubicBezTo>
                  <a:cubicBezTo>
                    <a:pt x="32081" y="213435"/>
                    <a:pt x="-8559" y="61035"/>
                    <a:pt x="1601" y="25475"/>
                  </a:cubicBezTo>
                  <a:cubicBezTo>
                    <a:pt x="4141" y="11505"/>
                    <a:pt x="15571" y="1345"/>
                    <a:pt x="24461" y="75"/>
                  </a:cubicBezTo>
                  <a:cubicBezTo>
                    <a:pt x="32081" y="-1195"/>
                    <a:pt x="48591" y="14045"/>
                    <a:pt x="48591" y="1404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3728085" y="7207568"/>
            <a:ext cx="304800" cy="360997"/>
            <a:chOff x="0" y="0"/>
            <a:chExt cx="406400" cy="4813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0800" y="50552"/>
              <a:ext cx="305301" cy="381009"/>
            </a:xfrm>
            <a:custGeom>
              <a:avLst/>
              <a:gdLst/>
              <a:ahLst/>
              <a:cxnLst/>
              <a:rect r="r" b="b" t="t" l="l"/>
              <a:pathLst>
                <a:path h="381009" w="305301">
                  <a:moveTo>
                    <a:pt x="48260" y="15488"/>
                  </a:moveTo>
                  <a:cubicBezTo>
                    <a:pt x="170180" y="237738"/>
                    <a:pt x="199390" y="266948"/>
                    <a:pt x="227330" y="292348"/>
                  </a:cubicBezTo>
                  <a:cubicBezTo>
                    <a:pt x="252730" y="315208"/>
                    <a:pt x="299720" y="330448"/>
                    <a:pt x="304800" y="348228"/>
                  </a:cubicBezTo>
                  <a:cubicBezTo>
                    <a:pt x="307340" y="358388"/>
                    <a:pt x="299720" y="372358"/>
                    <a:pt x="293370" y="377438"/>
                  </a:cubicBezTo>
                  <a:cubicBezTo>
                    <a:pt x="287020" y="381248"/>
                    <a:pt x="275590" y="382518"/>
                    <a:pt x="269240" y="378708"/>
                  </a:cubicBezTo>
                  <a:cubicBezTo>
                    <a:pt x="261620" y="373628"/>
                    <a:pt x="254000" y="352038"/>
                    <a:pt x="257810" y="343148"/>
                  </a:cubicBezTo>
                  <a:cubicBezTo>
                    <a:pt x="259080" y="336798"/>
                    <a:pt x="270510" y="330448"/>
                    <a:pt x="276860" y="330448"/>
                  </a:cubicBezTo>
                  <a:cubicBezTo>
                    <a:pt x="284480" y="329178"/>
                    <a:pt x="294640" y="332988"/>
                    <a:pt x="299720" y="339338"/>
                  </a:cubicBezTo>
                  <a:cubicBezTo>
                    <a:pt x="303530" y="345688"/>
                    <a:pt x="304800" y="362198"/>
                    <a:pt x="300990" y="369818"/>
                  </a:cubicBezTo>
                  <a:cubicBezTo>
                    <a:pt x="295910" y="376168"/>
                    <a:pt x="283210" y="381248"/>
                    <a:pt x="271780" y="378708"/>
                  </a:cubicBezTo>
                  <a:cubicBezTo>
                    <a:pt x="251460" y="377438"/>
                    <a:pt x="217170" y="349498"/>
                    <a:pt x="193040" y="329178"/>
                  </a:cubicBezTo>
                  <a:cubicBezTo>
                    <a:pt x="166370" y="306318"/>
                    <a:pt x="143510" y="284728"/>
                    <a:pt x="118110" y="249168"/>
                  </a:cubicBezTo>
                  <a:cubicBezTo>
                    <a:pt x="80010" y="195828"/>
                    <a:pt x="2540" y="71368"/>
                    <a:pt x="0" y="31998"/>
                  </a:cubicBezTo>
                  <a:cubicBezTo>
                    <a:pt x="0" y="16758"/>
                    <a:pt x="6350" y="4058"/>
                    <a:pt x="13970" y="248"/>
                  </a:cubicBezTo>
                  <a:cubicBezTo>
                    <a:pt x="21590" y="-2292"/>
                    <a:pt x="48260" y="15488"/>
                    <a:pt x="48260" y="1548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4093845" y="7438072"/>
            <a:ext cx="455295" cy="189548"/>
            <a:chOff x="0" y="0"/>
            <a:chExt cx="607060" cy="25273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48720" y="50800"/>
              <a:ext cx="508114" cy="152908"/>
            </a:xfrm>
            <a:custGeom>
              <a:avLst/>
              <a:gdLst/>
              <a:ahLst/>
              <a:cxnLst/>
              <a:rect r="r" b="b" t="t" l="l"/>
              <a:pathLst>
                <a:path h="152908" w="508114">
                  <a:moveTo>
                    <a:pt x="35100" y="0"/>
                  </a:moveTo>
                  <a:cubicBezTo>
                    <a:pt x="249730" y="86360"/>
                    <a:pt x="454200" y="72390"/>
                    <a:pt x="492300" y="100330"/>
                  </a:cubicBezTo>
                  <a:cubicBezTo>
                    <a:pt x="505000" y="110490"/>
                    <a:pt x="508810" y="125730"/>
                    <a:pt x="506270" y="134620"/>
                  </a:cubicBezTo>
                  <a:cubicBezTo>
                    <a:pt x="503730" y="142240"/>
                    <a:pt x="487220" y="149860"/>
                    <a:pt x="479600" y="149860"/>
                  </a:cubicBezTo>
                  <a:cubicBezTo>
                    <a:pt x="473250" y="148590"/>
                    <a:pt x="463090" y="142240"/>
                    <a:pt x="460550" y="135890"/>
                  </a:cubicBezTo>
                  <a:cubicBezTo>
                    <a:pt x="456740" y="129540"/>
                    <a:pt x="456740" y="116840"/>
                    <a:pt x="460550" y="111760"/>
                  </a:cubicBezTo>
                  <a:cubicBezTo>
                    <a:pt x="466900" y="105410"/>
                    <a:pt x="489760" y="99060"/>
                    <a:pt x="497380" y="102870"/>
                  </a:cubicBezTo>
                  <a:cubicBezTo>
                    <a:pt x="503730" y="106680"/>
                    <a:pt x="510080" y="124460"/>
                    <a:pt x="507540" y="132080"/>
                  </a:cubicBezTo>
                  <a:cubicBezTo>
                    <a:pt x="505000" y="139700"/>
                    <a:pt x="496110" y="146050"/>
                    <a:pt x="482140" y="149860"/>
                  </a:cubicBezTo>
                  <a:cubicBezTo>
                    <a:pt x="438960" y="161290"/>
                    <a:pt x="276400" y="138430"/>
                    <a:pt x="191310" y="116840"/>
                  </a:cubicBezTo>
                  <a:cubicBezTo>
                    <a:pt x="121460" y="99060"/>
                    <a:pt x="27480" y="68580"/>
                    <a:pt x="7160" y="41910"/>
                  </a:cubicBezTo>
                  <a:cubicBezTo>
                    <a:pt x="-460" y="30480"/>
                    <a:pt x="-1730" y="15240"/>
                    <a:pt x="2080" y="7620"/>
                  </a:cubicBezTo>
                  <a:cubicBezTo>
                    <a:pt x="7160" y="1270"/>
                    <a:pt x="35100" y="0"/>
                    <a:pt x="35100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4613910" y="7497128"/>
            <a:ext cx="280988" cy="167640"/>
            <a:chOff x="0" y="0"/>
            <a:chExt cx="374650" cy="2235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7135" y="49054"/>
              <a:ext cx="275874" cy="124894"/>
            </a:xfrm>
            <a:custGeom>
              <a:avLst/>
              <a:gdLst/>
              <a:ahLst/>
              <a:cxnLst/>
              <a:rect r="r" b="b" t="t" l="l"/>
              <a:pathLst>
                <a:path h="124894" w="275874">
                  <a:moveTo>
                    <a:pt x="39225" y="4286"/>
                  </a:moveTo>
                  <a:cubicBezTo>
                    <a:pt x="87485" y="44926"/>
                    <a:pt x="123045" y="55086"/>
                    <a:pt x="153525" y="62706"/>
                  </a:cubicBezTo>
                  <a:cubicBezTo>
                    <a:pt x="189085" y="70326"/>
                    <a:pt x="251315" y="66516"/>
                    <a:pt x="267825" y="79216"/>
                  </a:cubicBezTo>
                  <a:cubicBezTo>
                    <a:pt x="275445" y="85566"/>
                    <a:pt x="276715" y="94456"/>
                    <a:pt x="275445" y="102076"/>
                  </a:cubicBezTo>
                  <a:cubicBezTo>
                    <a:pt x="275445" y="108426"/>
                    <a:pt x="267825" y="118586"/>
                    <a:pt x="261475" y="121126"/>
                  </a:cubicBezTo>
                  <a:cubicBezTo>
                    <a:pt x="255125" y="123666"/>
                    <a:pt x="243695" y="123666"/>
                    <a:pt x="238615" y="119856"/>
                  </a:cubicBezTo>
                  <a:cubicBezTo>
                    <a:pt x="230995" y="116046"/>
                    <a:pt x="224645" y="99536"/>
                    <a:pt x="225915" y="91916"/>
                  </a:cubicBezTo>
                  <a:cubicBezTo>
                    <a:pt x="227185" y="84296"/>
                    <a:pt x="236075" y="76676"/>
                    <a:pt x="242425" y="74136"/>
                  </a:cubicBezTo>
                  <a:cubicBezTo>
                    <a:pt x="248775" y="71596"/>
                    <a:pt x="260205" y="72866"/>
                    <a:pt x="265285" y="77946"/>
                  </a:cubicBezTo>
                  <a:cubicBezTo>
                    <a:pt x="271635" y="83026"/>
                    <a:pt x="276715" y="99536"/>
                    <a:pt x="274175" y="107156"/>
                  </a:cubicBezTo>
                  <a:cubicBezTo>
                    <a:pt x="272905" y="113506"/>
                    <a:pt x="266555" y="119856"/>
                    <a:pt x="256395" y="122396"/>
                  </a:cubicBezTo>
                  <a:cubicBezTo>
                    <a:pt x="234805" y="130016"/>
                    <a:pt x="172575" y="118586"/>
                    <a:pt x="134475" y="109696"/>
                  </a:cubicBezTo>
                  <a:cubicBezTo>
                    <a:pt x="98915" y="100806"/>
                    <a:pt x="55735" y="84296"/>
                    <a:pt x="32875" y="69056"/>
                  </a:cubicBezTo>
                  <a:cubicBezTo>
                    <a:pt x="18905" y="60166"/>
                    <a:pt x="7475" y="51276"/>
                    <a:pt x="3665" y="39846"/>
                  </a:cubicBezTo>
                  <a:cubicBezTo>
                    <a:pt x="-1415" y="28416"/>
                    <a:pt x="-1415" y="6826"/>
                    <a:pt x="4935" y="1746"/>
                  </a:cubicBezTo>
                  <a:cubicBezTo>
                    <a:pt x="11285" y="-3334"/>
                    <a:pt x="39225" y="4286"/>
                    <a:pt x="39225" y="428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5127308" y="7379018"/>
            <a:ext cx="455295" cy="208597"/>
            <a:chOff x="0" y="0"/>
            <a:chExt cx="607060" cy="27813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8775" y="49978"/>
              <a:ext cx="507797" cy="176280"/>
            </a:xfrm>
            <a:custGeom>
              <a:avLst/>
              <a:gdLst/>
              <a:ahLst/>
              <a:cxnLst/>
              <a:rect r="r" b="b" t="t" l="l"/>
              <a:pathLst>
                <a:path h="176280" w="507797">
                  <a:moveTo>
                    <a:pt x="28695" y="102422"/>
                  </a:moveTo>
                  <a:cubicBezTo>
                    <a:pt x="233165" y="124012"/>
                    <a:pt x="263645" y="118932"/>
                    <a:pt x="303015" y="103692"/>
                  </a:cubicBezTo>
                  <a:cubicBezTo>
                    <a:pt x="355085" y="83372"/>
                    <a:pt x="441445" y="4632"/>
                    <a:pt x="475735" y="822"/>
                  </a:cubicBezTo>
                  <a:cubicBezTo>
                    <a:pt x="488435" y="-448"/>
                    <a:pt x="501135" y="4632"/>
                    <a:pt x="504945" y="10982"/>
                  </a:cubicBezTo>
                  <a:cubicBezTo>
                    <a:pt x="508755" y="18602"/>
                    <a:pt x="502405" y="41462"/>
                    <a:pt x="496055" y="46542"/>
                  </a:cubicBezTo>
                  <a:cubicBezTo>
                    <a:pt x="490975" y="51622"/>
                    <a:pt x="478275" y="51622"/>
                    <a:pt x="471925" y="47812"/>
                  </a:cubicBezTo>
                  <a:cubicBezTo>
                    <a:pt x="465575" y="45272"/>
                    <a:pt x="459225" y="35112"/>
                    <a:pt x="457955" y="28762"/>
                  </a:cubicBezTo>
                  <a:cubicBezTo>
                    <a:pt x="456685" y="22412"/>
                    <a:pt x="460495" y="10982"/>
                    <a:pt x="465575" y="5902"/>
                  </a:cubicBezTo>
                  <a:cubicBezTo>
                    <a:pt x="470655" y="2092"/>
                    <a:pt x="482085" y="-1718"/>
                    <a:pt x="489705" y="822"/>
                  </a:cubicBezTo>
                  <a:cubicBezTo>
                    <a:pt x="496055" y="2092"/>
                    <a:pt x="504945" y="9712"/>
                    <a:pt x="507485" y="16062"/>
                  </a:cubicBezTo>
                  <a:cubicBezTo>
                    <a:pt x="508755" y="23682"/>
                    <a:pt x="506215" y="35112"/>
                    <a:pt x="498595" y="45272"/>
                  </a:cubicBezTo>
                  <a:cubicBezTo>
                    <a:pt x="475735" y="74482"/>
                    <a:pt x="365245" y="132902"/>
                    <a:pt x="308095" y="154492"/>
                  </a:cubicBezTo>
                  <a:cubicBezTo>
                    <a:pt x="266185" y="169732"/>
                    <a:pt x="229355" y="174812"/>
                    <a:pt x="191255" y="176082"/>
                  </a:cubicBezTo>
                  <a:cubicBezTo>
                    <a:pt x="156965" y="177352"/>
                    <a:pt x="123945" y="172272"/>
                    <a:pt x="92195" y="167192"/>
                  </a:cubicBezTo>
                  <a:cubicBezTo>
                    <a:pt x="62985" y="162112"/>
                    <a:pt x="21075" y="160842"/>
                    <a:pt x="8375" y="146872"/>
                  </a:cubicBezTo>
                  <a:cubicBezTo>
                    <a:pt x="-515" y="137982"/>
                    <a:pt x="-1785" y="121472"/>
                    <a:pt x="2025" y="113852"/>
                  </a:cubicBezTo>
                  <a:cubicBezTo>
                    <a:pt x="5835" y="106232"/>
                    <a:pt x="28695" y="102422"/>
                    <a:pt x="28695" y="10242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5660708" y="7015162"/>
            <a:ext cx="324803" cy="305753"/>
            <a:chOff x="0" y="0"/>
            <a:chExt cx="433070" cy="40767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0735" y="50476"/>
              <a:ext cx="331535" cy="306528"/>
            </a:xfrm>
            <a:custGeom>
              <a:avLst/>
              <a:gdLst/>
              <a:ahLst/>
              <a:cxnLst/>
              <a:rect r="r" b="b" t="t" l="l"/>
              <a:pathLst>
                <a:path h="306528" w="331535">
                  <a:moveTo>
                    <a:pt x="16575" y="255594"/>
                  </a:moveTo>
                  <a:cubicBezTo>
                    <a:pt x="165165" y="222574"/>
                    <a:pt x="176595" y="213684"/>
                    <a:pt x="191835" y="199714"/>
                  </a:cubicBezTo>
                  <a:cubicBezTo>
                    <a:pt x="210885" y="181934"/>
                    <a:pt x="235015" y="151454"/>
                    <a:pt x="243905" y="128594"/>
                  </a:cubicBezTo>
                  <a:cubicBezTo>
                    <a:pt x="251525" y="110814"/>
                    <a:pt x="246445" y="95574"/>
                    <a:pt x="252795" y="76524"/>
                  </a:cubicBezTo>
                  <a:cubicBezTo>
                    <a:pt x="259145" y="54934"/>
                    <a:pt x="273115" y="15564"/>
                    <a:pt x="288355" y="6674"/>
                  </a:cubicBezTo>
                  <a:cubicBezTo>
                    <a:pt x="298515" y="324"/>
                    <a:pt x="318835" y="1594"/>
                    <a:pt x="325185" y="7944"/>
                  </a:cubicBezTo>
                  <a:cubicBezTo>
                    <a:pt x="330265" y="14294"/>
                    <a:pt x="331535" y="32074"/>
                    <a:pt x="326455" y="38424"/>
                  </a:cubicBezTo>
                  <a:cubicBezTo>
                    <a:pt x="323915" y="44774"/>
                    <a:pt x="313755" y="49854"/>
                    <a:pt x="306135" y="49854"/>
                  </a:cubicBezTo>
                  <a:cubicBezTo>
                    <a:pt x="298515" y="49854"/>
                    <a:pt x="289625" y="44774"/>
                    <a:pt x="284545" y="39694"/>
                  </a:cubicBezTo>
                  <a:cubicBezTo>
                    <a:pt x="280735" y="33344"/>
                    <a:pt x="279465" y="21914"/>
                    <a:pt x="282005" y="15564"/>
                  </a:cubicBezTo>
                  <a:cubicBezTo>
                    <a:pt x="284545" y="9214"/>
                    <a:pt x="293435" y="1594"/>
                    <a:pt x="299785" y="324"/>
                  </a:cubicBezTo>
                  <a:cubicBezTo>
                    <a:pt x="307405" y="-946"/>
                    <a:pt x="317565" y="1594"/>
                    <a:pt x="322645" y="6674"/>
                  </a:cubicBezTo>
                  <a:cubicBezTo>
                    <a:pt x="327725" y="10484"/>
                    <a:pt x="331535" y="18104"/>
                    <a:pt x="331535" y="28264"/>
                  </a:cubicBezTo>
                  <a:cubicBezTo>
                    <a:pt x="330265" y="54934"/>
                    <a:pt x="302325" y="124784"/>
                    <a:pt x="282005" y="161614"/>
                  </a:cubicBezTo>
                  <a:cubicBezTo>
                    <a:pt x="265495" y="193364"/>
                    <a:pt x="246445" y="218764"/>
                    <a:pt x="223585" y="239084"/>
                  </a:cubicBezTo>
                  <a:cubicBezTo>
                    <a:pt x="201995" y="258134"/>
                    <a:pt x="177865" y="270834"/>
                    <a:pt x="148655" y="282264"/>
                  </a:cubicBezTo>
                  <a:cubicBezTo>
                    <a:pt x="113095" y="294964"/>
                    <a:pt x="52135" y="311474"/>
                    <a:pt x="26735" y="305124"/>
                  </a:cubicBezTo>
                  <a:cubicBezTo>
                    <a:pt x="14035" y="302584"/>
                    <a:pt x="2605" y="293694"/>
                    <a:pt x="65" y="284804"/>
                  </a:cubicBezTo>
                  <a:cubicBezTo>
                    <a:pt x="-1205" y="277184"/>
                    <a:pt x="16575" y="255594"/>
                    <a:pt x="16575" y="25559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5893118" y="6440805"/>
            <a:ext cx="225742" cy="435293"/>
            <a:chOff x="0" y="0"/>
            <a:chExt cx="300990" cy="58039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696" y="50637"/>
              <a:ext cx="200467" cy="480655"/>
            </a:xfrm>
            <a:custGeom>
              <a:avLst/>
              <a:gdLst/>
              <a:ahLst/>
              <a:cxnLst/>
              <a:rect r="r" b="b" t="t" l="l"/>
              <a:pathLst>
                <a:path h="480655" w="200467">
                  <a:moveTo>
                    <a:pt x="104" y="444663"/>
                  </a:moveTo>
                  <a:cubicBezTo>
                    <a:pt x="128374" y="231303"/>
                    <a:pt x="133454" y="214793"/>
                    <a:pt x="138534" y="189393"/>
                  </a:cubicBezTo>
                  <a:cubicBezTo>
                    <a:pt x="144884" y="161453"/>
                    <a:pt x="151234" y="128433"/>
                    <a:pt x="148694" y="99223"/>
                  </a:cubicBezTo>
                  <a:cubicBezTo>
                    <a:pt x="146154" y="71283"/>
                    <a:pt x="119484" y="33183"/>
                    <a:pt x="124564" y="16673"/>
                  </a:cubicBezTo>
                  <a:cubicBezTo>
                    <a:pt x="128374" y="6513"/>
                    <a:pt x="142344" y="-1107"/>
                    <a:pt x="151234" y="163"/>
                  </a:cubicBezTo>
                  <a:cubicBezTo>
                    <a:pt x="158854" y="163"/>
                    <a:pt x="171554" y="11593"/>
                    <a:pt x="174094" y="19213"/>
                  </a:cubicBezTo>
                  <a:cubicBezTo>
                    <a:pt x="176634" y="26833"/>
                    <a:pt x="172824" y="36993"/>
                    <a:pt x="167744" y="42073"/>
                  </a:cubicBezTo>
                  <a:cubicBezTo>
                    <a:pt x="162664" y="47153"/>
                    <a:pt x="151234" y="50963"/>
                    <a:pt x="144884" y="49693"/>
                  </a:cubicBezTo>
                  <a:cubicBezTo>
                    <a:pt x="138534" y="48423"/>
                    <a:pt x="128374" y="42073"/>
                    <a:pt x="125834" y="35723"/>
                  </a:cubicBezTo>
                  <a:cubicBezTo>
                    <a:pt x="123294" y="29373"/>
                    <a:pt x="123294" y="17943"/>
                    <a:pt x="127104" y="11593"/>
                  </a:cubicBezTo>
                  <a:cubicBezTo>
                    <a:pt x="130914" y="5243"/>
                    <a:pt x="141074" y="-1107"/>
                    <a:pt x="147424" y="163"/>
                  </a:cubicBezTo>
                  <a:cubicBezTo>
                    <a:pt x="156314" y="163"/>
                    <a:pt x="166474" y="7783"/>
                    <a:pt x="172824" y="16673"/>
                  </a:cubicBezTo>
                  <a:cubicBezTo>
                    <a:pt x="185524" y="33183"/>
                    <a:pt x="195684" y="72553"/>
                    <a:pt x="199494" y="100493"/>
                  </a:cubicBezTo>
                  <a:cubicBezTo>
                    <a:pt x="202034" y="127163"/>
                    <a:pt x="199494" y="151293"/>
                    <a:pt x="193144" y="180503"/>
                  </a:cubicBezTo>
                  <a:cubicBezTo>
                    <a:pt x="186794" y="213523"/>
                    <a:pt x="175364" y="247813"/>
                    <a:pt x="156314" y="287183"/>
                  </a:cubicBezTo>
                  <a:cubicBezTo>
                    <a:pt x="130914" y="343063"/>
                    <a:pt x="75034" y="452283"/>
                    <a:pt x="43284" y="472603"/>
                  </a:cubicBezTo>
                  <a:cubicBezTo>
                    <a:pt x="29314" y="481493"/>
                    <a:pt x="11534" y="482763"/>
                    <a:pt x="5184" y="477683"/>
                  </a:cubicBezTo>
                  <a:cubicBezTo>
                    <a:pt x="-1166" y="472603"/>
                    <a:pt x="104" y="444663"/>
                    <a:pt x="104" y="44466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6004560" y="6077903"/>
            <a:ext cx="133350" cy="323850"/>
            <a:chOff x="0" y="0"/>
            <a:chExt cx="177800" cy="431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0800" y="49530"/>
              <a:ext cx="78801" cy="331470"/>
            </a:xfrm>
            <a:custGeom>
              <a:avLst/>
              <a:gdLst/>
              <a:ahLst/>
              <a:cxnLst/>
              <a:rect r="r" b="b" t="t" l="l"/>
              <a:pathLst>
                <a:path h="331470" w="78801">
                  <a:moveTo>
                    <a:pt x="0" y="306070"/>
                  </a:moveTo>
                  <a:cubicBezTo>
                    <a:pt x="21590" y="54610"/>
                    <a:pt x="-1270" y="33020"/>
                    <a:pt x="1270" y="19050"/>
                  </a:cubicBezTo>
                  <a:cubicBezTo>
                    <a:pt x="2540" y="10160"/>
                    <a:pt x="10160" y="3810"/>
                    <a:pt x="17780" y="1270"/>
                  </a:cubicBezTo>
                  <a:cubicBezTo>
                    <a:pt x="24130" y="-1270"/>
                    <a:pt x="35560" y="0"/>
                    <a:pt x="40640" y="5080"/>
                  </a:cubicBezTo>
                  <a:cubicBezTo>
                    <a:pt x="46990" y="10160"/>
                    <a:pt x="49530" y="33020"/>
                    <a:pt x="45720" y="40640"/>
                  </a:cubicBezTo>
                  <a:cubicBezTo>
                    <a:pt x="41910" y="46990"/>
                    <a:pt x="30480" y="50800"/>
                    <a:pt x="24130" y="50800"/>
                  </a:cubicBezTo>
                  <a:cubicBezTo>
                    <a:pt x="16510" y="49530"/>
                    <a:pt x="6350" y="44450"/>
                    <a:pt x="3810" y="38100"/>
                  </a:cubicBezTo>
                  <a:cubicBezTo>
                    <a:pt x="0" y="30480"/>
                    <a:pt x="2540" y="12700"/>
                    <a:pt x="7620" y="7620"/>
                  </a:cubicBezTo>
                  <a:cubicBezTo>
                    <a:pt x="13970" y="1270"/>
                    <a:pt x="29210" y="-1270"/>
                    <a:pt x="38100" y="2540"/>
                  </a:cubicBezTo>
                  <a:cubicBezTo>
                    <a:pt x="54610" y="11430"/>
                    <a:pt x="69850" y="48260"/>
                    <a:pt x="76200" y="82550"/>
                  </a:cubicBezTo>
                  <a:cubicBezTo>
                    <a:pt x="85090" y="138430"/>
                    <a:pt x="69850" y="278130"/>
                    <a:pt x="50800" y="312420"/>
                  </a:cubicBezTo>
                  <a:cubicBezTo>
                    <a:pt x="43180" y="325120"/>
                    <a:pt x="31750" y="331470"/>
                    <a:pt x="22860" y="331470"/>
                  </a:cubicBezTo>
                  <a:cubicBezTo>
                    <a:pt x="13970" y="330200"/>
                    <a:pt x="0" y="306070"/>
                    <a:pt x="0" y="3060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5947410" y="5828347"/>
            <a:ext cx="152400" cy="248603"/>
            <a:chOff x="0" y="0"/>
            <a:chExt cx="203200" cy="33147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0659" y="50185"/>
              <a:ext cx="104873" cy="229336"/>
            </a:xfrm>
            <a:custGeom>
              <a:avLst/>
              <a:gdLst/>
              <a:ahLst/>
              <a:cxnLst/>
              <a:rect r="r" b="b" t="t" l="l"/>
              <a:pathLst>
                <a:path h="229336" w="104873">
                  <a:moveTo>
                    <a:pt x="50941" y="203815"/>
                  </a:moveTo>
                  <a:cubicBezTo>
                    <a:pt x="23001" y="57765"/>
                    <a:pt x="-1129" y="37445"/>
                    <a:pt x="141" y="22205"/>
                  </a:cubicBezTo>
                  <a:cubicBezTo>
                    <a:pt x="1411" y="12045"/>
                    <a:pt x="14111" y="1885"/>
                    <a:pt x="21731" y="615"/>
                  </a:cubicBezTo>
                  <a:cubicBezTo>
                    <a:pt x="30621" y="-655"/>
                    <a:pt x="44591" y="8235"/>
                    <a:pt x="48401" y="14585"/>
                  </a:cubicBezTo>
                  <a:cubicBezTo>
                    <a:pt x="52211" y="20935"/>
                    <a:pt x="50941" y="32365"/>
                    <a:pt x="47131" y="38715"/>
                  </a:cubicBezTo>
                  <a:cubicBezTo>
                    <a:pt x="43321" y="45065"/>
                    <a:pt x="34431" y="51415"/>
                    <a:pt x="26811" y="51415"/>
                  </a:cubicBezTo>
                  <a:cubicBezTo>
                    <a:pt x="17921" y="50145"/>
                    <a:pt x="1411" y="33635"/>
                    <a:pt x="141" y="24745"/>
                  </a:cubicBezTo>
                  <a:cubicBezTo>
                    <a:pt x="-1129" y="18395"/>
                    <a:pt x="6491" y="8235"/>
                    <a:pt x="11571" y="4425"/>
                  </a:cubicBezTo>
                  <a:cubicBezTo>
                    <a:pt x="17921" y="615"/>
                    <a:pt x="28081" y="-1925"/>
                    <a:pt x="35701" y="1885"/>
                  </a:cubicBezTo>
                  <a:cubicBezTo>
                    <a:pt x="50941" y="9505"/>
                    <a:pt x="69991" y="43795"/>
                    <a:pt x="80151" y="71735"/>
                  </a:cubicBezTo>
                  <a:cubicBezTo>
                    <a:pt x="95391" y="108565"/>
                    <a:pt x="111901" y="186035"/>
                    <a:pt x="101741" y="210165"/>
                  </a:cubicBezTo>
                  <a:cubicBezTo>
                    <a:pt x="96661" y="221595"/>
                    <a:pt x="82691" y="230485"/>
                    <a:pt x="73801" y="229215"/>
                  </a:cubicBezTo>
                  <a:cubicBezTo>
                    <a:pt x="64911" y="227945"/>
                    <a:pt x="50941" y="203815"/>
                    <a:pt x="50941" y="203815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5814060" y="5541645"/>
            <a:ext cx="170498" cy="224790"/>
            <a:chOff x="0" y="0"/>
            <a:chExt cx="227330" cy="2997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0800" y="50028"/>
              <a:ext cx="126398" cy="200110"/>
            </a:xfrm>
            <a:custGeom>
              <a:avLst/>
              <a:gdLst/>
              <a:ahLst/>
              <a:cxnLst/>
              <a:rect r="r" b="b" t="t" l="l"/>
              <a:pathLst>
                <a:path h="200110" w="126398">
                  <a:moveTo>
                    <a:pt x="83820" y="196352"/>
                  </a:moveTo>
                  <a:cubicBezTo>
                    <a:pt x="21590" y="103642"/>
                    <a:pt x="0" y="55382"/>
                    <a:pt x="0" y="32522"/>
                  </a:cubicBezTo>
                  <a:cubicBezTo>
                    <a:pt x="0" y="19822"/>
                    <a:pt x="5080" y="7122"/>
                    <a:pt x="11430" y="3312"/>
                  </a:cubicBezTo>
                  <a:cubicBezTo>
                    <a:pt x="19050" y="-498"/>
                    <a:pt x="36830" y="772"/>
                    <a:pt x="41910" y="7122"/>
                  </a:cubicBezTo>
                  <a:cubicBezTo>
                    <a:pt x="48260" y="13472"/>
                    <a:pt x="46990" y="36332"/>
                    <a:pt x="41910" y="43952"/>
                  </a:cubicBezTo>
                  <a:cubicBezTo>
                    <a:pt x="38100" y="49032"/>
                    <a:pt x="26670" y="51572"/>
                    <a:pt x="19050" y="50302"/>
                  </a:cubicBezTo>
                  <a:cubicBezTo>
                    <a:pt x="12700" y="49032"/>
                    <a:pt x="2540" y="41412"/>
                    <a:pt x="1270" y="35062"/>
                  </a:cubicBezTo>
                  <a:cubicBezTo>
                    <a:pt x="-1270" y="26172"/>
                    <a:pt x="8890" y="4582"/>
                    <a:pt x="16510" y="772"/>
                  </a:cubicBezTo>
                  <a:cubicBezTo>
                    <a:pt x="24130" y="-1768"/>
                    <a:pt x="36830" y="2042"/>
                    <a:pt x="45720" y="10932"/>
                  </a:cubicBezTo>
                  <a:cubicBezTo>
                    <a:pt x="63500" y="28712"/>
                    <a:pt x="73660" y="103642"/>
                    <a:pt x="90170" y="131582"/>
                  </a:cubicBezTo>
                  <a:cubicBezTo>
                    <a:pt x="101600" y="149362"/>
                    <a:pt x="123190" y="158252"/>
                    <a:pt x="125730" y="170952"/>
                  </a:cubicBezTo>
                  <a:cubicBezTo>
                    <a:pt x="128270" y="179842"/>
                    <a:pt x="123190" y="193812"/>
                    <a:pt x="116840" y="198892"/>
                  </a:cubicBezTo>
                  <a:cubicBezTo>
                    <a:pt x="110490" y="202702"/>
                    <a:pt x="83820" y="196352"/>
                    <a:pt x="83820" y="19635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5643562" y="5350192"/>
            <a:ext cx="245745" cy="208597"/>
            <a:chOff x="0" y="0"/>
            <a:chExt cx="327660" cy="27813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48395" y="50440"/>
              <a:ext cx="228465" cy="177175"/>
            </a:xfrm>
            <a:custGeom>
              <a:avLst/>
              <a:gdLst/>
              <a:ahLst/>
              <a:cxnLst/>
              <a:rect r="r" b="b" t="t" l="l"/>
              <a:pathLst>
                <a:path h="177175" w="228465">
                  <a:moveTo>
                    <a:pt x="180205" y="164190"/>
                  </a:moveTo>
                  <a:cubicBezTo>
                    <a:pt x="96385" y="63860"/>
                    <a:pt x="20185" y="60050"/>
                    <a:pt x="6215" y="41000"/>
                  </a:cubicBezTo>
                  <a:cubicBezTo>
                    <a:pt x="-1405" y="32110"/>
                    <a:pt x="-1405" y="16870"/>
                    <a:pt x="3675" y="10520"/>
                  </a:cubicBezTo>
                  <a:cubicBezTo>
                    <a:pt x="8755" y="4170"/>
                    <a:pt x="32885" y="-910"/>
                    <a:pt x="40505" y="4170"/>
                  </a:cubicBezTo>
                  <a:cubicBezTo>
                    <a:pt x="46855" y="9250"/>
                    <a:pt x="49395" y="33380"/>
                    <a:pt x="44315" y="41000"/>
                  </a:cubicBezTo>
                  <a:cubicBezTo>
                    <a:pt x="40505" y="47350"/>
                    <a:pt x="29075" y="51160"/>
                    <a:pt x="22725" y="49890"/>
                  </a:cubicBezTo>
                  <a:cubicBezTo>
                    <a:pt x="15105" y="49890"/>
                    <a:pt x="6215" y="43540"/>
                    <a:pt x="2405" y="37190"/>
                  </a:cubicBezTo>
                  <a:cubicBezTo>
                    <a:pt x="-135" y="30840"/>
                    <a:pt x="-1405" y="19410"/>
                    <a:pt x="2405" y="13060"/>
                  </a:cubicBezTo>
                  <a:cubicBezTo>
                    <a:pt x="6215" y="6710"/>
                    <a:pt x="17645" y="1630"/>
                    <a:pt x="30345" y="360"/>
                  </a:cubicBezTo>
                  <a:cubicBezTo>
                    <a:pt x="49395" y="-2180"/>
                    <a:pt x="86225" y="9250"/>
                    <a:pt x="109085" y="18140"/>
                  </a:cubicBezTo>
                  <a:cubicBezTo>
                    <a:pt x="129405" y="27030"/>
                    <a:pt x="145915" y="35920"/>
                    <a:pt x="162425" y="52430"/>
                  </a:cubicBezTo>
                  <a:cubicBezTo>
                    <a:pt x="185285" y="74020"/>
                    <a:pt x="227195" y="123550"/>
                    <a:pt x="228465" y="146410"/>
                  </a:cubicBezTo>
                  <a:cubicBezTo>
                    <a:pt x="228465" y="159110"/>
                    <a:pt x="219575" y="173080"/>
                    <a:pt x="211955" y="176890"/>
                  </a:cubicBezTo>
                  <a:cubicBezTo>
                    <a:pt x="204335" y="179430"/>
                    <a:pt x="180205" y="164190"/>
                    <a:pt x="180205" y="16419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5315903" y="5157788"/>
            <a:ext cx="285750" cy="172402"/>
            <a:chOff x="0" y="0"/>
            <a:chExt cx="381000" cy="22987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50800" y="50800"/>
              <a:ext cx="280353" cy="128270"/>
            </a:xfrm>
            <a:custGeom>
              <a:avLst/>
              <a:gdLst/>
              <a:ahLst/>
              <a:cxnLst/>
              <a:rect r="r" b="b" t="t" l="l"/>
              <a:pathLst>
                <a:path h="128270" w="280353">
                  <a:moveTo>
                    <a:pt x="255270" y="128270"/>
                  </a:moveTo>
                  <a:cubicBezTo>
                    <a:pt x="167640" y="119380"/>
                    <a:pt x="36830" y="72390"/>
                    <a:pt x="11430" y="46990"/>
                  </a:cubicBezTo>
                  <a:cubicBezTo>
                    <a:pt x="2540" y="36830"/>
                    <a:pt x="-1270" y="25400"/>
                    <a:pt x="1270" y="17780"/>
                  </a:cubicBezTo>
                  <a:cubicBezTo>
                    <a:pt x="3810" y="10160"/>
                    <a:pt x="19050" y="0"/>
                    <a:pt x="26670" y="0"/>
                  </a:cubicBezTo>
                  <a:cubicBezTo>
                    <a:pt x="35560" y="1270"/>
                    <a:pt x="50800" y="19050"/>
                    <a:pt x="50800" y="27940"/>
                  </a:cubicBezTo>
                  <a:cubicBezTo>
                    <a:pt x="50800" y="35560"/>
                    <a:pt x="44450" y="44450"/>
                    <a:pt x="38100" y="48260"/>
                  </a:cubicBezTo>
                  <a:cubicBezTo>
                    <a:pt x="31750" y="52070"/>
                    <a:pt x="20320" y="52070"/>
                    <a:pt x="13970" y="48260"/>
                  </a:cubicBezTo>
                  <a:cubicBezTo>
                    <a:pt x="7620" y="45720"/>
                    <a:pt x="1270" y="35560"/>
                    <a:pt x="0" y="29210"/>
                  </a:cubicBezTo>
                  <a:cubicBezTo>
                    <a:pt x="0" y="20320"/>
                    <a:pt x="6350" y="6350"/>
                    <a:pt x="15240" y="2540"/>
                  </a:cubicBezTo>
                  <a:cubicBezTo>
                    <a:pt x="31750" y="-5080"/>
                    <a:pt x="72390" y="8890"/>
                    <a:pt x="102870" y="20320"/>
                  </a:cubicBezTo>
                  <a:cubicBezTo>
                    <a:pt x="137160" y="31750"/>
                    <a:pt x="180340" y="67310"/>
                    <a:pt x="212090" y="77470"/>
                  </a:cubicBezTo>
                  <a:cubicBezTo>
                    <a:pt x="234950" y="83820"/>
                    <a:pt x="261620" y="74930"/>
                    <a:pt x="271780" y="83820"/>
                  </a:cubicBezTo>
                  <a:cubicBezTo>
                    <a:pt x="279400" y="88900"/>
                    <a:pt x="281940" y="104140"/>
                    <a:pt x="279400" y="111760"/>
                  </a:cubicBezTo>
                  <a:cubicBezTo>
                    <a:pt x="275590" y="119380"/>
                    <a:pt x="255270" y="128270"/>
                    <a:pt x="255270" y="1282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4799647" y="5054918"/>
            <a:ext cx="477203" cy="179070"/>
            <a:chOff x="0" y="0"/>
            <a:chExt cx="636270" cy="2387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50636" y="49488"/>
              <a:ext cx="534326" cy="138472"/>
            </a:xfrm>
            <a:custGeom>
              <a:avLst/>
              <a:gdLst/>
              <a:ahLst/>
              <a:cxnLst/>
              <a:rect r="r" b="b" t="t" l="l"/>
              <a:pathLst>
                <a:path h="138472" w="534326">
                  <a:moveTo>
                    <a:pt x="504354" y="138472"/>
                  </a:moveTo>
                  <a:cubicBezTo>
                    <a:pt x="166534" y="44492"/>
                    <a:pt x="50964" y="123232"/>
                    <a:pt x="17944" y="111802"/>
                  </a:cubicBezTo>
                  <a:cubicBezTo>
                    <a:pt x="6514" y="107992"/>
                    <a:pt x="164" y="96562"/>
                    <a:pt x="164" y="87672"/>
                  </a:cubicBezTo>
                  <a:cubicBezTo>
                    <a:pt x="-1106" y="81322"/>
                    <a:pt x="5244" y="71162"/>
                    <a:pt x="10324" y="67352"/>
                  </a:cubicBezTo>
                  <a:cubicBezTo>
                    <a:pt x="16674" y="62272"/>
                    <a:pt x="28104" y="61002"/>
                    <a:pt x="34454" y="63542"/>
                  </a:cubicBezTo>
                  <a:cubicBezTo>
                    <a:pt x="40804" y="66082"/>
                    <a:pt x="48424" y="74972"/>
                    <a:pt x="49694" y="82592"/>
                  </a:cubicBezTo>
                  <a:cubicBezTo>
                    <a:pt x="50964" y="90212"/>
                    <a:pt x="43344" y="105452"/>
                    <a:pt x="36994" y="110532"/>
                  </a:cubicBezTo>
                  <a:cubicBezTo>
                    <a:pt x="30644" y="114342"/>
                    <a:pt x="19214" y="113072"/>
                    <a:pt x="12864" y="110532"/>
                  </a:cubicBezTo>
                  <a:cubicBezTo>
                    <a:pt x="6514" y="106722"/>
                    <a:pt x="164" y="97832"/>
                    <a:pt x="164" y="90212"/>
                  </a:cubicBezTo>
                  <a:cubicBezTo>
                    <a:pt x="164" y="82592"/>
                    <a:pt x="5244" y="72432"/>
                    <a:pt x="15404" y="64812"/>
                  </a:cubicBezTo>
                  <a:cubicBezTo>
                    <a:pt x="39534" y="44492"/>
                    <a:pt x="128434" y="19092"/>
                    <a:pt x="174154" y="8932"/>
                  </a:cubicBezTo>
                  <a:cubicBezTo>
                    <a:pt x="207174" y="2582"/>
                    <a:pt x="224954" y="-2498"/>
                    <a:pt x="261784" y="1312"/>
                  </a:cubicBezTo>
                  <a:cubicBezTo>
                    <a:pt x="325284" y="8932"/>
                    <a:pt x="490384" y="61002"/>
                    <a:pt x="522134" y="90212"/>
                  </a:cubicBezTo>
                  <a:cubicBezTo>
                    <a:pt x="532294" y="101642"/>
                    <a:pt x="536104" y="114342"/>
                    <a:pt x="533564" y="121962"/>
                  </a:cubicBezTo>
                  <a:cubicBezTo>
                    <a:pt x="531024" y="129582"/>
                    <a:pt x="504354" y="138472"/>
                    <a:pt x="504354" y="13847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4417695" y="5101590"/>
            <a:ext cx="342900" cy="190500"/>
            <a:chOff x="0" y="0"/>
            <a:chExt cx="457200" cy="2540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49530" y="47321"/>
              <a:ext cx="356991" cy="154805"/>
            </a:xfrm>
            <a:custGeom>
              <a:avLst/>
              <a:gdLst/>
              <a:ahLst/>
              <a:cxnLst/>
              <a:rect r="r" b="b" t="t" l="l"/>
              <a:pathLst>
                <a:path h="154805" w="356991">
                  <a:moveTo>
                    <a:pt x="331470" y="53009"/>
                  </a:moveTo>
                  <a:cubicBezTo>
                    <a:pt x="138430" y="82219"/>
                    <a:pt x="124460" y="87299"/>
                    <a:pt x="104140" y="98729"/>
                  </a:cubicBezTo>
                  <a:cubicBezTo>
                    <a:pt x="78740" y="111429"/>
                    <a:pt x="44450" y="153339"/>
                    <a:pt x="26670" y="154609"/>
                  </a:cubicBezTo>
                  <a:cubicBezTo>
                    <a:pt x="17780" y="155879"/>
                    <a:pt x="8890" y="150799"/>
                    <a:pt x="5080" y="144449"/>
                  </a:cubicBezTo>
                  <a:cubicBezTo>
                    <a:pt x="0" y="139369"/>
                    <a:pt x="-1270" y="127939"/>
                    <a:pt x="1270" y="121589"/>
                  </a:cubicBezTo>
                  <a:cubicBezTo>
                    <a:pt x="3810" y="115239"/>
                    <a:pt x="11430" y="106349"/>
                    <a:pt x="17780" y="105079"/>
                  </a:cubicBezTo>
                  <a:cubicBezTo>
                    <a:pt x="26670" y="103809"/>
                    <a:pt x="41910" y="110159"/>
                    <a:pt x="46990" y="116509"/>
                  </a:cubicBezTo>
                  <a:cubicBezTo>
                    <a:pt x="50800" y="122859"/>
                    <a:pt x="52070" y="134289"/>
                    <a:pt x="48260" y="140639"/>
                  </a:cubicBezTo>
                  <a:cubicBezTo>
                    <a:pt x="44450" y="146989"/>
                    <a:pt x="29210" y="155879"/>
                    <a:pt x="20320" y="154609"/>
                  </a:cubicBezTo>
                  <a:cubicBezTo>
                    <a:pt x="13970" y="154609"/>
                    <a:pt x="3810" y="146989"/>
                    <a:pt x="2540" y="140639"/>
                  </a:cubicBezTo>
                  <a:cubicBezTo>
                    <a:pt x="-1270" y="133019"/>
                    <a:pt x="2540" y="120319"/>
                    <a:pt x="8890" y="110159"/>
                  </a:cubicBezTo>
                  <a:cubicBezTo>
                    <a:pt x="21590" y="91109"/>
                    <a:pt x="64770" y="63169"/>
                    <a:pt x="91440" y="49199"/>
                  </a:cubicBezTo>
                  <a:cubicBezTo>
                    <a:pt x="114300" y="37769"/>
                    <a:pt x="132080" y="32689"/>
                    <a:pt x="160020" y="26339"/>
                  </a:cubicBezTo>
                  <a:cubicBezTo>
                    <a:pt x="205740" y="16179"/>
                    <a:pt x="309880" y="-9221"/>
                    <a:pt x="337820" y="3479"/>
                  </a:cubicBezTo>
                  <a:cubicBezTo>
                    <a:pt x="349250" y="8559"/>
                    <a:pt x="358140" y="22529"/>
                    <a:pt x="356870" y="30149"/>
                  </a:cubicBezTo>
                  <a:cubicBezTo>
                    <a:pt x="355600" y="39039"/>
                    <a:pt x="331470" y="53009"/>
                    <a:pt x="331470" y="5300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4014788" y="5256847"/>
            <a:ext cx="320992" cy="301942"/>
            <a:chOff x="0" y="0"/>
            <a:chExt cx="427990" cy="40259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50691" y="49010"/>
              <a:ext cx="328245" cy="303725"/>
            </a:xfrm>
            <a:custGeom>
              <a:avLst/>
              <a:gdLst/>
              <a:ahLst/>
              <a:cxnLst/>
              <a:rect r="r" b="b" t="t" l="l"/>
              <a:pathLst>
                <a:path h="303725" w="328245">
                  <a:moveTo>
                    <a:pt x="323959" y="41160"/>
                  </a:moveTo>
                  <a:cubicBezTo>
                    <a:pt x="181719" y="175780"/>
                    <a:pt x="138539" y="188480"/>
                    <a:pt x="106789" y="215150"/>
                  </a:cubicBezTo>
                  <a:cubicBezTo>
                    <a:pt x="78849" y="240550"/>
                    <a:pt x="58529" y="295160"/>
                    <a:pt x="36939" y="300240"/>
                  </a:cubicBezTo>
                  <a:cubicBezTo>
                    <a:pt x="25509" y="304050"/>
                    <a:pt x="6459" y="296430"/>
                    <a:pt x="2649" y="288810"/>
                  </a:cubicBezTo>
                  <a:cubicBezTo>
                    <a:pt x="-1161" y="282460"/>
                    <a:pt x="2649" y="263410"/>
                    <a:pt x="8999" y="259600"/>
                  </a:cubicBezTo>
                  <a:cubicBezTo>
                    <a:pt x="15349" y="254520"/>
                    <a:pt x="40749" y="255790"/>
                    <a:pt x="45829" y="263410"/>
                  </a:cubicBezTo>
                  <a:cubicBezTo>
                    <a:pt x="50909" y="269760"/>
                    <a:pt x="45829" y="293890"/>
                    <a:pt x="39479" y="298970"/>
                  </a:cubicBezTo>
                  <a:cubicBezTo>
                    <a:pt x="34399" y="304050"/>
                    <a:pt x="21699" y="305320"/>
                    <a:pt x="15349" y="301510"/>
                  </a:cubicBezTo>
                  <a:cubicBezTo>
                    <a:pt x="8999" y="298970"/>
                    <a:pt x="-1161" y="286270"/>
                    <a:pt x="109" y="276110"/>
                  </a:cubicBezTo>
                  <a:cubicBezTo>
                    <a:pt x="1379" y="257060"/>
                    <a:pt x="36939" y="225310"/>
                    <a:pt x="62339" y="201180"/>
                  </a:cubicBezTo>
                  <a:cubicBezTo>
                    <a:pt x="94089" y="170700"/>
                    <a:pt x="143619" y="144030"/>
                    <a:pt x="181719" y="111010"/>
                  </a:cubicBezTo>
                  <a:cubicBezTo>
                    <a:pt x="221089" y="77990"/>
                    <a:pt x="264269" y="9410"/>
                    <a:pt x="292209" y="1790"/>
                  </a:cubicBezTo>
                  <a:cubicBezTo>
                    <a:pt x="306179" y="-2020"/>
                    <a:pt x="320149" y="520"/>
                    <a:pt x="326499" y="6870"/>
                  </a:cubicBezTo>
                  <a:cubicBezTo>
                    <a:pt x="331579" y="14490"/>
                    <a:pt x="323959" y="41160"/>
                    <a:pt x="323959" y="411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3749040" y="5619750"/>
            <a:ext cx="244792" cy="400050"/>
            <a:chOff x="0" y="0"/>
            <a:chExt cx="326390" cy="5334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6734" y="49118"/>
              <a:ext cx="228856" cy="432212"/>
            </a:xfrm>
            <a:custGeom>
              <a:avLst/>
              <a:gdLst/>
              <a:ahLst/>
              <a:cxnLst/>
              <a:rect r="r" b="b" t="t" l="l"/>
              <a:pathLst>
                <a:path h="432212" w="228856">
                  <a:moveTo>
                    <a:pt x="228856" y="32162"/>
                  </a:moveTo>
                  <a:cubicBezTo>
                    <a:pt x="89156" y="293782"/>
                    <a:pt x="70106" y="303942"/>
                    <a:pt x="59946" y="326802"/>
                  </a:cubicBezTo>
                  <a:cubicBezTo>
                    <a:pt x="49786" y="353472"/>
                    <a:pt x="62486" y="401732"/>
                    <a:pt x="49786" y="416972"/>
                  </a:cubicBezTo>
                  <a:cubicBezTo>
                    <a:pt x="40896" y="427132"/>
                    <a:pt x="21846" y="433482"/>
                    <a:pt x="14226" y="429672"/>
                  </a:cubicBezTo>
                  <a:cubicBezTo>
                    <a:pt x="6606" y="425862"/>
                    <a:pt x="256" y="400462"/>
                    <a:pt x="4066" y="394112"/>
                  </a:cubicBezTo>
                  <a:cubicBezTo>
                    <a:pt x="9146" y="386492"/>
                    <a:pt x="33276" y="381412"/>
                    <a:pt x="40896" y="385222"/>
                  </a:cubicBezTo>
                  <a:cubicBezTo>
                    <a:pt x="47246" y="390302"/>
                    <a:pt x="51056" y="414432"/>
                    <a:pt x="45976" y="422052"/>
                  </a:cubicBezTo>
                  <a:cubicBezTo>
                    <a:pt x="43436" y="428402"/>
                    <a:pt x="32006" y="432212"/>
                    <a:pt x="24386" y="432212"/>
                  </a:cubicBezTo>
                  <a:cubicBezTo>
                    <a:pt x="18036" y="432212"/>
                    <a:pt x="9146" y="427132"/>
                    <a:pt x="4066" y="419512"/>
                  </a:cubicBezTo>
                  <a:cubicBezTo>
                    <a:pt x="-2284" y="406812"/>
                    <a:pt x="-1014" y="378872"/>
                    <a:pt x="6606" y="347122"/>
                  </a:cubicBezTo>
                  <a:cubicBezTo>
                    <a:pt x="25656" y="274732"/>
                    <a:pt x="142496" y="44862"/>
                    <a:pt x="183136" y="10572"/>
                  </a:cubicBezTo>
                  <a:cubicBezTo>
                    <a:pt x="195836" y="412"/>
                    <a:pt x="208536" y="-2128"/>
                    <a:pt x="216156" y="1682"/>
                  </a:cubicBezTo>
                  <a:cubicBezTo>
                    <a:pt x="223776" y="4222"/>
                    <a:pt x="228856" y="32162"/>
                    <a:pt x="228856" y="32162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3669983" y="6019800"/>
            <a:ext cx="171450" cy="458153"/>
            <a:chOff x="0" y="0"/>
            <a:chExt cx="228600" cy="61087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50549" y="50746"/>
              <a:ext cx="115553" cy="509189"/>
            </a:xfrm>
            <a:custGeom>
              <a:avLst/>
              <a:gdLst/>
              <a:ahLst/>
              <a:cxnLst/>
              <a:rect r="r" b="b" t="t" l="l"/>
              <a:pathLst>
                <a:path h="509189" w="115553">
                  <a:moveTo>
                    <a:pt x="101851" y="20374"/>
                  </a:moveTo>
                  <a:cubicBezTo>
                    <a:pt x="124711" y="273104"/>
                    <a:pt x="114551" y="299774"/>
                    <a:pt x="103121" y="339144"/>
                  </a:cubicBezTo>
                  <a:cubicBezTo>
                    <a:pt x="90421" y="387404"/>
                    <a:pt x="68831" y="476304"/>
                    <a:pt x="47241" y="497894"/>
                  </a:cubicBezTo>
                  <a:cubicBezTo>
                    <a:pt x="38351" y="506784"/>
                    <a:pt x="26921" y="510594"/>
                    <a:pt x="19301" y="508054"/>
                  </a:cubicBezTo>
                  <a:cubicBezTo>
                    <a:pt x="11681" y="506784"/>
                    <a:pt x="2791" y="499164"/>
                    <a:pt x="1521" y="491544"/>
                  </a:cubicBezTo>
                  <a:cubicBezTo>
                    <a:pt x="251" y="483924"/>
                    <a:pt x="5331" y="467414"/>
                    <a:pt x="11681" y="463604"/>
                  </a:cubicBezTo>
                  <a:cubicBezTo>
                    <a:pt x="18031" y="458524"/>
                    <a:pt x="29461" y="458524"/>
                    <a:pt x="35811" y="461064"/>
                  </a:cubicBezTo>
                  <a:cubicBezTo>
                    <a:pt x="42161" y="463604"/>
                    <a:pt x="49781" y="472494"/>
                    <a:pt x="51051" y="478844"/>
                  </a:cubicBezTo>
                  <a:cubicBezTo>
                    <a:pt x="51051" y="486464"/>
                    <a:pt x="44701" y="502974"/>
                    <a:pt x="37081" y="506784"/>
                  </a:cubicBezTo>
                  <a:cubicBezTo>
                    <a:pt x="30731" y="510594"/>
                    <a:pt x="19301" y="509324"/>
                    <a:pt x="14221" y="506784"/>
                  </a:cubicBezTo>
                  <a:cubicBezTo>
                    <a:pt x="7871" y="502974"/>
                    <a:pt x="1521" y="497894"/>
                    <a:pt x="251" y="486464"/>
                  </a:cubicBezTo>
                  <a:cubicBezTo>
                    <a:pt x="-4829" y="449634"/>
                    <a:pt x="68831" y="313744"/>
                    <a:pt x="76451" y="231194"/>
                  </a:cubicBezTo>
                  <a:cubicBezTo>
                    <a:pt x="82801" y="157534"/>
                    <a:pt x="39621" y="48314"/>
                    <a:pt x="52321" y="17834"/>
                  </a:cubicBezTo>
                  <a:cubicBezTo>
                    <a:pt x="57401" y="6404"/>
                    <a:pt x="67561" y="54"/>
                    <a:pt x="75181" y="54"/>
                  </a:cubicBezTo>
                  <a:cubicBezTo>
                    <a:pt x="82801" y="-1216"/>
                    <a:pt x="101851" y="20374"/>
                    <a:pt x="101851" y="2037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3669983" y="6556057"/>
            <a:ext cx="172402" cy="440055"/>
            <a:chOff x="0" y="0"/>
            <a:chExt cx="229870" cy="58674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50321" y="50567"/>
              <a:ext cx="128176" cy="484212"/>
            </a:xfrm>
            <a:custGeom>
              <a:avLst/>
              <a:gdLst/>
              <a:ahLst/>
              <a:cxnLst/>
              <a:rect r="r" b="b" t="t" l="l"/>
              <a:pathLst>
                <a:path h="484212" w="128176">
                  <a:moveTo>
                    <a:pt x="50009" y="16743"/>
                  </a:moveTo>
                  <a:cubicBezTo>
                    <a:pt x="98269" y="216133"/>
                    <a:pt x="93189" y="293603"/>
                    <a:pt x="102079" y="348213"/>
                  </a:cubicBezTo>
                  <a:cubicBezTo>
                    <a:pt x="108429" y="388853"/>
                    <a:pt x="132559" y="430763"/>
                    <a:pt x="127479" y="454893"/>
                  </a:cubicBezTo>
                  <a:cubicBezTo>
                    <a:pt x="124939" y="468863"/>
                    <a:pt x="113509" y="481563"/>
                    <a:pt x="104619" y="484103"/>
                  </a:cubicBezTo>
                  <a:cubicBezTo>
                    <a:pt x="96999" y="485373"/>
                    <a:pt x="80489" y="475213"/>
                    <a:pt x="79219" y="467593"/>
                  </a:cubicBezTo>
                  <a:cubicBezTo>
                    <a:pt x="76679" y="458703"/>
                    <a:pt x="86839" y="437113"/>
                    <a:pt x="94459" y="434573"/>
                  </a:cubicBezTo>
                  <a:cubicBezTo>
                    <a:pt x="103349" y="432033"/>
                    <a:pt x="124939" y="443463"/>
                    <a:pt x="127479" y="452353"/>
                  </a:cubicBezTo>
                  <a:cubicBezTo>
                    <a:pt x="128749" y="459973"/>
                    <a:pt x="116049" y="481563"/>
                    <a:pt x="107159" y="482833"/>
                  </a:cubicBezTo>
                  <a:cubicBezTo>
                    <a:pt x="99539" y="485373"/>
                    <a:pt x="85569" y="473943"/>
                    <a:pt x="77949" y="462513"/>
                  </a:cubicBezTo>
                  <a:cubicBezTo>
                    <a:pt x="62709" y="440923"/>
                    <a:pt x="57629" y="391393"/>
                    <a:pt x="51279" y="349483"/>
                  </a:cubicBezTo>
                  <a:cubicBezTo>
                    <a:pt x="43659" y="298683"/>
                    <a:pt x="48739" y="230103"/>
                    <a:pt x="39849" y="174223"/>
                  </a:cubicBezTo>
                  <a:cubicBezTo>
                    <a:pt x="32229" y="122153"/>
                    <a:pt x="-4601" y="54843"/>
                    <a:pt x="479" y="26903"/>
                  </a:cubicBezTo>
                  <a:cubicBezTo>
                    <a:pt x="3019" y="12933"/>
                    <a:pt x="13179" y="1503"/>
                    <a:pt x="20799" y="233"/>
                  </a:cubicBezTo>
                  <a:cubicBezTo>
                    <a:pt x="29689" y="-2307"/>
                    <a:pt x="50009" y="16743"/>
                    <a:pt x="50009" y="16743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41" id="41"/>
          <p:cNvSpPr/>
          <p:nvPr/>
        </p:nvSpPr>
        <p:spPr>
          <a:xfrm flipH="false" flipV="false" rot="0">
            <a:off x="15053953" y="2832982"/>
            <a:ext cx="3234047" cy="3243968"/>
          </a:xfrm>
          <a:custGeom>
            <a:avLst/>
            <a:gdLst/>
            <a:ahLst/>
            <a:cxnLst/>
            <a:rect r="r" b="b" t="t" l="l"/>
            <a:pathLst>
              <a:path h="3243968" w="3234047">
                <a:moveTo>
                  <a:pt x="0" y="0"/>
                </a:moveTo>
                <a:lnTo>
                  <a:pt x="3234047" y="0"/>
                </a:lnTo>
                <a:lnTo>
                  <a:pt x="3234047" y="3243968"/>
                </a:lnTo>
                <a:lnTo>
                  <a:pt x="0" y="3243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1370144" y="2832982"/>
            <a:ext cx="3430860" cy="3061223"/>
          </a:xfrm>
          <a:custGeom>
            <a:avLst/>
            <a:gdLst/>
            <a:ahLst/>
            <a:cxnLst/>
            <a:rect r="r" b="b" t="t" l="l"/>
            <a:pathLst>
              <a:path h="3061223" w="3430860">
                <a:moveTo>
                  <a:pt x="0" y="0"/>
                </a:moveTo>
                <a:lnTo>
                  <a:pt x="3430860" y="0"/>
                </a:lnTo>
                <a:lnTo>
                  <a:pt x="3430860" y="3061223"/>
                </a:lnTo>
                <a:lnTo>
                  <a:pt x="0" y="3061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4801004" y="6756082"/>
            <a:ext cx="3461698" cy="2436170"/>
          </a:xfrm>
          <a:custGeom>
            <a:avLst/>
            <a:gdLst/>
            <a:ahLst/>
            <a:cxnLst/>
            <a:rect r="r" b="b" t="t" l="l"/>
            <a:pathLst>
              <a:path h="2436170" w="3461698">
                <a:moveTo>
                  <a:pt x="0" y="0"/>
                </a:moveTo>
                <a:lnTo>
                  <a:pt x="3461698" y="0"/>
                </a:lnTo>
                <a:lnTo>
                  <a:pt x="3461698" y="2436170"/>
                </a:lnTo>
                <a:lnTo>
                  <a:pt x="0" y="2436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1360619" y="6756082"/>
            <a:ext cx="3153333" cy="2664566"/>
          </a:xfrm>
          <a:custGeom>
            <a:avLst/>
            <a:gdLst/>
            <a:ahLst/>
            <a:cxnLst/>
            <a:rect r="r" b="b" t="t" l="l"/>
            <a:pathLst>
              <a:path h="2664566" w="3153333">
                <a:moveTo>
                  <a:pt x="0" y="0"/>
                </a:moveTo>
                <a:lnTo>
                  <a:pt x="3153333" y="0"/>
                </a:lnTo>
                <a:lnTo>
                  <a:pt x="3153333" y="2664567"/>
                </a:lnTo>
                <a:lnTo>
                  <a:pt x="0" y="26645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7347585" y="6188632"/>
            <a:ext cx="3275680" cy="3175704"/>
          </a:xfrm>
          <a:custGeom>
            <a:avLst/>
            <a:gdLst/>
            <a:ahLst/>
            <a:cxnLst/>
            <a:rect r="r" b="b" t="t" l="l"/>
            <a:pathLst>
              <a:path h="3175704" w="3275680">
                <a:moveTo>
                  <a:pt x="0" y="0"/>
                </a:moveTo>
                <a:lnTo>
                  <a:pt x="3275680" y="0"/>
                </a:lnTo>
                <a:lnTo>
                  <a:pt x="3275680" y="3175704"/>
                </a:lnTo>
                <a:lnTo>
                  <a:pt x="0" y="3175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3148" r="0" b="0"/>
            </a:stretch>
          </a:blipFill>
        </p:spPr>
      </p:sp>
      <p:sp>
        <p:nvSpPr>
          <p:cNvPr name="TextBox 46" id="46"/>
          <p:cNvSpPr txBox="true"/>
          <p:nvPr/>
        </p:nvSpPr>
        <p:spPr>
          <a:xfrm rot="0">
            <a:off x="11484444" y="2135089"/>
            <a:ext cx="3569509" cy="162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2"/>
              </a:lnSpc>
              <a:spcBef>
                <a:spcPct val="0"/>
              </a:spcBef>
            </a:pPr>
            <a:r>
              <a:rPr lang="en-US" sz="84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S514-F450 Built-in sink 450 with drainboard left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5251301" y="2135869"/>
            <a:ext cx="2802598" cy="369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5"/>
              </a:lnSpc>
              <a:spcBef>
                <a:spcPct val="0"/>
              </a:spcBef>
            </a:pPr>
            <a:r>
              <a:rPr lang="en-US" sz="93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Talis Select M54 PowderSpray Single lever kitchen mixer Semi-Pro, 3jet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5822180" y="6067760"/>
            <a:ext cx="1697593" cy="488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VARIO REFRIGERATOR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RC472-304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2363847" y="6067760"/>
            <a:ext cx="1810703" cy="488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FLEX INDUCTION, 80CM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CI282-102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1783298" y="9441798"/>
            <a:ext cx="2391251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모던하고 우아한 디자인체어 CINDY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5151264" y="9229725"/>
            <a:ext cx="2761179" cy="24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260CM까지 확장되는 고급 세라믹테이블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7671375" y="9392074"/>
            <a:ext cx="2945249" cy="488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-105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EKI 심플 초저가 점보볼 주방 [A타입-일반장]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DAHJP-8xp7A</dc:identifier>
  <dcterms:modified xsi:type="dcterms:W3CDTF">2011-08-01T06:04:30Z</dcterms:modified>
  <cp:revision>1</cp:revision>
  <dc:title>주거공간 주택</dc:title>
</cp:coreProperties>
</file>