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EA6B71-055F-4F54-8A65-D7AFD036F1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사회복지현장실습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0E76894-4F1F-4D9E-9353-1E3F1D5A13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이름</a:t>
            </a:r>
            <a:r>
              <a:rPr lang="en-US" altLang="ko-KR" dirty="0"/>
              <a:t>:</a:t>
            </a:r>
            <a:r>
              <a:rPr lang="ko-KR" altLang="en-US" dirty="0" err="1"/>
              <a:t>이승래</a:t>
            </a:r>
            <a:endParaRPr lang="en-US" altLang="ko-KR" dirty="0"/>
          </a:p>
          <a:p>
            <a:r>
              <a:rPr lang="ko-KR" altLang="en-US" dirty="0"/>
              <a:t>학번</a:t>
            </a:r>
            <a:r>
              <a:rPr lang="en-US" altLang="ko-KR" dirty="0"/>
              <a:t>:202537020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980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3D95D9-CDA3-473E-93E4-BA2969BF4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</a:t>
            </a:r>
            <a:r>
              <a:rPr lang="ko-KR" altLang="en-US" dirty="0"/>
              <a:t>실습사진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0141F45-22A8-4E42-AD14-64F438B87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37146" y="1853754"/>
            <a:ext cx="4572000" cy="3429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9006363-B294-4012-A703-58E2956D04E3}"/>
              </a:ext>
            </a:extLst>
          </p:cNvPr>
          <p:cNvSpPr/>
          <p:nvPr/>
        </p:nvSpPr>
        <p:spPr>
          <a:xfrm>
            <a:off x="1137145" y="5486399"/>
            <a:ext cx="4572000" cy="3227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클라이언트랑 보드게임 같이함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C20A68E-531A-4390-9437-1EBFB3A27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088" y="1853754"/>
            <a:ext cx="3779936" cy="3429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01D76A5-825C-43B6-9959-D180005E0CA3}"/>
              </a:ext>
            </a:extLst>
          </p:cNvPr>
          <p:cNvSpPr/>
          <p:nvPr/>
        </p:nvSpPr>
        <p:spPr>
          <a:xfrm>
            <a:off x="6482856" y="5486399"/>
            <a:ext cx="3779936" cy="3227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클라이언트 학습보조</a:t>
            </a:r>
          </a:p>
        </p:txBody>
      </p:sp>
    </p:spTree>
    <p:extLst>
      <p:ext uri="{BB962C8B-B14F-4D97-AF65-F5344CB8AC3E}">
        <p14:creationId xmlns:p14="http://schemas.microsoft.com/office/powerpoint/2010/main" val="88565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680F82-EAB6-493E-A315-9F454C69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실습사진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5FD881EE-BC05-400D-94F4-0C6CB33A0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927" y="2237128"/>
            <a:ext cx="4083791" cy="238374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15EF962-8038-475C-99B4-6449B37C7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33" y="2237128"/>
            <a:ext cx="4907440" cy="2543130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4B902090-1099-46BF-9F87-C94AD561ECA1}"/>
              </a:ext>
            </a:extLst>
          </p:cNvPr>
          <p:cNvSpPr/>
          <p:nvPr/>
        </p:nvSpPr>
        <p:spPr>
          <a:xfrm>
            <a:off x="1321927" y="5056094"/>
            <a:ext cx="3819668" cy="4437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식사준비 및 배식하기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70EDC34-A3E3-42FA-B195-92BC2F298FEA}"/>
              </a:ext>
            </a:extLst>
          </p:cNvPr>
          <p:cNvSpPr/>
          <p:nvPr/>
        </p:nvSpPr>
        <p:spPr>
          <a:xfrm>
            <a:off x="5962633" y="5056093"/>
            <a:ext cx="4580965" cy="4437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클라이언트 학습보조하고 관찰</a:t>
            </a:r>
          </a:p>
        </p:txBody>
      </p:sp>
    </p:spTree>
    <p:extLst>
      <p:ext uri="{BB962C8B-B14F-4D97-AF65-F5344CB8AC3E}">
        <p14:creationId xmlns:p14="http://schemas.microsoft.com/office/powerpoint/2010/main" val="425122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A41855-CD4D-4D2E-A997-21CD823E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</a:t>
            </a:r>
            <a:r>
              <a:rPr lang="ko-KR" altLang="en-US" dirty="0"/>
              <a:t>사회복지를 하면서 </a:t>
            </a:r>
            <a:r>
              <a:rPr lang="ko-KR" altLang="en-US" dirty="0" err="1"/>
              <a:t>느낀점과</a:t>
            </a:r>
            <a:r>
              <a:rPr lang="ko-KR" altLang="en-US" dirty="0"/>
              <a:t> </a:t>
            </a:r>
            <a:r>
              <a:rPr lang="ko-KR" altLang="en-US" dirty="0" err="1"/>
              <a:t>어려운점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EEA443-102B-4677-A444-EBE972114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사회복지 실습 </a:t>
            </a:r>
            <a:r>
              <a:rPr lang="ko-KR" altLang="en-US" dirty="0" err="1"/>
              <a:t>느낀점</a:t>
            </a:r>
            <a:r>
              <a:rPr lang="en-US" altLang="ko-KR" dirty="0"/>
              <a:t>:</a:t>
            </a:r>
            <a:r>
              <a:rPr lang="ko-KR" altLang="en-US" dirty="0"/>
              <a:t>실습을 하면서 어려웠던 것이 있었습니다 실습을 하고 천천히 노력하려고 했습니다 클라이언트 공감과대화를 하려고 하고 클라이언트  보조를 하고   프로그램참여를 했습니다 실습은 공부보다 직접 활동을 하고 실제활동을 어떻게 하는지 경험을 했습니다  </a:t>
            </a:r>
            <a:endParaRPr lang="en-US" altLang="ko-KR" dirty="0"/>
          </a:p>
          <a:p>
            <a:r>
              <a:rPr lang="ko-KR" altLang="en-US" dirty="0"/>
              <a:t>사회복지 실습 </a:t>
            </a:r>
            <a:r>
              <a:rPr lang="ko-KR" altLang="en-US" dirty="0" err="1"/>
              <a:t>어려운점</a:t>
            </a:r>
            <a:r>
              <a:rPr lang="en-US" altLang="ko-KR" dirty="0"/>
              <a:t>:</a:t>
            </a:r>
            <a:r>
              <a:rPr lang="ko-KR" altLang="en-US" dirty="0"/>
              <a:t>첫날이라서 클라이언트랑 대화하지 못하고 어떤 프로그램을 하는지 이해하는 점이 있었습니다 </a:t>
            </a:r>
            <a:r>
              <a:rPr lang="en-US" altLang="ko-KR" dirty="0"/>
              <a:t>`	</a:t>
            </a:r>
            <a:r>
              <a:rPr lang="ko-KR" altLang="en-US" dirty="0"/>
              <a:t>실습일지도  어떻게 </a:t>
            </a:r>
            <a:r>
              <a:rPr lang="ko-KR" altLang="en-US" dirty="0" err="1"/>
              <a:t>적어야하는지</a:t>
            </a:r>
            <a:r>
              <a:rPr lang="ko-KR" altLang="en-US" dirty="0"/>
              <a:t> 힘들었습니다</a:t>
            </a:r>
          </a:p>
        </p:txBody>
      </p:sp>
    </p:spTree>
    <p:extLst>
      <p:ext uri="{BB962C8B-B14F-4D97-AF65-F5344CB8AC3E}">
        <p14:creationId xmlns:p14="http://schemas.microsoft.com/office/powerpoint/2010/main" val="284774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1DAC1E-DC59-4838-8B12-32539A0D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사회복지 실습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6CFC5085-4FD0-40D0-B3C6-47EEB629E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928388"/>
              </p:ext>
            </p:extLst>
          </p:nvPr>
        </p:nvGraphicFramePr>
        <p:xfrm>
          <a:off x="1854558" y="3148237"/>
          <a:ext cx="5943242" cy="1256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43242">
                  <a:extLst>
                    <a:ext uri="{9D8B030D-6E8A-4147-A177-3AD203B41FA5}">
                      <a16:colId xmlns:a16="http://schemas.microsoft.com/office/drawing/2014/main" val="227372414"/>
                    </a:ext>
                  </a:extLst>
                </a:gridCol>
              </a:tblGrid>
              <a:tr h="4983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1.</a:t>
                      </a:r>
                      <a:r>
                        <a:rPr lang="ko-KR" altLang="en-US" dirty="0"/>
                        <a:t>소속교육기관</a:t>
                      </a:r>
                      <a:r>
                        <a:rPr lang="en-US" altLang="ko-KR" dirty="0"/>
                        <a:t>:</a:t>
                      </a:r>
                      <a:r>
                        <a:rPr lang="ko-KR" altLang="en-US" dirty="0"/>
                        <a:t>전주 비전대학교 아동복지 상담과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037662"/>
                  </a:ext>
                </a:extLst>
              </a:tr>
              <a:tr h="3790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</a:t>
                      </a:r>
                      <a:r>
                        <a:rPr lang="ko-KR" altLang="en-US" dirty="0"/>
                        <a:t>지도교수</a:t>
                      </a:r>
                      <a:r>
                        <a:rPr lang="en-US" altLang="ko-KR" dirty="0"/>
                        <a:t>: </a:t>
                      </a:r>
                      <a:r>
                        <a:rPr lang="ko-KR" altLang="en-US" dirty="0" err="1"/>
                        <a:t>양탁연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037125"/>
                  </a:ext>
                </a:extLst>
              </a:tr>
              <a:tr h="3790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 </a:t>
                      </a:r>
                      <a:r>
                        <a:rPr lang="ko-KR" altLang="en-US" dirty="0"/>
                        <a:t>실습기관명</a:t>
                      </a:r>
                      <a:r>
                        <a:rPr lang="en-US" altLang="ko-KR" dirty="0"/>
                        <a:t>: </a:t>
                      </a:r>
                      <a:r>
                        <a:rPr lang="ko-KR" altLang="en-US" dirty="0" err="1"/>
                        <a:t>꿈사랑</a:t>
                      </a:r>
                      <a:r>
                        <a:rPr lang="ko-KR" altLang="en-US" dirty="0"/>
                        <a:t> 지역아동센터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91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0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E125AB-BCB0-41EE-B854-687E4CD3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520093-061E-41A5-BFFE-0253852B5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1. </a:t>
            </a:r>
            <a:r>
              <a:rPr lang="ko-KR" altLang="en-US" dirty="0"/>
              <a:t>사회복지 실습 기관 주소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 </a:t>
            </a:r>
            <a:r>
              <a:rPr lang="ko-KR" altLang="en-US" dirty="0"/>
              <a:t>사회복지 실습목적 과지도방법 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3. </a:t>
            </a:r>
            <a:r>
              <a:rPr lang="ko-KR" altLang="en-US" dirty="0"/>
              <a:t>실습활동사진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4. </a:t>
            </a:r>
            <a:r>
              <a:rPr lang="ko-KR" altLang="en-US" dirty="0"/>
              <a:t>사회복지를 하면서 </a:t>
            </a:r>
            <a:r>
              <a:rPr lang="ko-KR" altLang="en-US" dirty="0" err="1"/>
              <a:t>느낀점과</a:t>
            </a:r>
            <a:r>
              <a:rPr lang="ko-KR" altLang="en-US" dirty="0"/>
              <a:t> </a:t>
            </a:r>
            <a:r>
              <a:rPr lang="ko-KR" altLang="en-US" dirty="0" err="1"/>
              <a:t>어려운점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4802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939C57-E390-4F79-91E1-30C4A419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사회복지 실습 기관명과 주소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906579-D2BA-416D-8288-28362D982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사회복지 현장실습 기관명</a:t>
            </a:r>
            <a:r>
              <a:rPr lang="en-US" altLang="ko-KR" dirty="0"/>
              <a:t>:</a:t>
            </a:r>
            <a:r>
              <a:rPr lang="ko-KR" altLang="en-US" dirty="0" err="1"/>
              <a:t>꿈사랑</a:t>
            </a:r>
            <a:r>
              <a:rPr lang="ko-KR" altLang="en-US" dirty="0"/>
              <a:t> 지역 아동센터</a:t>
            </a:r>
            <a:r>
              <a:rPr lang="en-US" altLang="ko-KR" dirty="0"/>
              <a:t>(25</a:t>
            </a:r>
            <a:r>
              <a:rPr lang="ko-KR" altLang="en-US" dirty="0"/>
              <a:t>명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기관주소</a:t>
            </a:r>
            <a:r>
              <a:rPr lang="en-US" altLang="ko-KR" dirty="0"/>
              <a:t>: </a:t>
            </a:r>
            <a:r>
              <a:rPr lang="ko-KR" altLang="en-US" dirty="0"/>
              <a:t>전북 전주시 덕진구 </a:t>
            </a:r>
            <a:r>
              <a:rPr lang="ko-KR" altLang="en-US" dirty="0" err="1"/>
              <a:t>숲정이로</a:t>
            </a:r>
            <a:r>
              <a:rPr lang="ko-KR" altLang="en-US" dirty="0"/>
              <a:t> </a:t>
            </a:r>
            <a:r>
              <a:rPr lang="en-US" altLang="ko-KR" dirty="0"/>
              <a:t>51</a:t>
            </a:r>
          </a:p>
          <a:p>
            <a:r>
              <a:rPr lang="ko-KR" altLang="en-US" dirty="0"/>
              <a:t>전화번호</a:t>
            </a:r>
            <a:r>
              <a:rPr lang="en-US" altLang="ko-KR" dirty="0"/>
              <a:t>:063-273-8005</a:t>
            </a:r>
          </a:p>
          <a:p>
            <a:r>
              <a:rPr lang="ko-KR" altLang="en-US" dirty="0"/>
              <a:t>실습기간</a:t>
            </a:r>
            <a:r>
              <a:rPr lang="en-US" altLang="ko-KR" dirty="0"/>
              <a:t>:2026</a:t>
            </a:r>
            <a:r>
              <a:rPr lang="ko-KR" altLang="en-US" dirty="0"/>
              <a:t>년</a:t>
            </a:r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5</a:t>
            </a:r>
            <a:r>
              <a:rPr lang="ko-KR" altLang="en-US" dirty="0"/>
              <a:t>일</a:t>
            </a:r>
            <a:r>
              <a:rPr lang="en-US" altLang="ko-KR" dirty="0"/>
              <a:t>~`1</a:t>
            </a:r>
            <a:r>
              <a:rPr lang="ko-KR" altLang="en-US" dirty="0"/>
              <a:t>월</a:t>
            </a:r>
            <a:r>
              <a:rPr lang="en-US" altLang="ko-KR" dirty="0"/>
              <a:t>30</a:t>
            </a:r>
            <a:r>
              <a:rPr lang="ko-KR" altLang="en-US" dirty="0"/>
              <a:t>일 </a:t>
            </a:r>
            <a:r>
              <a:rPr lang="en-US" altLang="ko-KR" dirty="0"/>
              <a:t>(160</a:t>
            </a:r>
            <a:r>
              <a:rPr lang="ko-KR" altLang="en-US" dirty="0"/>
              <a:t>시간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실습지도자</a:t>
            </a:r>
            <a:r>
              <a:rPr lang="en-US" altLang="ko-KR" dirty="0"/>
              <a:t>:</a:t>
            </a:r>
            <a:r>
              <a:rPr lang="ko-KR" altLang="en-US" dirty="0" err="1"/>
              <a:t>양탁연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919D38-CA31-4ED9-A937-B21FC469D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15" y="2616200"/>
            <a:ext cx="3443440" cy="263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7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35F8C7-F072-4C18-AF6C-321DFCC3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사회복지 기관현황</a:t>
            </a:r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E7C99705-48B7-4675-AD6D-08DA1652B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148157"/>
              </p:ext>
            </p:extLst>
          </p:nvPr>
        </p:nvGraphicFramePr>
        <p:xfrm>
          <a:off x="1845733" y="2023533"/>
          <a:ext cx="8244888" cy="32622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7980">
                  <a:extLst>
                    <a:ext uri="{9D8B030D-6E8A-4147-A177-3AD203B41FA5}">
                      <a16:colId xmlns:a16="http://schemas.microsoft.com/office/drawing/2014/main" val="779984409"/>
                    </a:ext>
                  </a:extLst>
                </a:gridCol>
                <a:gridCol w="6626908">
                  <a:extLst>
                    <a:ext uri="{9D8B030D-6E8A-4147-A177-3AD203B41FA5}">
                      <a16:colId xmlns:a16="http://schemas.microsoft.com/office/drawing/2014/main" val="3810949593"/>
                    </a:ext>
                  </a:extLst>
                </a:gridCol>
              </a:tblGrid>
              <a:tr h="6053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설립일자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2016.07.19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411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설립자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양탁연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565807"/>
                  </a:ext>
                </a:extLst>
              </a:tr>
              <a:tr h="1598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/>
                        <a:t>설립목적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지역사회 내 저소득층 청소년들을 위한 보호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/>
                        <a:t>교육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/>
                        <a:t>문화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/>
                        <a:t>정서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/>
                        <a:t>자 </a:t>
                      </a:r>
                      <a:r>
                        <a:rPr lang="ko-KR" altLang="en-US" dirty="0" err="1"/>
                        <a:t>연연계등을</a:t>
                      </a:r>
                      <a:r>
                        <a:rPr lang="ko-KR" altLang="en-US" dirty="0"/>
                        <a:t> 통해 건강한 성장 발달을 돕는다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75667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업무시간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13:00~22:00(</a:t>
                      </a:r>
                      <a:r>
                        <a:rPr lang="ko-KR" altLang="en-US" dirty="0"/>
                        <a:t>실습시간</a:t>
                      </a:r>
                      <a:r>
                        <a:rPr lang="en-US" altLang="ko-KR" dirty="0"/>
                        <a:t>:</a:t>
                      </a:r>
                      <a:r>
                        <a:rPr lang="ko-KR" altLang="en-US" dirty="0"/>
                        <a:t>상황에 따라 변동가능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145783"/>
                  </a:ext>
                </a:extLst>
              </a:tr>
              <a:tr h="4157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기관조직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기구편성현황</a:t>
                      </a:r>
                      <a:endParaRPr lang="en-US" altLang="ko-K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대표자 센터장 운영위원회 생활복지사 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총계</a:t>
                      </a:r>
                      <a:r>
                        <a:rPr lang="en-US" altLang="ko-KR" dirty="0"/>
                        <a:t>(3</a:t>
                      </a:r>
                      <a:r>
                        <a:rPr lang="ko-KR" altLang="en-US" dirty="0"/>
                        <a:t>명</a:t>
                      </a:r>
                      <a:r>
                        <a:rPr lang="en-US" altLang="ko-KR" dirty="0"/>
                        <a:t>): </a:t>
                      </a:r>
                      <a:r>
                        <a:rPr lang="ko-KR" altLang="en-US" dirty="0"/>
                        <a:t>대표자</a:t>
                      </a:r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명 </a:t>
                      </a:r>
                      <a:r>
                        <a:rPr lang="ko-KR" altLang="en-US" dirty="0" err="1"/>
                        <a:t>시설장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명 생활복지사</a:t>
                      </a:r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316295"/>
                  </a:ext>
                </a:extLst>
              </a:tr>
              <a:tr h="528320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dirty="0"/>
                        <a:t>기관의 특징</a:t>
                      </a:r>
                      <a:r>
                        <a:rPr lang="en-US" altLang="ko-KR" dirty="0"/>
                        <a:t>:</a:t>
                      </a:r>
                      <a:r>
                        <a:rPr lang="ko-KR" altLang="en-US" dirty="0"/>
                        <a:t>중 고등학교 이용시설</a:t>
                      </a:r>
                      <a:endParaRPr lang="en-US" altLang="ko-KR" dirty="0"/>
                    </a:p>
                    <a:p>
                      <a:pPr algn="l" latinLnBrk="1"/>
                      <a:r>
                        <a:rPr lang="ko-KR" altLang="en-US" dirty="0"/>
                        <a:t>기관의 주요시설</a:t>
                      </a:r>
                      <a:r>
                        <a:rPr lang="en-US" altLang="ko-KR" dirty="0"/>
                        <a:t>: </a:t>
                      </a:r>
                      <a:r>
                        <a:rPr lang="ko-KR" altLang="en-US" dirty="0"/>
                        <a:t>프로그램실 주방 화장실</a:t>
                      </a:r>
                      <a:endParaRPr lang="en-US" altLang="ko-K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447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71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6560AD-081A-42AE-B460-A92B1B19E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사회복지사 기관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658958-CCB6-4423-B212-1A2A2D1AB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612591"/>
          </a:xfrm>
        </p:spPr>
        <p:txBody>
          <a:bodyPr/>
          <a:lstStyle/>
          <a:p>
            <a:r>
              <a:rPr lang="ko-KR" altLang="en-US" dirty="0"/>
              <a:t>사업내용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A189A8E-E34E-423B-9E23-943CBC74598D}"/>
              </a:ext>
            </a:extLst>
          </p:cNvPr>
          <p:cNvSpPr/>
          <p:nvPr/>
        </p:nvSpPr>
        <p:spPr>
          <a:xfrm>
            <a:off x="3014132" y="2966454"/>
            <a:ext cx="1913467" cy="101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/>
              <a:t>주요사업 내용</a:t>
            </a:r>
            <a:endParaRPr lang="ko-KR" altLang="en-US" dirty="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1AF750BA-2310-4A49-AFBC-860E927146E2}"/>
              </a:ext>
            </a:extLst>
          </p:cNvPr>
          <p:cNvCxnSpPr/>
          <p:nvPr/>
        </p:nvCxnSpPr>
        <p:spPr>
          <a:xfrm>
            <a:off x="4943225" y="3523245"/>
            <a:ext cx="1236133" cy="567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B738CDA-7E49-4155-BE32-A29FE494BBC5}"/>
              </a:ext>
            </a:extLst>
          </p:cNvPr>
          <p:cNvCxnSpPr/>
          <p:nvPr/>
        </p:nvCxnSpPr>
        <p:spPr>
          <a:xfrm>
            <a:off x="4927600" y="3429000"/>
            <a:ext cx="12361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82EA094D-699A-403E-91A3-C8B071B1B86B}"/>
              </a:ext>
            </a:extLst>
          </p:cNvPr>
          <p:cNvCxnSpPr/>
          <p:nvPr/>
        </p:nvCxnSpPr>
        <p:spPr>
          <a:xfrm flipV="1">
            <a:off x="4927600" y="2636255"/>
            <a:ext cx="1024467" cy="414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F003853-47F6-4DDD-A7C6-77542A9CAF37}"/>
              </a:ext>
            </a:extLst>
          </p:cNvPr>
          <p:cNvSpPr/>
          <p:nvPr/>
        </p:nvSpPr>
        <p:spPr>
          <a:xfrm>
            <a:off x="5952067" y="2463800"/>
            <a:ext cx="2895600" cy="5026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보호사업</a:t>
            </a:r>
            <a:r>
              <a:rPr lang="en-US" altLang="ko-KR" dirty="0"/>
              <a:t>:</a:t>
            </a:r>
            <a:r>
              <a:rPr lang="ko-KR" altLang="en-US" dirty="0"/>
              <a:t>급식</a:t>
            </a:r>
            <a:r>
              <a:rPr lang="en-US" altLang="ko-KR" dirty="0"/>
              <a:t>/</a:t>
            </a:r>
            <a:r>
              <a:rPr lang="ko-KR" altLang="en-US" dirty="0"/>
              <a:t>간식지원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6D18A13-C959-4E46-B455-B0027C08B6B1}"/>
              </a:ext>
            </a:extLst>
          </p:cNvPr>
          <p:cNvSpPr/>
          <p:nvPr/>
        </p:nvSpPr>
        <p:spPr>
          <a:xfrm>
            <a:off x="6096000" y="3194366"/>
            <a:ext cx="3623734" cy="4402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교육사업</a:t>
            </a:r>
            <a:r>
              <a:rPr lang="en-US" altLang="ko-KR" dirty="0">
                <a:solidFill>
                  <a:schemeClr val="tx1"/>
                </a:solidFill>
              </a:rPr>
              <a:t>:</a:t>
            </a:r>
            <a:r>
              <a:rPr lang="ko-KR" altLang="en-US" dirty="0">
                <a:solidFill>
                  <a:schemeClr val="tx1"/>
                </a:solidFill>
              </a:rPr>
              <a:t>기초학습지원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>
                <a:solidFill>
                  <a:schemeClr val="tx1"/>
                </a:solidFill>
              </a:rPr>
              <a:t>독서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>
                <a:solidFill>
                  <a:schemeClr val="tx1"/>
                </a:solidFill>
              </a:rPr>
              <a:t>탁구</a:t>
            </a:r>
            <a:r>
              <a:rPr lang="en-US" altLang="ko-KR" dirty="0">
                <a:solidFill>
                  <a:schemeClr val="tx1"/>
                </a:solidFill>
              </a:rPr>
              <a:t> 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56599A5-2AE5-41D5-AECA-598978B686D9}"/>
              </a:ext>
            </a:extLst>
          </p:cNvPr>
          <p:cNvSpPr/>
          <p:nvPr/>
        </p:nvSpPr>
        <p:spPr>
          <a:xfrm>
            <a:off x="6191391" y="3870395"/>
            <a:ext cx="3691467" cy="4402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문화사업</a:t>
            </a:r>
            <a:r>
              <a:rPr lang="en-US" altLang="ko-KR" dirty="0">
                <a:solidFill>
                  <a:schemeClr val="tx1"/>
                </a:solidFill>
              </a:rPr>
              <a:t>:</a:t>
            </a:r>
            <a:r>
              <a:rPr lang="ko-KR" altLang="en-US" dirty="0">
                <a:solidFill>
                  <a:schemeClr val="tx1"/>
                </a:solidFill>
              </a:rPr>
              <a:t>체험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 err="1">
                <a:solidFill>
                  <a:schemeClr val="tx1"/>
                </a:solidFill>
              </a:rPr>
              <a:t>문화활동등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D7051F80-F63D-4088-BF54-E10D08F179C9}"/>
              </a:ext>
            </a:extLst>
          </p:cNvPr>
          <p:cNvCxnSpPr/>
          <p:nvPr/>
        </p:nvCxnSpPr>
        <p:spPr>
          <a:xfrm>
            <a:off x="4901545" y="3804881"/>
            <a:ext cx="1076575" cy="673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C5D3225-C98B-4199-82DC-909863FA20FA}"/>
              </a:ext>
            </a:extLst>
          </p:cNvPr>
          <p:cNvSpPr/>
          <p:nvPr/>
        </p:nvSpPr>
        <p:spPr>
          <a:xfrm>
            <a:off x="5997017" y="4458618"/>
            <a:ext cx="3790451" cy="3774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정서지원</a:t>
            </a:r>
            <a:r>
              <a:rPr lang="en-US" altLang="ko-KR" dirty="0">
                <a:solidFill>
                  <a:schemeClr val="tx1"/>
                </a:solidFill>
              </a:rPr>
              <a:t>:</a:t>
            </a:r>
            <a:r>
              <a:rPr lang="ko-KR" altLang="en-US" dirty="0">
                <a:solidFill>
                  <a:schemeClr val="tx1"/>
                </a:solidFill>
              </a:rPr>
              <a:t>상담</a:t>
            </a:r>
            <a:r>
              <a:rPr lang="en-US" altLang="ko-KR" dirty="0">
                <a:solidFill>
                  <a:schemeClr val="tx1"/>
                </a:solidFill>
              </a:rPr>
              <a:t>/</a:t>
            </a:r>
            <a:r>
              <a:rPr lang="ko-KR" altLang="en-US" dirty="0">
                <a:solidFill>
                  <a:schemeClr val="tx1"/>
                </a:solidFill>
              </a:rPr>
              <a:t>관찰기록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 err="1">
                <a:solidFill>
                  <a:schemeClr val="tx1"/>
                </a:solidFill>
              </a:rPr>
              <a:t>사례관리등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4E580A67-413C-499F-8FEE-3F0AF42E8E2D}"/>
              </a:ext>
            </a:extLst>
          </p:cNvPr>
          <p:cNvCxnSpPr/>
          <p:nvPr/>
        </p:nvCxnSpPr>
        <p:spPr>
          <a:xfrm>
            <a:off x="4927599" y="3982454"/>
            <a:ext cx="1024468" cy="1114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A9BEB72-0448-459F-82D0-5198F816DDAC}"/>
              </a:ext>
            </a:extLst>
          </p:cNvPr>
          <p:cNvSpPr/>
          <p:nvPr/>
        </p:nvSpPr>
        <p:spPr>
          <a:xfrm>
            <a:off x="5952067" y="5025365"/>
            <a:ext cx="4309533" cy="3576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자원연계</a:t>
            </a:r>
            <a:r>
              <a:rPr lang="en-US" altLang="ko-KR" dirty="0">
                <a:solidFill>
                  <a:schemeClr val="tx1"/>
                </a:solidFill>
              </a:rPr>
              <a:t>:</a:t>
            </a:r>
            <a:r>
              <a:rPr lang="ko-KR" altLang="en-US" dirty="0" err="1">
                <a:solidFill>
                  <a:schemeClr val="tx1"/>
                </a:solidFill>
              </a:rPr>
              <a:t>프로그램등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11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F2C9E7-3A81-4AE4-8F9E-C25574BD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사회복지 실습지도 </a:t>
            </a:r>
            <a:r>
              <a:rPr lang="en-US" altLang="ko-KR" dirty="0"/>
              <a:t>(</a:t>
            </a:r>
            <a:r>
              <a:rPr lang="ko-KR" altLang="en-US" dirty="0"/>
              <a:t>실습인원</a:t>
            </a:r>
            <a:r>
              <a:rPr lang="en-US" altLang="ko-KR" dirty="0"/>
              <a:t>:5</a:t>
            </a:r>
            <a:r>
              <a:rPr lang="ko-KR" altLang="en-US" dirty="0"/>
              <a:t>명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58006D-C92D-4ACF-9E66-E6EA1A275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1.</a:t>
            </a:r>
            <a:r>
              <a:rPr lang="ko-KR" altLang="en-US" dirty="0"/>
              <a:t> 실습목적</a:t>
            </a:r>
            <a:r>
              <a:rPr lang="en-US" altLang="ko-KR" dirty="0"/>
              <a:t>:</a:t>
            </a:r>
            <a:r>
              <a:rPr lang="ko-KR" altLang="en-US" dirty="0"/>
              <a:t>사회복지사의 실무 능력을 향상시키고 클라이언트의 지원함</a:t>
            </a:r>
            <a:endParaRPr lang="en-US" altLang="ko-KR" dirty="0"/>
          </a:p>
          <a:p>
            <a:r>
              <a:rPr lang="en-US" altLang="ko-KR" dirty="0"/>
              <a:t>2.</a:t>
            </a:r>
            <a:r>
              <a:rPr lang="ko-KR" altLang="en-US" dirty="0"/>
              <a:t> 실습목표</a:t>
            </a:r>
            <a:r>
              <a:rPr lang="en-US" altLang="ko-KR" dirty="0"/>
              <a:t>:</a:t>
            </a:r>
            <a:r>
              <a:rPr lang="ko-KR" altLang="en-US" dirty="0"/>
              <a:t>사회복지 이론을 현실 상황에 적용하고</a:t>
            </a:r>
            <a:r>
              <a:rPr lang="en-US" altLang="ko-KR" dirty="0"/>
              <a:t>, </a:t>
            </a:r>
            <a:r>
              <a:rPr lang="ko-KR" altLang="en-US" dirty="0"/>
              <a:t>클라이언트의 상황에 맞는 개별화된 서비스를 제공하는데 필요한 지식과 기술을 익힘</a:t>
            </a:r>
            <a:endParaRPr lang="en-US" altLang="ko-KR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89D800D-6308-4F62-8548-05F875448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034271"/>
              </p:ext>
            </p:extLst>
          </p:nvPr>
        </p:nvGraphicFramePr>
        <p:xfrm>
          <a:off x="651933" y="3603812"/>
          <a:ext cx="11006667" cy="2342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2382">
                  <a:extLst>
                    <a:ext uri="{9D8B030D-6E8A-4147-A177-3AD203B41FA5}">
                      <a16:colId xmlns:a16="http://schemas.microsoft.com/office/drawing/2014/main" val="1263454432"/>
                    </a:ext>
                  </a:extLst>
                </a:gridCol>
                <a:gridCol w="2178952">
                  <a:extLst>
                    <a:ext uri="{9D8B030D-6E8A-4147-A177-3AD203B41FA5}">
                      <a16:colId xmlns:a16="http://schemas.microsoft.com/office/drawing/2014/main" val="3231014340"/>
                    </a:ext>
                  </a:extLst>
                </a:gridCol>
                <a:gridCol w="4318690">
                  <a:extLst>
                    <a:ext uri="{9D8B030D-6E8A-4147-A177-3AD203B41FA5}">
                      <a16:colId xmlns:a16="http://schemas.microsoft.com/office/drawing/2014/main" val="2549790959"/>
                    </a:ext>
                  </a:extLst>
                </a:gridCol>
                <a:gridCol w="3216643">
                  <a:extLst>
                    <a:ext uri="{9D8B030D-6E8A-4147-A177-3AD203B41FA5}">
                      <a16:colId xmlns:a16="http://schemas.microsoft.com/office/drawing/2014/main" val="419870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일정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주차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주 실습 시간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실습내용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담당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83944"/>
                  </a:ext>
                </a:extLst>
              </a:tr>
              <a:tr h="4256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주 </a:t>
                      </a:r>
                      <a:endParaRPr lang="en-US" altLang="ko-K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</a:t>
                      </a:r>
                      <a:r>
                        <a:rPr lang="ko-KR" altLang="en-US" dirty="0"/>
                        <a:t>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기관소대 및 사업에 대한 이해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 err="1"/>
                        <a:t>양탁현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252936"/>
                  </a:ext>
                </a:extLst>
              </a:tr>
              <a:tr h="4256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r>
                        <a:rPr lang="ko-KR" altLang="en-US" dirty="0"/>
                        <a:t>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</a:t>
                      </a:r>
                      <a:r>
                        <a:rPr lang="ko-KR" altLang="en-US" dirty="0"/>
                        <a:t>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지역아동센터 운영 실제대한 이해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355993"/>
                  </a:ext>
                </a:extLst>
              </a:tr>
              <a:tr h="4256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</a:t>
                      </a:r>
                      <a:r>
                        <a:rPr lang="ko-KR" altLang="en-US" dirty="0"/>
                        <a:t>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지역아동센터 행정업무의 이해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012137"/>
                  </a:ext>
                </a:extLst>
              </a:tr>
              <a:tr h="4256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r>
                        <a:rPr lang="ko-KR" altLang="en-US" dirty="0"/>
                        <a:t>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</a:t>
                      </a:r>
                      <a:r>
                        <a:rPr lang="ko-KR" altLang="en-US" dirty="0"/>
                        <a:t>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아동복지에 대한 정의와 개념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필요성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339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09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07EE8-94F9-4399-8D7E-89A4F84F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사회복지 실습지도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C8D758-4135-40FF-9385-65FDF1E77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실습지도 방법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D5B21E3-A026-4A4C-B6CC-F3A2678359D4}"/>
              </a:ext>
            </a:extLst>
          </p:cNvPr>
          <p:cNvSpPr/>
          <p:nvPr/>
        </p:nvSpPr>
        <p:spPr>
          <a:xfrm>
            <a:off x="2178424" y="2568388"/>
            <a:ext cx="2595282" cy="6723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실습지도계획</a:t>
            </a:r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DE717C5-0398-4079-BB94-003D222A5AB2}"/>
              </a:ext>
            </a:extLst>
          </p:cNvPr>
          <p:cNvSpPr/>
          <p:nvPr/>
        </p:nvSpPr>
        <p:spPr>
          <a:xfrm>
            <a:off x="2070847" y="4168587"/>
            <a:ext cx="2595282" cy="5647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/>
              <a:t>집단실습지도 계획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B9F90986-99EC-4B5F-AE9B-5012EBFC851C}"/>
              </a:ext>
            </a:extLst>
          </p:cNvPr>
          <p:cNvCxnSpPr>
            <a:stCxn id="4" idx="3"/>
          </p:cNvCxnSpPr>
          <p:nvPr/>
        </p:nvCxnSpPr>
        <p:spPr>
          <a:xfrm flipV="1">
            <a:off x="4773706" y="2891118"/>
            <a:ext cx="1223682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A612B9FB-AFC5-4CDC-8DD9-55B8C4A255C4}"/>
              </a:ext>
            </a:extLst>
          </p:cNvPr>
          <p:cNvCxnSpPr>
            <a:cxnSpLocks/>
          </p:cNvCxnSpPr>
          <p:nvPr/>
        </p:nvCxnSpPr>
        <p:spPr>
          <a:xfrm>
            <a:off x="4666129" y="4558553"/>
            <a:ext cx="1331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1853F6D-6EE9-461C-A76A-AC27BC26439E}"/>
              </a:ext>
            </a:extLst>
          </p:cNvPr>
          <p:cNvSpPr/>
          <p:nvPr/>
        </p:nvSpPr>
        <p:spPr>
          <a:xfrm>
            <a:off x="5997388" y="2568388"/>
            <a:ext cx="4961965" cy="6856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아동의 성향에 맞는 사례관리를 수행할 수 있도록 지도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B1F7300-322D-4258-AA53-0D8BE78B7727}"/>
              </a:ext>
            </a:extLst>
          </p:cNvPr>
          <p:cNvSpPr/>
          <p:nvPr/>
        </p:nvSpPr>
        <p:spPr>
          <a:xfrm>
            <a:off x="5901887" y="4383743"/>
            <a:ext cx="5152967" cy="6856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현재 시행 중인 프로그램에 참석하며 지역사회와 연계된 프로그램개발과 운영에 대한지도</a:t>
            </a:r>
          </a:p>
        </p:txBody>
      </p:sp>
    </p:spTree>
    <p:extLst>
      <p:ext uri="{BB962C8B-B14F-4D97-AF65-F5344CB8AC3E}">
        <p14:creationId xmlns:p14="http://schemas.microsoft.com/office/powerpoint/2010/main" val="85335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1976E9-356A-4A5A-B995-5AC187B14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ko-KR" dirty="0"/>
            </a:br>
            <a:r>
              <a:rPr lang="ko-KR" altLang="en-US" dirty="0"/>
              <a:t>사회복지 실습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CFEA7D-8843-4268-A79C-A0972EE82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1.</a:t>
            </a:r>
            <a:r>
              <a:rPr lang="ko-KR" altLang="en-US" dirty="0"/>
              <a:t>첫날은 실습에서 프로그램 설명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</a:t>
            </a:r>
            <a:r>
              <a:rPr lang="ko-KR" altLang="en-US" dirty="0"/>
              <a:t>실습에 대한교육과보조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3.</a:t>
            </a:r>
            <a:r>
              <a:rPr lang="ko-KR" altLang="en-US" dirty="0"/>
              <a:t>클라이언트랑 대화하고 공감과관찰하기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4.</a:t>
            </a:r>
            <a:r>
              <a:rPr lang="ko-KR" altLang="en-US" dirty="0"/>
              <a:t>프로그램 참여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5.</a:t>
            </a:r>
            <a:r>
              <a:rPr lang="ko-KR" altLang="en-US" dirty="0"/>
              <a:t>식사 및 배식식사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6.</a:t>
            </a:r>
            <a:r>
              <a:rPr lang="ko-KR" altLang="en-US" dirty="0"/>
              <a:t>클라이언트 학습 보조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12790051"/>
      </p:ext>
    </p:extLst>
  </p:cSld>
  <p:clrMapOvr>
    <a:masterClrMapping/>
  </p:clrMapOvr>
</p:sld>
</file>

<file path=ppt/theme/theme1.xml><?xml version="1.0" encoding="utf-8"?>
<a:theme xmlns:a="http://schemas.openxmlformats.org/drawingml/2006/main" name="갤러리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TM10001114[[fn=갤러리]]</Template>
  <TotalTime>265</TotalTime>
  <Words>410</Words>
  <Application>Microsoft Office PowerPoint</Application>
  <PresentationFormat>와이드스크린</PresentationFormat>
  <Paragraphs>88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맑은 고딕</vt:lpstr>
      <vt:lpstr>Arial</vt:lpstr>
      <vt:lpstr>Gill Sans MT</vt:lpstr>
      <vt:lpstr>갤러리</vt:lpstr>
      <vt:lpstr>사회복지현장실습 </vt:lpstr>
      <vt:lpstr>사회복지 실습</vt:lpstr>
      <vt:lpstr>목차</vt:lpstr>
      <vt:lpstr>사회복지 실습 기관명과 주소</vt:lpstr>
      <vt:lpstr>사회복지 기관현황</vt:lpstr>
      <vt:lpstr>사회복지사 기관</vt:lpstr>
      <vt:lpstr>2사회복지 실습지도 (실습인원:5명)</vt:lpstr>
      <vt:lpstr>사회복지 실습지도</vt:lpstr>
      <vt:lpstr> 사회복지 실습</vt:lpstr>
      <vt:lpstr>3.실습사진</vt:lpstr>
      <vt:lpstr>실습사진</vt:lpstr>
      <vt:lpstr>4.사회복지를 하면서 느낀점과 어려운점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사회복지현장실습</dc:title>
  <dc:creator>User</dc:creator>
  <cp:lastModifiedBy>User</cp:lastModifiedBy>
  <cp:revision>13</cp:revision>
  <dcterms:created xsi:type="dcterms:W3CDTF">2026-04-30T04:38:22Z</dcterms:created>
  <dcterms:modified xsi:type="dcterms:W3CDTF">2026-04-30T09:03:39Z</dcterms:modified>
</cp:coreProperties>
</file>