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3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</p:sldIdLst>
  <p:sldSz cx="14630400" cy="8229600"/>
  <p:notesSz cx="8229600" cy="14630400"/>
  <p:embeddedFontLst>
    <p:embeddedFont>
      <p:font typeface="HY신명조" panose="02030600000101010101" pitchFamily="18" charset="-127"/>
      <p:regular r:id="rId12"/>
    </p:embeddedFont>
    <p:embeddedFont>
      <p:font typeface="Inter Light" panose="020B0600000101010101" charset="0"/>
      <p:regular r:id="rId13"/>
    </p:embeddedFont>
    <p:embeddedFont>
      <p:font typeface="Montserrat Medium" panose="00000600000000000000" pitchFamily="2" charset="0"/>
      <p:regular r:id="rId14"/>
      <p:italic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9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E7610-9896-499D-AD35-B9C362051B72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DEB71B46-FBC8-4DE7-AC2D-C278B6A4328E}" type="asst">
      <dgm:prSet phldrT="[텍스트]"/>
      <dgm:spPr/>
      <dgm:t>
        <a:bodyPr/>
        <a:lstStyle/>
        <a:p>
          <a:pPr latinLnBrk="1"/>
          <a:r>
            <a:rPr lang="ko-KR" altLang="en-US" dirty="0"/>
            <a:t>센터장</a:t>
          </a:r>
        </a:p>
      </dgm:t>
    </dgm:pt>
    <dgm:pt modelId="{008BA8CC-9A41-4F55-8244-038449F5714E}" type="parTrans" cxnId="{37883BB6-A7FD-4BEF-88DC-4F4EB6C8D1C2}">
      <dgm:prSet/>
      <dgm:spPr/>
      <dgm:t>
        <a:bodyPr/>
        <a:lstStyle/>
        <a:p>
          <a:pPr latinLnBrk="1"/>
          <a:endParaRPr lang="ko-KR" altLang="en-US"/>
        </a:p>
      </dgm:t>
    </dgm:pt>
    <dgm:pt modelId="{04AEDAA7-3AF8-471C-A9AB-1AB164AC15B4}" type="sibTrans" cxnId="{37883BB6-A7FD-4BEF-88DC-4F4EB6C8D1C2}">
      <dgm:prSet/>
      <dgm:spPr/>
      <dgm:t>
        <a:bodyPr/>
        <a:lstStyle/>
        <a:p>
          <a:pPr algn="ctr" latinLnBrk="1"/>
          <a:r>
            <a:rPr lang="ko-KR" altLang="en-US" dirty="0"/>
            <a:t>송형근</a:t>
          </a:r>
        </a:p>
      </dgm:t>
    </dgm:pt>
    <dgm:pt modelId="{150EA293-3B7D-44EE-A90C-C595251B551F}">
      <dgm:prSet phldrT="[텍스트]"/>
      <dgm:spPr/>
      <dgm:t>
        <a:bodyPr/>
        <a:lstStyle/>
        <a:p>
          <a:pPr latinLnBrk="1"/>
          <a:r>
            <a:rPr lang="ko-KR" altLang="en-US" dirty="0"/>
            <a:t>사회복지사</a:t>
          </a:r>
        </a:p>
      </dgm:t>
    </dgm:pt>
    <dgm:pt modelId="{310E2AD5-D182-43FF-AA52-44CF0DB74043}" type="parTrans" cxnId="{66FC511B-5609-4261-A8BA-63E02AC5A83C}">
      <dgm:prSet/>
      <dgm:spPr/>
      <dgm:t>
        <a:bodyPr/>
        <a:lstStyle/>
        <a:p>
          <a:pPr latinLnBrk="1"/>
          <a:endParaRPr lang="ko-KR" altLang="en-US"/>
        </a:p>
      </dgm:t>
    </dgm:pt>
    <dgm:pt modelId="{B4B0F5AF-0A24-408A-B020-34282B77481F}" type="sibTrans" cxnId="{66FC511B-5609-4261-A8BA-63E02AC5A83C}">
      <dgm:prSet/>
      <dgm:spPr/>
      <dgm:t>
        <a:bodyPr/>
        <a:lstStyle/>
        <a:p>
          <a:pPr algn="ctr" latinLnBrk="1"/>
          <a:r>
            <a:rPr lang="ko-KR" altLang="en-US" dirty="0" err="1"/>
            <a:t>강영서</a:t>
          </a:r>
          <a:endParaRPr lang="ko-KR" altLang="en-US" dirty="0"/>
        </a:p>
      </dgm:t>
    </dgm:pt>
    <dgm:pt modelId="{BD6CA194-55C7-4D60-82E7-86E58DC498DB}">
      <dgm:prSet phldrT="[텍스트]"/>
      <dgm:spPr/>
      <dgm:t>
        <a:bodyPr/>
        <a:lstStyle/>
        <a:p>
          <a:pPr latinLnBrk="1"/>
          <a:r>
            <a:rPr lang="ko-KR" altLang="en-US" dirty="0"/>
            <a:t>사회복지사</a:t>
          </a:r>
        </a:p>
      </dgm:t>
    </dgm:pt>
    <dgm:pt modelId="{04637400-E9B9-45A1-AB34-F1B8C230223A}" type="parTrans" cxnId="{2584FBBF-FE07-47B2-A5AF-9CAC30CF31F8}">
      <dgm:prSet/>
      <dgm:spPr/>
      <dgm:t>
        <a:bodyPr/>
        <a:lstStyle/>
        <a:p>
          <a:pPr latinLnBrk="1"/>
          <a:endParaRPr lang="ko-KR" altLang="en-US"/>
        </a:p>
      </dgm:t>
    </dgm:pt>
    <dgm:pt modelId="{8CACF7C2-A3D9-49BE-86C9-F6E4F11214DA}" type="sibTrans" cxnId="{2584FBBF-FE07-47B2-A5AF-9CAC30CF31F8}">
      <dgm:prSet/>
      <dgm:spPr/>
      <dgm:t>
        <a:bodyPr/>
        <a:lstStyle/>
        <a:p>
          <a:pPr algn="ctr" latinLnBrk="1"/>
          <a:r>
            <a:rPr lang="ko-KR" altLang="en-US" dirty="0" err="1"/>
            <a:t>손하윤</a:t>
          </a:r>
          <a:endParaRPr lang="ko-KR" altLang="en-US" dirty="0"/>
        </a:p>
      </dgm:t>
    </dgm:pt>
    <dgm:pt modelId="{6FF0C901-B197-499E-B765-11B63EABBAD2}">
      <dgm:prSet phldrT="[텍스트]"/>
      <dgm:spPr/>
      <dgm:t>
        <a:bodyPr/>
        <a:lstStyle/>
        <a:p>
          <a:pPr latinLnBrk="1"/>
          <a:r>
            <a:rPr lang="ko-KR" altLang="en-US" dirty="0"/>
            <a:t>사회복지사</a:t>
          </a:r>
        </a:p>
      </dgm:t>
    </dgm:pt>
    <dgm:pt modelId="{D8EF643B-9A79-493F-817A-EA96CF84DA16}" type="parTrans" cxnId="{D519B17F-9F05-4FA6-89B0-8A77A3A34FAC}">
      <dgm:prSet/>
      <dgm:spPr/>
      <dgm:t>
        <a:bodyPr/>
        <a:lstStyle/>
        <a:p>
          <a:pPr latinLnBrk="1"/>
          <a:endParaRPr lang="ko-KR" altLang="en-US"/>
        </a:p>
      </dgm:t>
    </dgm:pt>
    <dgm:pt modelId="{42CD6C59-1F77-4F37-9DF8-C38436A3B7F1}" type="sibTrans" cxnId="{D519B17F-9F05-4FA6-89B0-8A77A3A34FAC}">
      <dgm:prSet/>
      <dgm:spPr/>
      <dgm:t>
        <a:bodyPr/>
        <a:lstStyle/>
        <a:p>
          <a:pPr algn="ctr" latinLnBrk="1"/>
          <a:r>
            <a:rPr lang="ko-KR" altLang="en-US" dirty="0"/>
            <a:t>심경아</a:t>
          </a:r>
        </a:p>
      </dgm:t>
    </dgm:pt>
    <dgm:pt modelId="{8D17FCA5-DBB9-4CAD-8B1E-6B0B6515CCE9}" type="pres">
      <dgm:prSet presAssocID="{5F4E7610-9896-499D-AD35-B9C362051B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8C096B-08C9-4349-B1C8-80BCDEFF6D66}" type="pres">
      <dgm:prSet presAssocID="{DEB71B46-FBC8-4DE7-AC2D-C278B6A4328E}" presName="hierRoot1" presStyleCnt="0">
        <dgm:presLayoutVars>
          <dgm:hierBranch val="init"/>
        </dgm:presLayoutVars>
      </dgm:prSet>
      <dgm:spPr/>
    </dgm:pt>
    <dgm:pt modelId="{F09B5A7E-EEF1-45D6-A74A-388FA0FF1755}" type="pres">
      <dgm:prSet presAssocID="{DEB71B46-FBC8-4DE7-AC2D-C278B6A4328E}" presName="rootComposite1" presStyleCnt="0"/>
      <dgm:spPr/>
    </dgm:pt>
    <dgm:pt modelId="{8C3A9BE4-9F50-4FDF-968F-D0CE1F7A9721}" type="pres">
      <dgm:prSet presAssocID="{DEB71B46-FBC8-4DE7-AC2D-C278B6A4328E}" presName="rootText1" presStyleLbl="node0" presStyleIdx="0" presStyleCnt="1">
        <dgm:presLayoutVars>
          <dgm:chMax/>
          <dgm:chPref val="3"/>
        </dgm:presLayoutVars>
      </dgm:prSet>
      <dgm:spPr/>
    </dgm:pt>
    <dgm:pt modelId="{5D05FD5F-F745-4E45-8152-6246F63BECA9}" type="pres">
      <dgm:prSet presAssocID="{DEB71B46-FBC8-4DE7-AC2D-C278B6A4328E}" presName="titleText1" presStyleLbl="fgAcc0" presStyleIdx="0" presStyleCnt="1">
        <dgm:presLayoutVars>
          <dgm:chMax val="0"/>
          <dgm:chPref val="0"/>
        </dgm:presLayoutVars>
      </dgm:prSet>
      <dgm:spPr/>
    </dgm:pt>
    <dgm:pt modelId="{752745F4-E07D-4271-AC23-7A0CDCAF70CA}" type="pres">
      <dgm:prSet presAssocID="{DEB71B46-FBC8-4DE7-AC2D-C278B6A4328E}" presName="rootConnector1" presStyleLbl="asst0" presStyleIdx="0" presStyleCnt="0"/>
      <dgm:spPr/>
    </dgm:pt>
    <dgm:pt modelId="{128F8399-4D6C-407C-801E-3B77648E17C2}" type="pres">
      <dgm:prSet presAssocID="{DEB71B46-FBC8-4DE7-AC2D-C278B6A4328E}" presName="hierChild2" presStyleCnt="0"/>
      <dgm:spPr/>
    </dgm:pt>
    <dgm:pt modelId="{A7F719FC-2E33-48A7-BED7-859633691903}" type="pres">
      <dgm:prSet presAssocID="{310E2AD5-D182-43FF-AA52-44CF0DB74043}" presName="Name37" presStyleLbl="parChTrans1D2" presStyleIdx="0" presStyleCnt="3"/>
      <dgm:spPr/>
    </dgm:pt>
    <dgm:pt modelId="{2AF2148C-2528-4205-AEE8-81FB2824F514}" type="pres">
      <dgm:prSet presAssocID="{150EA293-3B7D-44EE-A90C-C595251B551F}" presName="hierRoot2" presStyleCnt="0">
        <dgm:presLayoutVars>
          <dgm:hierBranch val="init"/>
        </dgm:presLayoutVars>
      </dgm:prSet>
      <dgm:spPr/>
    </dgm:pt>
    <dgm:pt modelId="{B1F51B35-5B71-44A2-B0A9-A897E084C287}" type="pres">
      <dgm:prSet presAssocID="{150EA293-3B7D-44EE-A90C-C595251B551F}" presName="rootComposite" presStyleCnt="0"/>
      <dgm:spPr/>
    </dgm:pt>
    <dgm:pt modelId="{BC4ABEAD-1933-4C4C-88C0-E97460CBDE8C}" type="pres">
      <dgm:prSet presAssocID="{150EA293-3B7D-44EE-A90C-C595251B551F}" presName="rootText" presStyleLbl="node1" presStyleIdx="0" presStyleCnt="3">
        <dgm:presLayoutVars>
          <dgm:chMax/>
          <dgm:chPref val="3"/>
        </dgm:presLayoutVars>
      </dgm:prSet>
      <dgm:spPr/>
    </dgm:pt>
    <dgm:pt modelId="{5C6E17D3-EF65-41E8-88BE-783D73FD7603}" type="pres">
      <dgm:prSet presAssocID="{150EA293-3B7D-44EE-A90C-C595251B551F}" presName="titleText2" presStyleLbl="fgAcc1" presStyleIdx="0" presStyleCnt="3">
        <dgm:presLayoutVars>
          <dgm:chMax val="0"/>
          <dgm:chPref val="0"/>
        </dgm:presLayoutVars>
      </dgm:prSet>
      <dgm:spPr/>
    </dgm:pt>
    <dgm:pt modelId="{048D8FA6-2BF7-45A8-BC5C-A9574D86D7C3}" type="pres">
      <dgm:prSet presAssocID="{150EA293-3B7D-44EE-A90C-C595251B551F}" presName="rootConnector" presStyleLbl="node2" presStyleIdx="0" presStyleCnt="0"/>
      <dgm:spPr/>
    </dgm:pt>
    <dgm:pt modelId="{977CB140-F0DB-4D5B-83CF-3AE4D5CF0CC9}" type="pres">
      <dgm:prSet presAssocID="{150EA293-3B7D-44EE-A90C-C595251B551F}" presName="hierChild4" presStyleCnt="0"/>
      <dgm:spPr/>
    </dgm:pt>
    <dgm:pt modelId="{6381A208-171A-4656-81D9-F2579CBA47BD}" type="pres">
      <dgm:prSet presAssocID="{150EA293-3B7D-44EE-A90C-C595251B551F}" presName="hierChild5" presStyleCnt="0"/>
      <dgm:spPr/>
    </dgm:pt>
    <dgm:pt modelId="{0BF28F0B-2F7F-4296-84AF-6061A49D1518}" type="pres">
      <dgm:prSet presAssocID="{04637400-E9B9-45A1-AB34-F1B8C230223A}" presName="Name37" presStyleLbl="parChTrans1D2" presStyleIdx="1" presStyleCnt="3"/>
      <dgm:spPr/>
    </dgm:pt>
    <dgm:pt modelId="{90114795-F62F-4B54-99A2-9C814341F5C4}" type="pres">
      <dgm:prSet presAssocID="{BD6CA194-55C7-4D60-82E7-86E58DC498DB}" presName="hierRoot2" presStyleCnt="0">
        <dgm:presLayoutVars>
          <dgm:hierBranch val="init"/>
        </dgm:presLayoutVars>
      </dgm:prSet>
      <dgm:spPr/>
    </dgm:pt>
    <dgm:pt modelId="{0FBFD422-968E-415C-A738-604894842BA4}" type="pres">
      <dgm:prSet presAssocID="{BD6CA194-55C7-4D60-82E7-86E58DC498DB}" presName="rootComposite" presStyleCnt="0"/>
      <dgm:spPr/>
    </dgm:pt>
    <dgm:pt modelId="{71D4FD8F-A034-44B1-B935-CB71C257DABE}" type="pres">
      <dgm:prSet presAssocID="{BD6CA194-55C7-4D60-82E7-86E58DC498DB}" presName="rootText" presStyleLbl="node1" presStyleIdx="1" presStyleCnt="3">
        <dgm:presLayoutVars>
          <dgm:chMax/>
          <dgm:chPref val="3"/>
        </dgm:presLayoutVars>
      </dgm:prSet>
      <dgm:spPr/>
    </dgm:pt>
    <dgm:pt modelId="{3E09EBA1-D0D0-4FC0-B22A-454AEEA00D5B}" type="pres">
      <dgm:prSet presAssocID="{BD6CA194-55C7-4D60-82E7-86E58DC498DB}" presName="titleText2" presStyleLbl="fgAcc1" presStyleIdx="1" presStyleCnt="3">
        <dgm:presLayoutVars>
          <dgm:chMax val="0"/>
          <dgm:chPref val="0"/>
        </dgm:presLayoutVars>
      </dgm:prSet>
      <dgm:spPr/>
    </dgm:pt>
    <dgm:pt modelId="{3CB6133C-17A1-4A27-9502-C0409380FFA9}" type="pres">
      <dgm:prSet presAssocID="{BD6CA194-55C7-4D60-82E7-86E58DC498DB}" presName="rootConnector" presStyleLbl="node2" presStyleIdx="0" presStyleCnt="0"/>
      <dgm:spPr/>
    </dgm:pt>
    <dgm:pt modelId="{811B920B-9FAB-4015-9906-3B57BF123751}" type="pres">
      <dgm:prSet presAssocID="{BD6CA194-55C7-4D60-82E7-86E58DC498DB}" presName="hierChild4" presStyleCnt="0"/>
      <dgm:spPr/>
    </dgm:pt>
    <dgm:pt modelId="{7ADE19FB-7582-46B2-A156-3DC8CF18F440}" type="pres">
      <dgm:prSet presAssocID="{BD6CA194-55C7-4D60-82E7-86E58DC498DB}" presName="hierChild5" presStyleCnt="0"/>
      <dgm:spPr/>
    </dgm:pt>
    <dgm:pt modelId="{D0219170-67A5-48FC-9802-031C98DDEC6A}" type="pres">
      <dgm:prSet presAssocID="{D8EF643B-9A79-493F-817A-EA96CF84DA16}" presName="Name37" presStyleLbl="parChTrans1D2" presStyleIdx="2" presStyleCnt="3"/>
      <dgm:spPr/>
    </dgm:pt>
    <dgm:pt modelId="{E7E99837-60E8-4128-8D3C-FAABB1B973F7}" type="pres">
      <dgm:prSet presAssocID="{6FF0C901-B197-499E-B765-11B63EABBAD2}" presName="hierRoot2" presStyleCnt="0">
        <dgm:presLayoutVars>
          <dgm:hierBranch val="init"/>
        </dgm:presLayoutVars>
      </dgm:prSet>
      <dgm:spPr/>
    </dgm:pt>
    <dgm:pt modelId="{90F4DFB5-3113-4E87-89B0-7DEC3D1130A8}" type="pres">
      <dgm:prSet presAssocID="{6FF0C901-B197-499E-B765-11B63EABBAD2}" presName="rootComposite" presStyleCnt="0"/>
      <dgm:spPr/>
    </dgm:pt>
    <dgm:pt modelId="{7C6E4688-4AF2-46F7-80FA-A9A9D89BDA09}" type="pres">
      <dgm:prSet presAssocID="{6FF0C901-B197-499E-B765-11B63EABBAD2}" presName="rootText" presStyleLbl="node1" presStyleIdx="2" presStyleCnt="3">
        <dgm:presLayoutVars>
          <dgm:chMax/>
          <dgm:chPref val="3"/>
        </dgm:presLayoutVars>
      </dgm:prSet>
      <dgm:spPr/>
    </dgm:pt>
    <dgm:pt modelId="{DAED9D42-F86A-49F5-965E-9198650A109B}" type="pres">
      <dgm:prSet presAssocID="{6FF0C901-B197-499E-B765-11B63EABBAD2}" presName="titleText2" presStyleLbl="fgAcc1" presStyleIdx="2" presStyleCnt="3">
        <dgm:presLayoutVars>
          <dgm:chMax val="0"/>
          <dgm:chPref val="0"/>
        </dgm:presLayoutVars>
      </dgm:prSet>
      <dgm:spPr/>
    </dgm:pt>
    <dgm:pt modelId="{D46F6F8F-B299-4DE5-A061-4AF6B4B94244}" type="pres">
      <dgm:prSet presAssocID="{6FF0C901-B197-499E-B765-11B63EABBAD2}" presName="rootConnector" presStyleLbl="node2" presStyleIdx="0" presStyleCnt="0"/>
      <dgm:spPr/>
    </dgm:pt>
    <dgm:pt modelId="{3524CAE6-CB8A-47FB-A347-FA13AF407057}" type="pres">
      <dgm:prSet presAssocID="{6FF0C901-B197-499E-B765-11B63EABBAD2}" presName="hierChild4" presStyleCnt="0"/>
      <dgm:spPr/>
    </dgm:pt>
    <dgm:pt modelId="{9AE3422A-8605-4306-AAA9-00F3F01C7BF5}" type="pres">
      <dgm:prSet presAssocID="{6FF0C901-B197-499E-B765-11B63EABBAD2}" presName="hierChild5" presStyleCnt="0"/>
      <dgm:spPr/>
    </dgm:pt>
    <dgm:pt modelId="{3F1A19CD-B0B3-4FBB-A0B4-6FD53E0EBAC1}" type="pres">
      <dgm:prSet presAssocID="{DEB71B46-FBC8-4DE7-AC2D-C278B6A4328E}" presName="hierChild3" presStyleCnt="0"/>
      <dgm:spPr/>
    </dgm:pt>
  </dgm:ptLst>
  <dgm:cxnLst>
    <dgm:cxn modelId="{CD9C8016-008A-4B07-B1C2-9DF2E39C8F9C}" type="presOf" srcId="{310E2AD5-D182-43FF-AA52-44CF0DB74043}" destId="{A7F719FC-2E33-48A7-BED7-859633691903}" srcOrd="0" destOrd="0" presId="urn:microsoft.com/office/officeart/2008/layout/NameandTitleOrganizationalChart"/>
    <dgm:cxn modelId="{66FC511B-5609-4261-A8BA-63E02AC5A83C}" srcId="{DEB71B46-FBC8-4DE7-AC2D-C278B6A4328E}" destId="{150EA293-3B7D-44EE-A90C-C595251B551F}" srcOrd="0" destOrd="0" parTransId="{310E2AD5-D182-43FF-AA52-44CF0DB74043}" sibTransId="{B4B0F5AF-0A24-408A-B020-34282B77481F}"/>
    <dgm:cxn modelId="{986C313E-F9FE-4F61-AEA8-8921FC0B6833}" type="presOf" srcId="{B4B0F5AF-0A24-408A-B020-34282B77481F}" destId="{5C6E17D3-EF65-41E8-88BE-783D73FD7603}" srcOrd="0" destOrd="0" presId="urn:microsoft.com/office/officeart/2008/layout/NameandTitleOrganizationalChart"/>
    <dgm:cxn modelId="{27617F3F-DBA7-484E-8082-4252C1149ED4}" type="presOf" srcId="{BD6CA194-55C7-4D60-82E7-86E58DC498DB}" destId="{71D4FD8F-A034-44B1-B935-CB71C257DABE}" srcOrd="0" destOrd="0" presId="urn:microsoft.com/office/officeart/2008/layout/NameandTitleOrganizationalChart"/>
    <dgm:cxn modelId="{8B464A5C-D83B-4693-B021-DF316A3568D3}" type="presOf" srcId="{150EA293-3B7D-44EE-A90C-C595251B551F}" destId="{048D8FA6-2BF7-45A8-BC5C-A9574D86D7C3}" srcOrd="1" destOrd="0" presId="urn:microsoft.com/office/officeart/2008/layout/NameandTitleOrganizationalChart"/>
    <dgm:cxn modelId="{F0FBA15F-55E9-4259-B542-DF6E81A6A766}" type="presOf" srcId="{6FF0C901-B197-499E-B765-11B63EABBAD2}" destId="{D46F6F8F-B299-4DE5-A061-4AF6B4B94244}" srcOrd="1" destOrd="0" presId="urn:microsoft.com/office/officeart/2008/layout/NameandTitleOrganizationalChart"/>
    <dgm:cxn modelId="{7CACB147-832F-45B7-AD0C-695BBFAB3CD7}" type="presOf" srcId="{DEB71B46-FBC8-4DE7-AC2D-C278B6A4328E}" destId="{752745F4-E07D-4271-AC23-7A0CDCAF70CA}" srcOrd="1" destOrd="0" presId="urn:microsoft.com/office/officeart/2008/layout/NameandTitleOrganizationalChart"/>
    <dgm:cxn modelId="{2126D967-191D-4DB7-B9FA-F476AE2D4131}" type="presOf" srcId="{DEB71B46-FBC8-4DE7-AC2D-C278B6A4328E}" destId="{8C3A9BE4-9F50-4FDF-968F-D0CE1F7A9721}" srcOrd="0" destOrd="0" presId="urn:microsoft.com/office/officeart/2008/layout/NameandTitleOrganizationalChart"/>
    <dgm:cxn modelId="{1EDDD849-0803-4186-A428-055873039D6A}" type="presOf" srcId="{04637400-E9B9-45A1-AB34-F1B8C230223A}" destId="{0BF28F0B-2F7F-4296-84AF-6061A49D1518}" srcOrd="0" destOrd="0" presId="urn:microsoft.com/office/officeart/2008/layout/NameandTitleOrganizationalChart"/>
    <dgm:cxn modelId="{FF930475-A78A-45EF-9C84-10F1523BEA40}" type="presOf" srcId="{04AEDAA7-3AF8-471C-A9AB-1AB164AC15B4}" destId="{5D05FD5F-F745-4E45-8152-6246F63BECA9}" srcOrd="0" destOrd="0" presId="urn:microsoft.com/office/officeart/2008/layout/NameandTitleOrganizationalChart"/>
    <dgm:cxn modelId="{B142F256-A3F4-4890-A450-DD924830690B}" type="presOf" srcId="{BD6CA194-55C7-4D60-82E7-86E58DC498DB}" destId="{3CB6133C-17A1-4A27-9502-C0409380FFA9}" srcOrd="1" destOrd="0" presId="urn:microsoft.com/office/officeart/2008/layout/NameandTitleOrganizationalChart"/>
    <dgm:cxn modelId="{F3DE847A-6316-48D9-B14A-7637602DB448}" type="presOf" srcId="{D8EF643B-9A79-493F-817A-EA96CF84DA16}" destId="{D0219170-67A5-48FC-9802-031C98DDEC6A}" srcOrd="0" destOrd="0" presId="urn:microsoft.com/office/officeart/2008/layout/NameandTitleOrganizationalChart"/>
    <dgm:cxn modelId="{EDF1CD7A-01DC-459A-89AB-6AA2F29A6EA1}" type="presOf" srcId="{5F4E7610-9896-499D-AD35-B9C362051B72}" destId="{8D17FCA5-DBB9-4CAD-8B1E-6B0B6515CCE9}" srcOrd="0" destOrd="0" presId="urn:microsoft.com/office/officeart/2008/layout/NameandTitleOrganizationalChart"/>
    <dgm:cxn modelId="{D519B17F-9F05-4FA6-89B0-8A77A3A34FAC}" srcId="{DEB71B46-FBC8-4DE7-AC2D-C278B6A4328E}" destId="{6FF0C901-B197-499E-B765-11B63EABBAD2}" srcOrd="2" destOrd="0" parTransId="{D8EF643B-9A79-493F-817A-EA96CF84DA16}" sibTransId="{42CD6C59-1F77-4F37-9DF8-C38436A3B7F1}"/>
    <dgm:cxn modelId="{37883BB6-A7FD-4BEF-88DC-4F4EB6C8D1C2}" srcId="{5F4E7610-9896-499D-AD35-B9C362051B72}" destId="{DEB71B46-FBC8-4DE7-AC2D-C278B6A4328E}" srcOrd="0" destOrd="0" parTransId="{008BA8CC-9A41-4F55-8244-038449F5714E}" sibTransId="{04AEDAA7-3AF8-471C-A9AB-1AB164AC15B4}"/>
    <dgm:cxn modelId="{2584FBBF-FE07-47B2-A5AF-9CAC30CF31F8}" srcId="{DEB71B46-FBC8-4DE7-AC2D-C278B6A4328E}" destId="{BD6CA194-55C7-4D60-82E7-86E58DC498DB}" srcOrd="1" destOrd="0" parTransId="{04637400-E9B9-45A1-AB34-F1B8C230223A}" sibTransId="{8CACF7C2-A3D9-49BE-86C9-F6E4F11214DA}"/>
    <dgm:cxn modelId="{9E8DEBD5-C983-42E2-A206-124A98F0C173}" type="presOf" srcId="{42CD6C59-1F77-4F37-9DF8-C38436A3B7F1}" destId="{DAED9D42-F86A-49F5-965E-9198650A109B}" srcOrd="0" destOrd="0" presId="urn:microsoft.com/office/officeart/2008/layout/NameandTitleOrganizationalChart"/>
    <dgm:cxn modelId="{7C4C42EE-0BFB-4363-B6AA-0A440AACD61E}" type="presOf" srcId="{6FF0C901-B197-499E-B765-11B63EABBAD2}" destId="{7C6E4688-4AF2-46F7-80FA-A9A9D89BDA09}" srcOrd="0" destOrd="0" presId="urn:microsoft.com/office/officeart/2008/layout/NameandTitleOrganizationalChart"/>
    <dgm:cxn modelId="{A67113FE-C000-4DC3-B4A8-2AFBD41A35AD}" type="presOf" srcId="{8CACF7C2-A3D9-49BE-86C9-F6E4F11214DA}" destId="{3E09EBA1-D0D0-4FC0-B22A-454AEEA00D5B}" srcOrd="0" destOrd="0" presId="urn:microsoft.com/office/officeart/2008/layout/NameandTitleOrganizationalChart"/>
    <dgm:cxn modelId="{8990CEFE-0509-47AA-A267-3E0A699FA027}" type="presOf" srcId="{150EA293-3B7D-44EE-A90C-C595251B551F}" destId="{BC4ABEAD-1933-4C4C-88C0-E97460CBDE8C}" srcOrd="0" destOrd="0" presId="urn:microsoft.com/office/officeart/2008/layout/NameandTitleOrganizationalChart"/>
    <dgm:cxn modelId="{E9EF531A-9614-4979-B96A-7ED91E2EB741}" type="presParOf" srcId="{8D17FCA5-DBB9-4CAD-8B1E-6B0B6515CCE9}" destId="{348C096B-08C9-4349-B1C8-80BCDEFF6D66}" srcOrd="0" destOrd="0" presId="urn:microsoft.com/office/officeart/2008/layout/NameandTitleOrganizationalChart"/>
    <dgm:cxn modelId="{ED875E73-F647-44F1-AF44-D5E686331EFD}" type="presParOf" srcId="{348C096B-08C9-4349-B1C8-80BCDEFF6D66}" destId="{F09B5A7E-EEF1-45D6-A74A-388FA0FF1755}" srcOrd="0" destOrd="0" presId="urn:microsoft.com/office/officeart/2008/layout/NameandTitleOrganizationalChart"/>
    <dgm:cxn modelId="{06701818-D2CC-4DDF-BD30-9C3920D18C59}" type="presParOf" srcId="{F09B5A7E-EEF1-45D6-A74A-388FA0FF1755}" destId="{8C3A9BE4-9F50-4FDF-968F-D0CE1F7A9721}" srcOrd="0" destOrd="0" presId="urn:microsoft.com/office/officeart/2008/layout/NameandTitleOrganizationalChart"/>
    <dgm:cxn modelId="{ABE5B2EB-9872-4CB3-82D2-37D070A086C9}" type="presParOf" srcId="{F09B5A7E-EEF1-45D6-A74A-388FA0FF1755}" destId="{5D05FD5F-F745-4E45-8152-6246F63BECA9}" srcOrd="1" destOrd="0" presId="urn:microsoft.com/office/officeart/2008/layout/NameandTitleOrganizationalChart"/>
    <dgm:cxn modelId="{EC2FC598-8E4C-4F09-B91A-AAED88628672}" type="presParOf" srcId="{F09B5A7E-EEF1-45D6-A74A-388FA0FF1755}" destId="{752745F4-E07D-4271-AC23-7A0CDCAF70CA}" srcOrd="2" destOrd="0" presId="urn:microsoft.com/office/officeart/2008/layout/NameandTitleOrganizationalChart"/>
    <dgm:cxn modelId="{22481DF8-B1E9-49F8-B41C-0944D14BD69F}" type="presParOf" srcId="{348C096B-08C9-4349-B1C8-80BCDEFF6D66}" destId="{128F8399-4D6C-407C-801E-3B77648E17C2}" srcOrd="1" destOrd="0" presId="urn:microsoft.com/office/officeart/2008/layout/NameandTitleOrganizationalChart"/>
    <dgm:cxn modelId="{2EEB13EA-36BD-4359-919C-1B24B7BF3D0C}" type="presParOf" srcId="{128F8399-4D6C-407C-801E-3B77648E17C2}" destId="{A7F719FC-2E33-48A7-BED7-859633691903}" srcOrd="0" destOrd="0" presId="urn:microsoft.com/office/officeart/2008/layout/NameandTitleOrganizationalChart"/>
    <dgm:cxn modelId="{E032095E-AB61-44BB-9380-D0D703AF785D}" type="presParOf" srcId="{128F8399-4D6C-407C-801E-3B77648E17C2}" destId="{2AF2148C-2528-4205-AEE8-81FB2824F514}" srcOrd="1" destOrd="0" presId="urn:microsoft.com/office/officeart/2008/layout/NameandTitleOrganizationalChart"/>
    <dgm:cxn modelId="{CAA0DC40-5AF4-4E96-A024-41F3811E803B}" type="presParOf" srcId="{2AF2148C-2528-4205-AEE8-81FB2824F514}" destId="{B1F51B35-5B71-44A2-B0A9-A897E084C287}" srcOrd="0" destOrd="0" presId="urn:microsoft.com/office/officeart/2008/layout/NameandTitleOrganizationalChart"/>
    <dgm:cxn modelId="{FA4EE985-BC0A-451A-A71A-075071C61748}" type="presParOf" srcId="{B1F51B35-5B71-44A2-B0A9-A897E084C287}" destId="{BC4ABEAD-1933-4C4C-88C0-E97460CBDE8C}" srcOrd="0" destOrd="0" presId="urn:microsoft.com/office/officeart/2008/layout/NameandTitleOrganizationalChart"/>
    <dgm:cxn modelId="{B3DFE669-BA03-415D-820A-AE063217E122}" type="presParOf" srcId="{B1F51B35-5B71-44A2-B0A9-A897E084C287}" destId="{5C6E17D3-EF65-41E8-88BE-783D73FD7603}" srcOrd="1" destOrd="0" presId="urn:microsoft.com/office/officeart/2008/layout/NameandTitleOrganizationalChart"/>
    <dgm:cxn modelId="{2BCA295B-5B52-42C9-98F5-822AE463C760}" type="presParOf" srcId="{B1F51B35-5B71-44A2-B0A9-A897E084C287}" destId="{048D8FA6-2BF7-45A8-BC5C-A9574D86D7C3}" srcOrd="2" destOrd="0" presId="urn:microsoft.com/office/officeart/2008/layout/NameandTitleOrganizationalChart"/>
    <dgm:cxn modelId="{9FD624E1-2C24-40DE-A806-5089782B492B}" type="presParOf" srcId="{2AF2148C-2528-4205-AEE8-81FB2824F514}" destId="{977CB140-F0DB-4D5B-83CF-3AE4D5CF0CC9}" srcOrd="1" destOrd="0" presId="urn:microsoft.com/office/officeart/2008/layout/NameandTitleOrganizationalChart"/>
    <dgm:cxn modelId="{55593654-1BB4-4625-B49B-6E58D5B75D01}" type="presParOf" srcId="{2AF2148C-2528-4205-AEE8-81FB2824F514}" destId="{6381A208-171A-4656-81D9-F2579CBA47BD}" srcOrd="2" destOrd="0" presId="urn:microsoft.com/office/officeart/2008/layout/NameandTitleOrganizationalChart"/>
    <dgm:cxn modelId="{162C3748-CF27-43D7-B77A-A3075C9ED619}" type="presParOf" srcId="{128F8399-4D6C-407C-801E-3B77648E17C2}" destId="{0BF28F0B-2F7F-4296-84AF-6061A49D1518}" srcOrd="2" destOrd="0" presId="urn:microsoft.com/office/officeart/2008/layout/NameandTitleOrganizationalChart"/>
    <dgm:cxn modelId="{B6387431-38C8-44B7-BBC8-B0B0D1B78B58}" type="presParOf" srcId="{128F8399-4D6C-407C-801E-3B77648E17C2}" destId="{90114795-F62F-4B54-99A2-9C814341F5C4}" srcOrd="3" destOrd="0" presId="urn:microsoft.com/office/officeart/2008/layout/NameandTitleOrganizationalChart"/>
    <dgm:cxn modelId="{E58F80F6-3366-45B6-9961-9E9C54914588}" type="presParOf" srcId="{90114795-F62F-4B54-99A2-9C814341F5C4}" destId="{0FBFD422-968E-415C-A738-604894842BA4}" srcOrd="0" destOrd="0" presId="urn:microsoft.com/office/officeart/2008/layout/NameandTitleOrganizationalChart"/>
    <dgm:cxn modelId="{2BFD7485-64C0-4656-BEBA-14E01FB81322}" type="presParOf" srcId="{0FBFD422-968E-415C-A738-604894842BA4}" destId="{71D4FD8F-A034-44B1-B935-CB71C257DABE}" srcOrd="0" destOrd="0" presId="urn:microsoft.com/office/officeart/2008/layout/NameandTitleOrganizationalChart"/>
    <dgm:cxn modelId="{204037D5-18C2-429A-A65F-759899C91A33}" type="presParOf" srcId="{0FBFD422-968E-415C-A738-604894842BA4}" destId="{3E09EBA1-D0D0-4FC0-B22A-454AEEA00D5B}" srcOrd="1" destOrd="0" presId="urn:microsoft.com/office/officeart/2008/layout/NameandTitleOrganizationalChart"/>
    <dgm:cxn modelId="{374783B5-D8BB-4A8F-BD50-260A86F7DCD1}" type="presParOf" srcId="{0FBFD422-968E-415C-A738-604894842BA4}" destId="{3CB6133C-17A1-4A27-9502-C0409380FFA9}" srcOrd="2" destOrd="0" presId="urn:microsoft.com/office/officeart/2008/layout/NameandTitleOrganizationalChart"/>
    <dgm:cxn modelId="{225FBA2B-55A1-4FA2-9B37-452A8664435B}" type="presParOf" srcId="{90114795-F62F-4B54-99A2-9C814341F5C4}" destId="{811B920B-9FAB-4015-9906-3B57BF123751}" srcOrd="1" destOrd="0" presId="urn:microsoft.com/office/officeart/2008/layout/NameandTitleOrganizationalChart"/>
    <dgm:cxn modelId="{478F65B3-C6C8-4283-9E1F-45EE72BFD58F}" type="presParOf" srcId="{90114795-F62F-4B54-99A2-9C814341F5C4}" destId="{7ADE19FB-7582-46B2-A156-3DC8CF18F440}" srcOrd="2" destOrd="0" presId="urn:microsoft.com/office/officeart/2008/layout/NameandTitleOrganizationalChart"/>
    <dgm:cxn modelId="{BA51BA5D-41B4-419B-A181-AE40A8D1FCEA}" type="presParOf" srcId="{128F8399-4D6C-407C-801E-3B77648E17C2}" destId="{D0219170-67A5-48FC-9802-031C98DDEC6A}" srcOrd="4" destOrd="0" presId="urn:microsoft.com/office/officeart/2008/layout/NameandTitleOrganizationalChart"/>
    <dgm:cxn modelId="{F2892D0D-6789-44FE-9624-5EBCE8DCE705}" type="presParOf" srcId="{128F8399-4D6C-407C-801E-3B77648E17C2}" destId="{E7E99837-60E8-4128-8D3C-FAABB1B973F7}" srcOrd="5" destOrd="0" presId="urn:microsoft.com/office/officeart/2008/layout/NameandTitleOrganizationalChart"/>
    <dgm:cxn modelId="{AC9C6F6C-D7C5-463D-81D3-B263B145E028}" type="presParOf" srcId="{E7E99837-60E8-4128-8D3C-FAABB1B973F7}" destId="{90F4DFB5-3113-4E87-89B0-7DEC3D1130A8}" srcOrd="0" destOrd="0" presId="urn:microsoft.com/office/officeart/2008/layout/NameandTitleOrganizationalChart"/>
    <dgm:cxn modelId="{B4CA7C6F-5432-4A8B-B374-3DC2BE8DA190}" type="presParOf" srcId="{90F4DFB5-3113-4E87-89B0-7DEC3D1130A8}" destId="{7C6E4688-4AF2-46F7-80FA-A9A9D89BDA09}" srcOrd="0" destOrd="0" presId="urn:microsoft.com/office/officeart/2008/layout/NameandTitleOrganizationalChart"/>
    <dgm:cxn modelId="{96A9F46D-4463-4E24-9EAB-DDB1B4816A19}" type="presParOf" srcId="{90F4DFB5-3113-4E87-89B0-7DEC3D1130A8}" destId="{DAED9D42-F86A-49F5-965E-9198650A109B}" srcOrd="1" destOrd="0" presId="urn:microsoft.com/office/officeart/2008/layout/NameandTitleOrganizationalChart"/>
    <dgm:cxn modelId="{E840AD08-ADF6-406C-B259-0A3530D8B90D}" type="presParOf" srcId="{90F4DFB5-3113-4E87-89B0-7DEC3D1130A8}" destId="{D46F6F8F-B299-4DE5-A061-4AF6B4B94244}" srcOrd="2" destOrd="0" presId="urn:microsoft.com/office/officeart/2008/layout/NameandTitleOrganizationalChart"/>
    <dgm:cxn modelId="{FDE8A832-43F9-48E8-8879-8CFE36ECF0E2}" type="presParOf" srcId="{E7E99837-60E8-4128-8D3C-FAABB1B973F7}" destId="{3524CAE6-CB8A-47FB-A347-FA13AF407057}" srcOrd="1" destOrd="0" presId="urn:microsoft.com/office/officeart/2008/layout/NameandTitleOrganizationalChart"/>
    <dgm:cxn modelId="{DCDA2A87-C18C-4CB6-9813-7617C08B9421}" type="presParOf" srcId="{E7E99837-60E8-4128-8D3C-FAABB1B973F7}" destId="{9AE3422A-8605-4306-AAA9-00F3F01C7BF5}" srcOrd="2" destOrd="0" presId="urn:microsoft.com/office/officeart/2008/layout/NameandTitleOrganizationalChart"/>
    <dgm:cxn modelId="{17F04AA0-A7AE-4BF9-838A-DC3212ECC511}" type="presParOf" srcId="{348C096B-08C9-4349-B1C8-80BCDEFF6D66}" destId="{3F1A19CD-B0B3-4FBB-A0B4-6FD53E0EBAC1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19170-67A5-48FC-9802-031C98DDEC6A}">
      <dsp:nvSpPr>
        <dsp:cNvPr id="0" name=""/>
        <dsp:cNvSpPr/>
      </dsp:nvSpPr>
      <dsp:spPr>
        <a:xfrm>
          <a:off x="4750423" y="2800444"/>
          <a:ext cx="3390990" cy="756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755"/>
              </a:lnTo>
              <a:lnTo>
                <a:pt x="3390990" y="450755"/>
              </a:lnTo>
              <a:lnTo>
                <a:pt x="3390990" y="756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28F0B-2F7F-4296-84AF-6061A49D1518}">
      <dsp:nvSpPr>
        <dsp:cNvPr id="0" name=""/>
        <dsp:cNvSpPr/>
      </dsp:nvSpPr>
      <dsp:spPr>
        <a:xfrm>
          <a:off x="4704703" y="2800444"/>
          <a:ext cx="91440" cy="756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56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F719FC-2E33-48A7-BED7-859633691903}">
      <dsp:nvSpPr>
        <dsp:cNvPr id="0" name=""/>
        <dsp:cNvSpPr/>
      </dsp:nvSpPr>
      <dsp:spPr>
        <a:xfrm>
          <a:off x="1359433" y="2800444"/>
          <a:ext cx="3390990" cy="756106"/>
        </a:xfrm>
        <a:custGeom>
          <a:avLst/>
          <a:gdLst/>
          <a:ahLst/>
          <a:cxnLst/>
          <a:rect l="0" t="0" r="0" b="0"/>
          <a:pathLst>
            <a:path>
              <a:moveTo>
                <a:pt x="3390990" y="0"/>
              </a:moveTo>
              <a:lnTo>
                <a:pt x="3390990" y="450755"/>
              </a:lnTo>
              <a:lnTo>
                <a:pt x="0" y="450755"/>
              </a:lnTo>
              <a:lnTo>
                <a:pt x="0" y="756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A9BE4-9F50-4FDF-968F-D0CE1F7A9721}">
      <dsp:nvSpPr>
        <dsp:cNvPr id="0" name=""/>
        <dsp:cNvSpPr/>
      </dsp:nvSpPr>
      <dsp:spPr>
        <a:xfrm>
          <a:off x="3486655" y="1491798"/>
          <a:ext cx="2527535" cy="1308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184664" numCol="1" spcCol="1270" anchor="ctr" anchorCtr="0">
          <a:noAutofit/>
        </a:bodyPr>
        <a:lstStyle/>
        <a:p>
          <a:pPr marL="0" lvl="0" indent="0" algn="ctr" defTabSz="1733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900" kern="1200" dirty="0"/>
            <a:t>센터장</a:t>
          </a:r>
        </a:p>
      </dsp:txBody>
      <dsp:txXfrm>
        <a:off x="3486655" y="1491798"/>
        <a:ext cx="2527535" cy="1308645"/>
      </dsp:txXfrm>
    </dsp:sp>
    <dsp:sp modelId="{5D05FD5F-F745-4E45-8152-6246F63BECA9}">
      <dsp:nvSpPr>
        <dsp:cNvPr id="0" name=""/>
        <dsp:cNvSpPr/>
      </dsp:nvSpPr>
      <dsp:spPr>
        <a:xfrm>
          <a:off x="3992162" y="2509634"/>
          <a:ext cx="2274781" cy="4362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송형근</a:t>
          </a:r>
        </a:p>
      </dsp:txBody>
      <dsp:txXfrm>
        <a:off x="3992162" y="2509634"/>
        <a:ext cx="2274781" cy="436215"/>
      </dsp:txXfrm>
    </dsp:sp>
    <dsp:sp modelId="{BC4ABEAD-1933-4C4C-88C0-E97460CBDE8C}">
      <dsp:nvSpPr>
        <dsp:cNvPr id="0" name=""/>
        <dsp:cNvSpPr/>
      </dsp:nvSpPr>
      <dsp:spPr>
        <a:xfrm>
          <a:off x="95665" y="3556550"/>
          <a:ext cx="2527535" cy="1308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184664" numCol="1" spcCol="1270" anchor="ctr" anchorCtr="0">
          <a:noAutofit/>
        </a:bodyPr>
        <a:lstStyle/>
        <a:p>
          <a:pPr marL="0" lvl="0" indent="0" algn="ctr" defTabSz="1733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900" kern="1200" dirty="0"/>
            <a:t>사회복지사</a:t>
          </a:r>
        </a:p>
      </dsp:txBody>
      <dsp:txXfrm>
        <a:off x="95665" y="3556550"/>
        <a:ext cx="2527535" cy="1308645"/>
      </dsp:txXfrm>
    </dsp:sp>
    <dsp:sp modelId="{5C6E17D3-EF65-41E8-88BE-783D73FD7603}">
      <dsp:nvSpPr>
        <dsp:cNvPr id="0" name=""/>
        <dsp:cNvSpPr/>
      </dsp:nvSpPr>
      <dsp:spPr>
        <a:xfrm>
          <a:off x="601172" y="4574386"/>
          <a:ext cx="2274781" cy="4362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 err="1"/>
            <a:t>강영서</a:t>
          </a:r>
          <a:endParaRPr lang="ko-KR" altLang="en-US" sz="2000" kern="1200" dirty="0"/>
        </a:p>
      </dsp:txBody>
      <dsp:txXfrm>
        <a:off x="601172" y="4574386"/>
        <a:ext cx="2274781" cy="436215"/>
      </dsp:txXfrm>
    </dsp:sp>
    <dsp:sp modelId="{71D4FD8F-A034-44B1-B935-CB71C257DABE}">
      <dsp:nvSpPr>
        <dsp:cNvPr id="0" name=""/>
        <dsp:cNvSpPr/>
      </dsp:nvSpPr>
      <dsp:spPr>
        <a:xfrm>
          <a:off x="3486655" y="3556550"/>
          <a:ext cx="2527535" cy="1308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184664" numCol="1" spcCol="1270" anchor="ctr" anchorCtr="0">
          <a:noAutofit/>
        </a:bodyPr>
        <a:lstStyle/>
        <a:p>
          <a:pPr marL="0" lvl="0" indent="0" algn="ctr" defTabSz="1733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900" kern="1200" dirty="0"/>
            <a:t>사회복지사</a:t>
          </a:r>
        </a:p>
      </dsp:txBody>
      <dsp:txXfrm>
        <a:off x="3486655" y="3556550"/>
        <a:ext cx="2527535" cy="1308645"/>
      </dsp:txXfrm>
    </dsp:sp>
    <dsp:sp modelId="{3E09EBA1-D0D0-4FC0-B22A-454AEEA00D5B}">
      <dsp:nvSpPr>
        <dsp:cNvPr id="0" name=""/>
        <dsp:cNvSpPr/>
      </dsp:nvSpPr>
      <dsp:spPr>
        <a:xfrm>
          <a:off x="3992162" y="4574386"/>
          <a:ext cx="2274781" cy="4362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 err="1"/>
            <a:t>손하윤</a:t>
          </a:r>
          <a:endParaRPr lang="ko-KR" altLang="en-US" sz="2000" kern="1200" dirty="0"/>
        </a:p>
      </dsp:txBody>
      <dsp:txXfrm>
        <a:off x="3992162" y="4574386"/>
        <a:ext cx="2274781" cy="436215"/>
      </dsp:txXfrm>
    </dsp:sp>
    <dsp:sp modelId="{7C6E4688-4AF2-46F7-80FA-A9A9D89BDA09}">
      <dsp:nvSpPr>
        <dsp:cNvPr id="0" name=""/>
        <dsp:cNvSpPr/>
      </dsp:nvSpPr>
      <dsp:spPr>
        <a:xfrm>
          <a:off x="6877645" y="3556550"/>
          <a:ext cx="2527535" cy="1308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184664" numCol="1" spcCol="1270" anchor="ctr" anchorCtr="0">
          <a:noAutofit/>
        </a:bodyPr>
        <a:lstStyle/>
        <a:p>
          <a:pPr marL="0" lvl="0" indent="0" algn="ctr" defTabSz="1733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900" kern="1200" dirty="0"/>
            <a:t>사회복지사</a:t>
          </a:r>
        </a:p>
      </dsp:txBody>
      <dsp:txXfrm>
        <a:off x="6877645" y="3556550"/>
        <a:ext cx="2527535" cy="1308645"/>
      </dsp:txXfrm>
    </dsp:sp>
    <dsp:sp modelId="{DAED9D42-F86A-49F5-965E-9198650A109B}">
      <dsp:nvSpPr>
        <dsp:cNvPr id="0" name=""/>
        <dsp:cNvSpPr/>
      </dsp:nvSpPr>
      <dsp:spPr>
        <a:xfrm>
          <a:off x="7383152" y="4574386"/>
          <a:ext cx="2274781" cy="4362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심경아</a:t>
          </a:r>
        </a:p>
      </dsp:txBody>
      <dsp:txXfrm>
        <a:off x="7383152" y="4574386"/>
        <a:ext cx="2274781" cy="436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06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5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3530B4-7114-4389-95E5-05B4714B8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BB5C4A5-DB5C-449B-BCC7-E00BEEEF1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2B25D8-1ECB-41B7-BA53-814E3EC3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65434E-CD6B-48AA-99F9-58B92D1E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FD37825-BFA5-4022-B628-7C5EDCFC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270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B5638-EBDC-4AC9-8AB1-441F74C1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7F8BC09-F412-4CB1-819D-17C230F19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3AA7A-D463-4C6D-AB60-4CF11E1A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36311C-0E45-4D01-9B98-AE2AD30D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E60E69-B086-4C70-9182-874A1F09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14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D723DA1-DE35-4BD9-A49E-3F7612599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E32798F-2E28-46D8-94B9-F4157326E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1690F0-E3B8-4B60-ACEE-932FB30B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888AED-E341-42D7-8A8B-5ACD659D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664268-B104-40D6-8BF7-7BCCE1A5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5547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617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437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177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6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25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63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814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34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FBA3E9-8910-496F-B6A5-CB45319D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4E15E1-87F7-45C9-8283-AE5A96CF1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AEFB02-8CB4-4F97-B6A7-768B0475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B8B785-95E4-483A-91EB-E91D90BD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D711509-A6AC-4379-8388-1F234FF0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63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0D3684-83C6-48C8-B456-FBADDA4C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47C318-E646-4F01-A618-5984231E4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3F39BF-AA0D-4ACF-8C37-64BE6598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2D130C-2A2F-40DF-889D-980EEB6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D296C9-61EA-41CB-B9A3-4A9AFE78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952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2F5A09-FFD0-4A67-B24E-AD20DD16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FE09DD-58E1-46C2-AC75-655E1FD7F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AB7EFD7-7997-4157-A151-9C521DD2F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840421-E008-4AB4-9F89-7049B9EA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7164E93-A9DF-4C91-8F7D-D42AD793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C8074B-FAD3-4475-9750-1D9D1539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633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3C0341-1246-4039-9F63-3207DE01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2E8CC8-8498-4743-A7B5-31C1354A1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F43F1A1-906D-4621-9303-E51F29110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E0E23D2-25B0-4A1A-A6B0-7C31B8954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54855D7-E0AB-4184-BBC9-F33E7F02E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8371D32-462B-4533-8A7D-7F62893B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A8F9DF8-BC16-4E2F-A691-BB2348E0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9AEE9EF-AE45-4206-81BD-66BE6D17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97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A20C76-56BF-4BDC-A29E-7B28CDFA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ABA8C2B-7197-4608-BFD0-2E187517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4BD9CF-5A32-4BF2-AF3D-2121E262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56F41C-FABD-4B9B-B7E8-780F8809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43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DC8F5BC-F5EA-4B56-BCC3-7A09F3D9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A659FA4-3CD6-4733-83E0-8DA330CF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C69649-66A5-482C-BD62-C94BDCA9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029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97C20B-BA64-4925-A277-97A92F12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E7F19-132F-4AC8-864C-F7D4C990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66CD07-2E0C-47EE-8899-60B5F28EB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05FC538-4698-4BF9-8010-A5D2F415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C66DC5-DE55-4020-BDEE-A9316231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7666646-629B-4012-A2D6-CCAFB1B7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238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4509EA-3402-4074-B481-D2A3D735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BA561A1-A3E4-4EB1-9583-4631AC591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AC00A7D-1F53-47AD-B20F-08E91B70A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D2F247-101A-4F0F-92EE-914FDE61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69C6386-4574-45C9-9428-0002CA83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C7D07C-08E1-44BB-8A0C-7F3CD762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244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8FAE8B4-1301-4DE6-9DA6-90948CD4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E0A2969-B263-48AE-8DF5-44348376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CBB01E-8371-4180-802D-EDE43C54C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EECD0C-1BE6-4ECF-BB73-B2AF66B35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9600CE-E8BC-4712-97EB-A9F95CC3D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2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</p:sldLayoutIdLst>
  <p:hf sldNum="0" hdr="0" ftr="0" dt="0"/>
  <p:txStyles>
    <p:titleStyle>
      <a:lvl1pPr algn="l" defTabSz="1097280" rtl="0" eaLnBrk="1" latinLnBrk="1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1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47079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74767D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사회복지 현장실습 </a:t>
            </a:r>
            <a:endParaRPr lang="en-US" sz="61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6654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28351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실습기관: </a:t>
            </a:r>
            <a:r>
              <a:rPr lang="en-US" sz="320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희망해장애인주간보호센터</a:t>
            </a:r>
            <a:endParaRPr lang="en-US" sz="3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90156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학번: 202537004</a:t>
            </a:r>
            <a:endParaRPr lang="en-US" sz="3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551961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이름: 김영순</a:t>
            </a:r>
            <a:endParaRPr lang="en-US" sz="3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4630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발표 목차</a:t>
            </a:r>
            <a:endParaRPr lang="en-US" sz="4450" dirty="0"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2425" y="6056828"/>
            <a:ext cx="13042821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5" name="Shape 2"/>
          <p:cNvSpPr/>
          <p:nvPr/>
        </p:nvSpPr>
        <p:spPr>
          <a:xfrm>
            <a:off x="3140595" y="5376386"/>
            <a:ext cx="30480" cy="680442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6" name="Shape 3"/>
          <p:cNvSpPr/>
          <p:nvPr/>
        </p:nvSpPr>
        <p:spPr>
          <a:xfrm>
            <a:off x="2900684" y="580167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2985755" y="58441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1</a:t>
            </a:r>
            <a:endParaRPr lang="en-US" sz="2650" dirty="0"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738277" y="479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실습기관 소개</a:t>
            </a:r>
          </a:p>
        </p:txBody>
      </p:sp>
      <p:sp>
        <p:nvSpPr>
          <p:cNvPr id="9" name="Shape 6"/>
          <p:cNvSpPr/>
          <p:nvPr/>
        </p:nvSpPr>
        <p:spPr>
          <a:xfrm>
            <a:off x="5536986" y="6056828"/>
            <a:ext cx="30480" cy="680442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0" name="Shape 7"/>
          <p:cNvSpPr/>
          <p:nvPr/>
        </p:nvSpPr>
        <p:spPr>
          <a:xfrm>
            <a:off x="5297075" y="580167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382146" y="58441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2</a:t>
            </a:r>
            <a:endParaRPr lang="en-US" sz="2650" dirty="0"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134549" y="6964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실습기관 조직도</a:t>
            </a:r>
          </a:p>
        </p:txBody>
      </p:sp>
      <p:sp>
        <p:nvSpPr>
          <p:cNvPr id="13" name="Shape 10"/>
          <p:cNvSpPr/>
          <p:nvPr/>
        </p:nvSpPr>
        <p:spPr>
          <a:xfrm>
            <a:off x="10009286" y="6101594"/>
            <a:ext cx="30480" cy="680442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4" name="Shape 11"/>
          <p:cNvSpPr/>
          <p:nvPr/>
        </p:nvSpPr>
        <p:spPr>
          <a:xfrm>
            <a:off x="9758822" y="580167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843892" y="58441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4</a:t>
            </a:r>
            <a:endParaRPr lang="en-US" sz="2650" dirty="0"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596355" y="69484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실습 사진</a:t>
            </a:r>
          </a:p>
        </p:txBody>
      </p:sp>
      <p:sp>
        <p:nvSpPr>
          <p:cNvPr id="17" name="Shape 14"/>
          <p:cNvSpPr/>
          <p:nvPr/>
        </p:nvSpPr>
        <p:spPr>
          <a:xfrm>
            <a:off x="12394545" y="5376386"/>
            <a:ext cx="30480" cy="680442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8" name="Shape 15"/>
          <p:cNvSpPr/>
          <p:nvPr/>
        </p:nvSpPr>
        <p:spPr>
          <a:xfrm>
            <a:off x="12165977" y="580167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2251047" y="58441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5</a:t>
            </a:r>
            <a:endParaRPr lang="en-US" sz="2650" dirty="0"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21" name="Shape 6">
            <a:extLst>
              <a:ext uri="{FF2B5EF4-FFF2-40B4-BE49-F238E27FC236}">
                <a16:creationId xmlns:a16="http://schemas.microsoft.com/office/drawing/2014/main" id="{D8D47148-65FC-4003-A41C-6C2D6ABF98F3}"/>
              </a:ext>
            </a:extLst>
          </p:cNvPr>
          <p:cNvSpPr/>
          <p:nvPr/>
        </p:nvSpPr>
        <p:spPr>
          <a:xfrm rot="10800000">
            <a:off x="7688990" y="5375139"/>
            <a:ext cx="30480" cy="680442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22" name="Shape 7">
            <a:extLst>
              <a:ext uri="{FF2B5EF4-FFF2-40B4-BE49-F238E27FC236}">
                <a16:creationId xmlns:a16="http://schemas.microsoft.com/office/drawing/2014/main" id="{4E55FBC2-485C-437E-B5D9-1E184561B09C}"/>
              </a:ext>
            </a:extLst>
          </p:cNvPr>
          <p:cNvSpPr/>
          <p:nvPr/>
        </p:nvSpPr>
        <p:spPr>
          <a:xfrm rot="10800000">
            <a:off x="7449079" y="580042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A1E0DAD2-5702-42CB-BA2C-87F3A3B88E82}"/>
              </a:ext>
            </a:extLst>
          </p:cNvPr>
          <p:cNvSpPr/>
          <p:nvPr/>
        </p:nvSpPr>
        <p:spPr>
          <a:xfrm>
            <a:off x="7534148" y="584293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3</a:t>
            </a:r>
            <a:endParaRPr lang="en-US" sz="2650" dirty="0"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25" name="Text 13">
            <a:extLst>
              <a:ext uri="{FF2B5EF4-FFF2-40B4-BE49-F238E27FC236}">
                <a16:creationId xmlns:a16="http://schemas.microsoft.com/office/drawing/2014/main" id="{EC024FD4-F979-4C3B-A3C2-20386AFD2FA0}"/>
              </a:ext>
            </a:extLst>
          </p:cNvPr>
          <p:cNvSpPr/>
          <p:nvPr/>
        </p:nvSpPr>
        <p:spPr>
          <a:xfrm>
            <a:off x="6301852" y="47851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ko-KR" altLang="en-US" sz="2200" dirty="0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활동 내용</a:t>
            </a:r>
            <a:endParaRPr lang="en-US" altLang="ko-KR" sz="2200" dirty="0">
              <a:solidFill>
                <a:schemeClr val="accent3">
                  <a:lumMod val="7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C6CA0CCF-C85E-47FA-8542-93E5D2296205}"/>
              </a:ext>
            </a:extLst>
          </p:cNvPr>
          <p:cNvSpPr/>
          <p:nvPr/>
        </p:nvSpPr>
        <p:spPr>
          <a:xfrm>
            <a:off x="10976927" y="4773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실습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 </a:t>
            </a:r>
            <a:r>
              <a:rPr lang="ko-KR" altLang="en-US" sz="2200" dirty="0">
                <a:solidFill>
                  <a:schemeClr val="accent3">
                    <a:lumMod val="7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Calibri" panose="020F0502020204030204" pitchFamily="34" charset="0"/>
              </a:rPr>
              <a:t>소감</a:t>
            </a:r>
            <a:endParaRPr lang="en-US" sz="2200" dirty="0">
              <a:solidFill>
                <a:schemeClr val="accent3">
                  <a:lumMod val="7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96221"/>
            <a:ext cx="1347073" cy="426244"/>
          </a:xfrm>
          <a:prstGeom prst="roundRect">
            <a:avLst>
              <a:gd name="adj" fmla="val 38315"/>
            </a:avLst>
          </a:prstGeom>
          <a:solidFill>
            <a:srgbClr val="DFE1EC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264206"/>
            <a:ext cx="107489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altLang="ko-KR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CHAPTER 01</a:t>
            </a:r>
            <a:endParaRPr lang="en-US" altLang="ko-KR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7131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실습기관 소개</a:t>
            </a:r>
            <a:endParaRPr lang="en-US" sz="44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762131"/>
            <a:ext cx="5983528" cy="4271129"/>
          </a:xfrm>
          <a:prstGeom prst="roundRect">
            <a:avLst>
              <a:gd name="adj" fmla="val 3425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762131"/>
            <a:ext cx="121920" cy="427112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42524" y="30194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기관 개요</a:t>
            </a:r>
            <a:endParaRPr lang="en-US" sz="2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42524" y="3509843"/>
            <a:ext cx="5464464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기관명: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 희망해장애인주간보호센터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위치: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 전주시 완산구 외칠봉 3길 17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설립 목적: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 타인의 도움 없이 일상생활 영위가 어려운 장애인을 주간동안 보호, 교육함으로써 지역사회 구성원으로써 살아갈 수 있도록 자립 훈련과 더불어 가족의 보호에 대한 부담을 경감시켜 안심하고 경제활동을 할 수 있도록 한다.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034612" y="2762131"/>
            <a:ext cx="6918056" cy="4271129"/>
          </a:xfrm>
          <a:prstGeom prst="roundRect">
            <a:avLst>
              <a:gd name="adj" fmla="val 3425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385" y="2762131"/>
            <a:ext cx="121920" cy="427112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88782" y="3019425"/>
            <a:ext cx="34334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대상자 현황 및 주요 사업내용</a:t>
            </a:r>
            <a:endParaRPr lang="en-US" sz="2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378657" y="3509843"/>
            <a:ext cx="6457953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대상: 정원 10명 중 현재 1급 5명, 2급 4명 총 9명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 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주요사업내용</a:t>
            </a:r>
            <a:endParaRPr lang="en-US" sz="1750" b="1" dirty="0">
              <a:solidFill>
                <a:srgbClr val="3D3E44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Inter Ligh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☞</a:t>
            </a:r>
            <a:r>
              <a:rPr lang="en-US" sz="1750" dirty="0" err="1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생활지원사업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: 일상생활지원, 통학지원,의료지원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altLang="ko-KR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☞ </a:t>
            </a:r>
            <a:r>
              <a:rPr lang="en-US" sz="1750" dirty="0" err="1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정서지원서업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: 일상생활훈련캠프, 성교육/인권교육/안전교육, 생일잔치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altLang="ko-KR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☞ </a:t>
            </a:r>
            <a:r>
              <a:rPr lang="en-US" sz="1750" dirty="0" err="1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교육지원사업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: 기초학습, 사회적응훈련, 정보화교육, 현장학습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altLang="ko-KR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☞ </a:t>
            </a:r>
            <a:r>
              <a:rPr lang="en-US" sz="1750" dirty="0" err="1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재활지원사업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: 미술치료, 음악치료, 운동치료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altLang="ko-KR" sz="1750" b="1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☞ </a:t>
            </a:r>
            <a:r>
              <a:rPr lang="en-US" sz="1750" dirty="0" err="1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지역사회조직사업</a:t>
            </a: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: 인식대선교육, 전문자원봉사자육성, 가족모임, 운영위원회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61043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49457" y="1865223"/>
            <a:ext cx="1358861" cy="349080"/>
          </a:xfrm>
          <a:prstGeom prst="roundRect">
            <a:avLst>
              <a:gd name="adj" fmla="val 44933"/>
            </a:avLst>
          </a:prstGeom>
          <a:solidFill>
            <a:srgbClr val="DFE1EC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Text 1"/>
          <p:cNvSpPr/>
          <p:nvPr/>
        </p:nvSpPr>
        <p:spPr>
          <a:xfrm>
            <a:off x="2947511" y="2015252"/>
            <a:ext cx="633174" cy="129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altLang="ko-KR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CHAPTER 02</a:t>
            </a:r>
            <a:endParaRPr lang="en-US" altLang="ko-KR" sz="1400" dirty="0"/>
          </a:p>
        </p:txBody>
      </p:sp>
      <p:sp>
        <p:nvSpPr>
          <p:cNvPr id="5" name="Text 2"/>
          <p:cNvSpPr/>
          <p:nvPr/>
        </p:nvSpPr>
        <p:spPr>
          <a:xfrm>
            <a:off x="2870240" y="2388947"/>
            <a:ext cx="3220998" cy="402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실습기관 조직도</a:t>
            </a:r>
            <a:endParaRPr lang="en-US" sz="3200" dirty="0"/>
          </a:p>
        </p:txBody>
      </p:sp>
      <p:graphicFrame>
        <p:nvGraphicFramePr>
          <p:cNvPr id="14" name="다이어그램 13">
            <a:extLst>
              <a:ext uri="{FF2B5EF4-FFF2-40B4-BE49-F238E27FC236}">
                <a16:creationId xmlns:a16="http://schemas.microsoft.com/office/drawing/2014/main" id="{CB3B3FAB-1D6D-46ED-A65E-7E77D43EC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636574"/>
              </p:ext>
            </p:extLst>
          </p:nvPr>
        </p:nvGraphicFramePr>
        <p:xfrm>
          <a:off x="2438400" y="2144554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83023"/>
            <a:ext cx="1389698" cy="426244"/>
          </a:xfrm>
          <a:prstGeom prst="roundRect">
            <a:avLst>
              <a:gd name="adj" fmla="val 38315"/>
            </a:avLst>
          </a:prstGeom>
          <a:solidFill>
            <a:srgbClr val="DFE1EC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2051008"/>
            <a:ext cx="11175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altLang="ko-KR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CHAPTER 03</a:t>
            </a:r>
            <a:endParaRPr lang="en-US" altLang="ko-KR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49999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ko-KR" altLang="en-US" sz="4450" dirty="0">
                <a:solidFill>
                  <a:srgbClr val="74767D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활동내용</a:t>
            </a:r>
            <a:endParaRPr lang="en-US" sz="44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D871E251-CD22-48EB-85DF-885937B42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610439"/>
          </a:xfrm>
          <a:prstGeom prst="rect">
            <a:avLst/>
          </a:prstGeom>
        </p:spPr>
      </p:pic>
      <p:pic>
        <p:nvPicPr>
          <p:cNvPr id="19" name="그림 18" descr="수영장에서 노는 어린아이들">
            <a:extLst>
              <a:ext uri="{FF2B5EF4-FFF2-40B4-BE49-F238E27FC236}">
                <a16:creationId xmlns:a16="http://schemas.microsoft.com/office/drawing/2014/main" id="{500F279C-5E50-4FE8-B069-E0C87B4DD1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4713763" y="1610439"/>
            <a:ext cx="9916637" cy="6619161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6FB60-B5E8-435E-AC04-A4EB3FDE07C2}"/>
              </a:ext>
            </a:extLst>
          </p:cNvPr>
          <p:cNvSpPr txBox="1"/>
          <p:nvPr/>
        </p:nvSpPr>
        <p:spPr>
          <a:xfrm>
            <a:off x="1258907" y="3841143"/>
            <a:ext cx="12366781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☞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아침인사</a:t>
            </a: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퍼즐활동</a:t>
            </a: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인지활동 보조</a:t>
            </a: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☞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점심보조</a:t>
            </a: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간식보조</a:t>
            </a: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공놀이 활동 등을</a:t>
            </a:r>
            <a:r>
              <a:rPr lang="en-US" altLang="ko-KR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b="1" dirty="0">
                <a:solidFill>
                  <a:schemeClr val="accent3">
                    <a:lumMod val="50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Arial" panose="020B0604020202020204" pitchFamily="34" charset="0"/>
              </a:rPr>
              <a:t>함께 참여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573767"/>
            <a:ext cx="1389698" cy="426244"/>
          </a:xfrm>
          <a:prstGeom prst="roundRect">
            <a:avLst>
              <a:gd name="adj" fmla="val 38315"/>
            </a:avLst>
          </a:prstGeom>
          <a:solidFill>
            <a:srgbClr val="DFE1EC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641752"/>
            <a:ext cx="11175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CHAPTER 04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0907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실습사진1</a:t>
            </a:r>
            <a:endParaRPr lang="en-US" sz="4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43201"/>
            <a:ext cx="3772456" cy="233148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35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아침인사</a:t>
            </a:r>
            <a:endParaRPr lang="en-US" sz="2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743201"/>
            <a:ext cx="3772456" cy="23314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893" y="535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오전 프로그램</a:t>
            </a:r>
            <a:endParaRPr lang="en-US" sz="2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235893" y="5848588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[퍼즐 맞추기]</a:t>
            </a:r>
            <a:endParaRPr lang="en-US" sz="175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743201"/>
            <a:ext cx="3772456" cy="233148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35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Montserrat Medium" pitchFamily="34" charset="-120"/>
              </a:rPr>
              <a:t>점심식사 보조</a:t>
            </a:r>
            <a:endParaRPr lang="en-US" sz="22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79451A0F-280D-2B45-8DC0-00F1EE3A11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31"/>
                    </a14:imgEffect>
                  </a14:imgLayer>
                </a14:imgProps>
              </a:ext>
            </a:extLst>
          </a:blip>
          <a:srcRect l="26150" t="15305" r="59070" b="59824"/>
          <a:stretch/>
        </p:blipFill>
        <p:spPr>
          <a:xfrm>
            <a:off x="6222379" y="3100039"/>
            <a:ext cx="579006" cy="602166"/>
          </a:xfrm>
          <a:prstGeom prst="rect">
            <a:avLst/>
          </a:prstGeom>
          <a:effectLst>
            <a:softEdge rad="19234"/>
          </a:effectLst>
        </p:spPr>
      </p:pic>
    </p:spTree>
    <p:extLst>
      <p:ext uri="{BB962C8B-B14F-4D97-AF65-F5344CB8AC3E}">
        <p14:creationId xmlns:p14="http://schemas.microsoft.com/office/powerpoint/2010/main" val="342233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9" y="2743200"/>
            <a:ext cx="3772457" cy="23314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35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오후 프로그램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848588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[공놀이 활동]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2" y="2743199"/>
            <a:ext cx="3772457" cy="233148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893" y="535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간식도움</a:t>
            </a:r>
            <a:endParaRPr lang="en-US" sz="2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4" y="2743199"/>
            <a:ext cx="3772457" cy="233148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535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이론</a:t>
            </a:r>
            <a:r>
              <a:rPr lang="ko-KR" alt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교육</a:t>
            </a:r>
            <a:endParaRPr lang="en-US" sz="2200" dirty="0"/>
          </a:p>
        </p:txBody>
      </p:sp>
      <p:sp>
        <p:nvSpPr>
          <p:cNvPr id="14" name="Shape 0">
            <a:extLst>
              <a:ext uri="{FF2B5EF4-FFF2-40B4-BE49-F238E27FC236}">
                <a16:creationId xmlns:a16="http://schemas.microsoft.com/office/drawing/2014/main" id="{3FD1B23A-5A4F-47E0-BC7B-01544C512264}"/>
              </a:ext>
            </a:extLst>
          </p:cNvPr>
          <p:cNvSpPr/>
          <p:nvPr/>
        </p:nvSpPr>
        <p:spPr>
          <a:xfrm>
            <a:off x="793790" y="573767"/>
            <a:ext cx="1389698" cy="426244"/>
          </a:xfrm>
          <a:prstGeom prst="roundRect">
            <a:avLst>
              <a:gd name="adj" fmla="val 38315"/>
            </a:avLst>
          </a:prstGeom>
          <a:solidFill>
            <a:srgbClr val="DFE1EC"/>
          </a:solidFill>
          <a:ln/>
        </p:spPr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E16AFA6A-15CD-4D08-9467-56708BD1234E}"/>
              </a:ext>
            </a:extLst>
          </p:cNvPr>
          <p:cNvSpPr/>
          <p:nvPr/>
        </p:nvSpPr>
        <p:spPr>
          <a:xfrm>
            <a:off x="929878" y="641752"/>
            <a:ext cx="11175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Inter Light" pitchFamily="34" charset="-120"/>
              </a:rPr>
              <a:t>CHAPTER 04</a:t>
            </a:r>
            <a:endParaRPr lang="en-US" sz="14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751C1204-AFA8-4171-8FBD-8E7C6B16E26F}"/>
              </a:ext>
            </a:extLst>
          </p:cNvPr>
          <p:cNvSpPr/>
          <p:nvPr/>
        </p:nvSpPr>
        <p:spPr>
          <a:xfrm>
            <a:off x="793790" y="10907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실습사진2</a:t>
            </a:r>
            <a:endParaRPr lang="en-US" sz="4450" dirty="0"/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1F2F9042-6CC6-F647-8E7A-C5889C6042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4"/>
                    </a14:imgEffect>
                  </a14:imgLayer>
                </a14:imgProps>
              </a:ext>
            </a:extLst>
          </a:blip>
          <a:srcRect l="19750" t="22002" r="69017" b="56954"/>
          <a:stretch/>
        </p:blipFill>
        <p:spPr>
          <a:xfrm>
            <a:off x="1538868" y="3256157"/>
            <a:ext cx="423747" cy="490654"/>
          </a:xfrm>
          <a:prstGeom prst="rect">
            <a:avLst/>
          </a:prstGeom>
        </p:spPr>
      </p:pic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EF2A195A-4814-4147-A737-3E29580995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l="2000" t="9566" r="76215" b="47388"/>
          <a:stretch/>
        </p:blipFill>
        <p:spPr>
          <a:xfrm>
            <a:off x="5235891" y="2955072"/>
            <a:ext cx="821846" cy="10036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5089" y="699968"/>
            <a:ext cx="1247299" cy="370880"/>
          </a:xfrm>
          <a:prstGeom prst="roundRect">
            <a:avLst>
              <a:gd name="adj" fmla="val 39664"/>
            </a:avLst>
          </a:prstGeom>
          <a:solidFill>
            <a:srgbClr val="DFE1EC"/>
          </a:solidFill>
          <a:ln/>
        </p:spPr>
      </p:sp>
      <p:sp>
        <p:nvSpPr>
          <p:cNvPr id="3" name="Text 1"/>
          <p:cNvSpPr/>
          <p:nvPr/>
        </p:nvSpPr>
        <p:spPr>
          <a:xfrm>
            <a:off x="837605" y="761167"/>
            <a:ext cx="1002268" cy="24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CHAPTER 05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15089" y="1144429"/>
            <a:ext cx="6324600" cy="638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실습을 통해 </a:t>
            </a:r>
            <a:r>
              <a:rPr lang="en-US" sz="4000" dirty="0" err="1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느낀</a:t>
            </a:r>
            <a:r>
              <a:rPr lang="en-US" sz="40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ko-KR" altLang="en-US" sz="40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점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715089" y="2058829"/>
            <a:ext cx="22860" cy="5470803"/>
          </a:xfrm>
          <a:prstGeom prst="roundRect">
            <a:avLst>
              <a:gd name="adj" fmla="val 804392"/>
            </a:avLst>
          </a:prstGeom>
          <a:solidFill>
            <a:srgbClr val="C5C7D2"/>
          </a:solidFill>
          <a:ln/>
        </p:spPr>
      </p:sp>
      <p:sp>
        <p:nvSpPr>
          <p:cNvPr id="6" name="Shape 4"/>
          <p:cNvSpPr/>
          <p:nvPr/>
        </p:nvSpPr>
        <p:spPr>
          <a:xfrm>
            <a:off x="737949" y="2058829"/>
            <a:ext cx="13200221" cy="1785342"/>
          </a:xfrm>
          <a:prstGeom prst="rect">
            <a:avLst/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42261" y="2270760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🌱</a:t>
            </a: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실습 후 느낀점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942261" y="2700338"/>
            <a:ext cx="12783979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[이번 사회복지 실습을 통해 이용인의 자립과 삶의 질 향상을 위해 실천하는 전문인의 자세와 마음가짐을 배웠습니다. 일상생활 지원부터 인지, 신체 활동 프로그램 등 활동 전반에 걸쳐 </a:t>
            </a:r>
            <a:r>
              <a:rPr lang="en-US" sz="160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이용인의</a:t>
            </a: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60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신체적</a:t>
            </a: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</a:t>
            </a:r>
            <a:r>
              <a:rPr lang="ko-KR" alt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정</a:t>
            </a:r>
            <a:r>
              <a:rPr lang="en-US" sz="160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서적</a:t>
            </a: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사회적 발달과 연결되어 있음을 직접 체감할 수 있었습니다. 이를 통해 이용인을 존중하는 태도와 함께 관찰력, 소통 능력, 책임감을 갖추는 것이 중요하다는 것을 느꼈습니다.]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7949" y="4212193"/>
            <a:ext cx="13200221" cy="1474708"/>
          </a:xfrm>
          <a:prstGeom prst="rect">
            <a:avLst/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42261" y="4424124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⛰️</a:t>
            </a: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어려웠던 점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942261" y="4853702"/>
            <a:ext cx="1278397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[실습 초반, 이용인 개개인의 특성과 욕구를 파악하는 것이 어려웠지만 프로그램을 보조하면서 반복적인 경험을 통해 점차 실제 현장에  익숙해 질 수 있었습니다.]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37949" y="6054923"/>
            <a:ext cx="13200221" cy="1474708"/>
          </a:xfrm>
          <a:prstGeom prst="rect">
            <a:avLst/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42261" y="6266855"/>
            <a:ext cx="25538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💪</a:t>
            </a: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유익했던 내용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942261" y="6696432"/>
            <a:ext cx="1278397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[이론수업을 통해 배웠던 부분들을 실제 활동을 하며 이용인들과의 일상적인 상호작용과 다양한 프로그램 보조 경험에 참여할 수 있어서 큰 도움이 되었습니다.]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71932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감사합니다</a:t>
            </a:r>
            <a:endParaRPr lang="en-US" sz="6150" dirty="0"/>
          </a:p>
        </p:txBody>
      </p:sp>
      <p:sp>
        <p:nvSpPr>
          <p:cNvPr id="4" name="Shape 1"/>
          <p:cNvSpPr/>
          <p:nvPr/>
        </p:nvSpPr>
        <p:spPr>
          <a:xfrm>
            <a:off x="793790" y="4503691"/>
            <a:ext cx="7556421" cy="35957"/>
          </a:xfrm>
          <a:prstGeom prst="rect">
            <a:avLst/>
          </a:prstGeom>
          <a:solidFill>
            <a:srgbClr val="3D3E44">
              <a:alpha val="5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793790" y="479476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😊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344</Words>
  <Application>Microsoft Office PowerPoint</Application>
  <PresentationFormat>사용자 지정</PresentationFormat>
  <Paragraphs>74</Paragraphs>
  <Slides>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HY신명조</vt:lpstr>
      <vt:lpstr>맑은 고딕</vt:lpstr>
      <vt:lpstr>Inter Light</vt:lpstr>
      <vt:lpstr>Arial</vt:lpstr>
      <vt:lpstr>Montserrat 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admin</dc:creator>
  <cp:lastModifiedBy>admin</cp:lastModifiedBy>
  <cp:revision>8</cp:revision>
  <dcterms:created xsi:type="dcterms:W3CDTF">2026-03-01T11:10:14Z</dcterms:created>
  <dcterms:modified xsi:type="dcterms:W3CDTF">2026-05-15T02:45:17Z</dcterms:modified>
</cp:coreProperties>
</file>